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96" r:id="rId3"/>
    <p:sldId id="288" r:id="rId4"/>
    <p:sldId id="297" r:id="rId5"/>
    <p:sldId id="304" r:id="rId6"/>
    <p:sldId id="285" r:id="rId7"/>
    <p:sldId id="287" r:id="rId8"/>
    <p:sldId id="293" r:id="rId9"/>
    <p:sldId id="294" r:id="rId10"/>
    <p:sldId id="295" r:id="rId11"/>
    <p:sldId id="301" r:id="rId12"/>
    <p:sldId id="305" r:id="rId13"/>
    <p:sldId id="30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95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3F396-457E-4697-96ED-7C61DFD625D4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11422-84FE-4669-8316-EA9CE4E68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51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11422-84FE-4669-8316-EA9CE4E68D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2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image" Target="../media/image1.gif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3.gi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29" Type="http://schemas.openxmlformats.org/officeDocument/2006/relationships/tags" Target="../tags/tag56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32" Type="http://schemas.openxmlformats.org/officeDocument/2006/relationships/image" Target="../media/image4.png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tags" Target="../tags/tag55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31" Type="http://schemas.openxmlformats.org/officeDocument/2006/relationships/slideLayout" Target="../slideLayouts/slideLayout2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tags" Target="../tags/tag54.xml"/><Relationship Id="rId30" Type="http://schemas.openxmlformats.org/officeDocument/2006/relationships/tags" Target="../tags/tag57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70.xml"/><Relationship Id="rId18" Type="http://schemas.openxmlformats.org/officeDocument/2006/relationships/tags" Target="../tags/tag75.xml"/><Relationship Id="rId26" Type="http://schemas.openxmlformats.org/officeDocument/2006/relationships/tags" Target="../tags/tag83.xml"/><Relationship Id="rId39" Type="http://schemas.openxmlformats.org/officeDocument/2006/relationships/tags" Target="../tags/tag96.xml"/><Relationship Id="rId21" Type="http://schemas.openxmlformats.org/officeDocument/2006/relationships/tags" Target="../tags/tag78.xml"/><Relationship Id="rId34" Type="http://schemas.openxmlformats.org/officeDocument/2006/relationships/tags" Target="../tags/tag91.xml"/><Relationship Id="rId42" Type="http://schemas.openxmlformats.org/officeDocument/2006/relationships/tags" Target="../tags/tag99.xml"/><Relationship Id="rId47" Type="http://schemas.openxmlformats.org/officeDocument/2006/relationships/tags" Target="../tags/tag104.xml"/><Relationship Id="rId50" Type="http://schemas.openxmlformats.org/officeDocument/2006/relationships/tags" Target="../tags/tag107.xml"/><Relationship Id="rId55" Type="http://schemas.openxmlformats.org/officeDocument/2006/relationships/tags" Target="../tags/tag112.xml"/><Relationship Id="rId63" Type="http://schemas.openxmlformats.org/officeDocument/2006/relationships/tags" Target="../tags/tag120.xml"/><Relationship Id="rId68" Type="http://schemas.openxmlformats.org/officeDocument/2006/relationships/tags" Target="../tags/tag125.xml"/><Relationship Id="rId7" Type="http://schemas.openxmlformats.org/officeDocument/2006/relationships/tags" Target="../tags/tag64.xml"/><Relationship Id="rId71" Type="http://schemas.openxmlformats.org/officeDocument/2006/relationships/tags" Target="../tags/tag128.xml"/><Relationship Id="rId2" Type="http://schemas.openxmlformats.org/officeDocument/2006/relationships/tags" Target="../tags/tag59.xml"/><Relationship Id="rId16" Type="http://schemas.openxmlformats.org/officeDocument/2006/relationships/tags" Target="../tags/tag73.xml"/><Relationship Id="rId29" Type="http://schemas.openxmlformats.org/officeDocument/2006/relationships/tags" Target="../tags/tag86.xml"/><Relationship Id="rId11" Type="http://schemas.openxmlformats.org/officeDocument/2006/relationships/tags" Target="../tags/tag68.xml"/><Relationship Id="rId24" Type="http://schemas.openxmlformats.org/officeDocument/2006/relationships/tags" Target="../tags/tag81.xml"/><Relationship Id="rId32" Type="http://schemas.openxmlformats.org/officeDocument/2006/relationships/tags" Target="../tags/tag89.xml"/><Relationship Id="rId37" Type="http://schemas.openxmlformats.org/officeDocument/2006/relationships/tags" Target="../tags/tag94.xml"/><Relationship Id="rId40" Type="http://schemas.openxmlformats.org/officeDocument/2006/relationships/tags" Target="../tags/tag97.xml"/><Relationship Id="rId45" Type="http://schemas.openxmlformats.org/officeDocument/2006/relationships/tags" Target="../tags/tag102.xml"/><Relationship Id="rId53" Type="http://schemas.openxmlformats.org/officeDocument/2006/relationships/tags" Target="../tags/tag110.xml"/><Relationship Id="rId58" Type="http://schemas.openxmlformats.org/officeDocument/2006/relationships/tags" Target="../tags/tag115.xml"/><Relationship Id="rId66" Type="http://schemas.openxmlformats.org/officeDocument/2006/relationships/tags" Target="../tags/tag123.xml"/><Relationship Id="rId74" Type="http://schemas.openxmlformats.org/officeDocument/2006/relationships/image" Target="../media/image5.png"/><Relationship Id="rId5" Type="http://schemas.openxmlformats.org/officeDocument/2006/relationships/tags" Target="../tags/tag62.xml"/><Relationship Id="rId15" Type="http://schemas.openxmlformats.org/officeDocument/2006/relationships/tags" Target="../tags/tag72.xml"/><Relationship Id="rId23" Type="http://schemas.openxmlformats.org/officeDocument/2006/relationships/tags" Target="../tags/tag80.xml"/><Relationship Id="rId28" Type="http://schemas.openxmlformats.org/officeDocument/2006/relationships/tags" Target="../tags/tag85.xml"/><Relationship Id="rId36" Type="http://schemas.openxmlformats.org/officeDocument/2006/relationships/tags" Target="../tags/tag93.xml"/><Relationship Id="rId49" Type="http://schemas.openxmlformats.org/officeDocument/2006/relationships/tags" Target="../tags/tag106.xml"/><Relationship Id="rId57" Type="http://schemas.openxmlformats.org/officeDocument/2006/relationships/tags" Target="../tags/tag114.xml"/><Relationship Id="rId61" Type="http://schemas.openxmlformats.org/officeDocument/2006/relationships/tags" Target="../tags/tag118.xml"/><Relationship Id="rId10" Type="http://schemas.openxmlformats.org/officeDocument/2006/relationships/tags" Target="../tags/tag67.xml"/><Relationship Id="rId19" Type="http://schemas.openxmlformats.org/officeDocument/2006/relationships/tags" Target="../tags/tag76.xml"/><Relationship Id="rId31" Type="http://schemas.openxmlformats.org/officeDocument/2006/relationships/tags" Target="../tags/tag88.xml"/><Relationship Id="rId44" Type="http://schemas.openxmlformats.org/officeDocument/2006/relationships/tags" Target="../tags/tag101.xml"/><Relationship Id="rId52" Type="http://schemas.openxmlformats.org/officeDocument/2006/relationships/tags" Target="../tags/tag109.xml"/><Relationship Id="rId60" Type="http://schemas.openxmlformats.org/officeDocument/2006/relationships/tags" Target="../tags/tag117.xml"/><Relationship Id="rId65" Type="http://schemas.openxmlformats.org/officeDocument/2006/relationships/tags" Target="../tags/tag122.xml"/><Relationship Id="rId73" Type="http://schemas.openxmlformats.org/officeDocument/2006/relationships/slideLayout" Target="../slideLayouts/slideLayout2.xml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Relationship Id="rId22" Type="http://schemas.openxmlformats.org/officeDocument/2006/relationships/tags" Target="../tags/tag79.xml"/><Relationship Id="rId27" Type="http://schemas.openxmlformats.org/officeDocument/2006/relationships/tags" Target="../tags/tag84.xml"/><Relationship Id="rId30" Type="http://schemas.openxmlformats.org/officeDocument/2006/relationships/tags" Target="../tags/tag87.xml"/><Relationship Id="rId35" Type="http://schemas.openxmlformats.org/officeDocument/2006/relationships/tags" Target="../tags/tag92.xml"/><Relationship Id="rId43" Type="http://schemas.openxmlformats.org/officeDocument/2006/relationships/tags" Target="../tags/tag100.xml"/><Relationship Id="rId48" Type="http://schemas.openxmlformats.org/officeDocument/2006/relationships/tags" Target="../tags/tag105.xml"/><Relationship Id="rId56" Type="http://schemas.openxmlformats.org/officeDocument/2006/relationships/tags" Target="../tags/tag113.xml"/><Relationship Id="rId64" Type="http://schemas.openxmlformats.org/officeDocument/2006/relationships/tags" Target="../tags/tag121.xml"/><Relationship Id="rId69" Type="http://schemas.openxmlformats.org/officeDocument/2006/relationships/tags" Target="../tags/tag126.xml"/><Relationship Id="rId8" Type="http://schemas.openxmlformats.org/officeDocument/2006/relationships/tags" Target="../tags/tag65.xml"/><Relationship Id="rId51" Type="http://schemas.openxmlformats.org/officeDocument/2006/relationships/tags" Target="../tags/tag108.xml"/><Relationship Id="rId72" Type="http://schemas.openxmlformats.org/officeDocument/2006/relationships/tags" Target="../tags/tag129.xml"/><Relationship Id="rId3" Type="http://schemas.openxmlformats.org/officeDocument/2006/relationships/tags" Target="../tags/tag60.xml"/><Relationship Id="rId12" Type="http://schemas.openxmlformats.org/officeDocument/2006/relationships/tags" Target="../tags/tag69.xml"/><Relationship Id="rId17" Type="http://schemas.openxmlformats.org/officeDocument/2006/relationships/tags" Target="../tags/tag74.xml"/><Relationship Id="rId25" Type="http://schemas.openxmlformats.org/officeDocument/2006/relationships/tags" Target="../tags/tag82.xml"/><Relationship Id="rId33" Type="http://schemas.openxmlformats.org/officeDocument/2006/relationships/tags" Target="../tags/tag90.xml"/><Relationship Id="rId38" Type="http://schemas.openxmlformats.org/officeDocument/2006/relationships/tags" Target="../tags/tag95.xml"/><Relationship Id="rId46" Type="http://schemas.openxmlformats.org/officeDocument/2006/relationships/tags" Target="../tags/tag103.xml"/><Relationship Id="rId59" Type="http://schemas.openxmlformats.org/officeDocument/2006/relationships/tags" Target="../tags/tag116.xml"/><Relationship Id="rId67" Type="http://schemas.openxmlformats.org/officeDocument/2006/relationships/tags" Target="../tags/tag124.xml"/><Relationship Id="rId20" Type="http://schemas.openxmlformats.org/officeDocument/2006/relationships/tags" Target="../tags/tag77.xml"/><Relationship Id="rId41" Type="http://schemas.openxmlformats.org/officeDocument/2006/relationships/tags" Target="../tags/tag98.xml"/><Relationship Id="rId54" Type="http://schemas.openxmlformats.org/officeDocument/2006/relationships/tags" Target="../tags/tag111.xml"/><Relationship Id="rId62" Type="http://schemas.openxmlformats.org/officeDocument/2006/relationships/tags" Target="../tags/tag119.xml"/><Relationship Id="rId70" Type="http://schemas.openxmlformats.org/officeDocument/2006/relationships/tags" Target="../tags/tag127.xml"/><Relationship Id="rId75" Type="http://schemas.openxmlformats.org/officeDocument/2006/relationships/image" Target="../media/image4.png"/><Relationship Id="rId1" Type="http://schemas.openxmlformats.org/officeDocument/2006/relationships/tags" Target="../tags/tag58.xml"/><Relationship Id="rId6" Type="http://schemas.openxmlformats.org/officeDocument/2006/relationships/tags" Target="../tags/tag6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image" Target="../media/image4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image" Target="../media/image6.png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176.xml"/><Relationship Id="rId117" Type="http://schemas.openxmlformats.org/officeDocument/2006/relationships/tags" Target="../tags/tag267.xml"/><Relationship Id="rId21" Type="http://schemas.openxmlformats.org/officeDocument/2006/relationships/tags" Target="../tags/tag171.xml"/><Relationship Id="rId42" Type="http://schemas.openxmlformats.org/officeDocument/2006/relationships/tags" Target="../tags/tag192.xml"/><Relationship Id="rId47" Type="http://schemas.openxmlformats.org/officeDocument/2006/relationships/tags" Target="../tags/tag197.xml"/><Relationship Id="rId63" Type="http://schemas.openxmlformats.org/officeDocument/2006/relationships/tags" Target="../tags/tag213.xml"/><Relationship Id="rId68" Type="http://schemas.openxmlformats.org/officeDocument/2006/relationships/tags" Target="../tags/tag218.xml"/><Relationship Id="rId84" Type="http://schemas.openxmlformats.org/officeDocument/2006/relationships/tags" Target="../tags/tag234.xml"/><Relationship Id="rId89" Type="http://schemas.openxmlformats.org/officeDocument/2006/relationships/tags" Target="../tags/tag239.xml"/><Relationship Id="rId112" Type="http://schemas.openxmlformats.org/officeDocument/2006/relationships/tags" Target="../tags/tag262.xml"/><Relationship Id="rId133" Type="http://schemas.openxmlformats.org/officeDocument/2006/relationships/tags" Target="../tags/tag283.xml"/><Relationship Id="rId138" Type="http://schemas.openxmlformats.org/officeDocument/2006/relationships/tags" Target="../tags/tag288.xml"/><Relationship Id="rId154" Type="http://schemas.openxmlformats.org/officeDocument/2006/relationships/tags" Target="../tags/tag304.xml"/><Relationship Id="rId159" Type="http://schemas.openxmlformats.org/officeDocument/2006/relationships/tags" Target="../tags/tag309.xml"/><Relationship Id="rId16" Type="http://schemas.openxmlformats.org/officeDocument/2006/relationships/tags" Target="../tags/tag166.xml"/><Relationship Id="rId107" Type="http://schemas.openxmlformats.org/officeDocument/2006/relationships/tags" Target="../tags/tag257.xml"/><Relationship Id="rId11" Type="http://schemas.openxmlformats.org/officeDocument/2006/relationships/tags" Target="../tags/tag161.xml"/><Relationship Id="rId32" Type="http://schemas.openxmlformats.org/officeDocument/2006/relationships/tags" Target="../tags/tag182.xml"/><Relationship Id="rId37" Type="http://schemas.openxmlformats.org/officeDocument/2006/relationships/tags" Target="../tags/tag187.xml"/><Relationship Id="rId53" Type="http://schemas.openxmlformats.org/officeDocument/2006/relationships/tags" Target="../tags/tag203.xml"/><Relationship Id="rId58" Type="http://schemas.openxmlformats.org/officeDocument/2006/relationships/tags" Target="../tags/tag208.xml"/><Relationship Id="rId74" Type="http://schemas.openxmlformats.org/officeDocument/2006/relationships/tags" Target="../tags/tag224.xml"/><Relationship Id="rId79" Type="http://schemas.openxmlformats.org/officeDocument/2006/relationships/tags" Target="../tags/tag229.xml"/><Relationship Id="rId102" Type="http://schemas.openxmlformats.org/officeDocument/2006/relationships/tags" Target="../tags/tag252.xml"/><Relationship Id="rId123" Type="http://schemas.openxmlformats.org/officeDocument/2006/relationships/tags" Target="../tags/tag273.xml"/><Relationship Id="rId128" Type="http://schemas.openxmlformats.org/officeDocument/2006/relationships/tags" Target="../tags/tag278.xml"/><Relationship Id="rId144" Type="http://schemas.openxmlformats.org/officeDocument/2006/relationships/tags" Target="../tags/tag294.xml"/><Relationship Id="rId149" Type="http://schemas.openxmlformats.org/officeDocument/2006/relationships/tags" Target="../tags/tag299.xml"/><Relationship Id="rId5" Type="http://schemas.openxmlformats.org/officeDocument/2006/relationships/tags" Target="../tags/tag155.xml"/><Relationship Id="rId90" Type="http://schemas.openxmlformats.org/officeDocument/2006/relationships/tags" Target="../tags/tag240.xml"/><Relationship Id="rId95" Type="http://schemas.openxmlformats.org/officeDocument/2006/relationships/tags" Target="../tags/tag245.xml"/><Relationship Id="rId160" Type="http://schemas.openxmlformats.org/officeDocument/2006/relationships/tags" Target="../tags/tag310.xml"/><Relationship Id="rId165" Type="http://schemas.openxmlformats.org/officeDocument/2006/relationships/slideLayout" Target="../slideLayouts/slideLayout2.xml"/><Relationship Id="rId22" Type="http://schemas.openxmlformats.org/officeDocument/2006/relationships/tags" Target="../tags/tag172.xml"/><Relationship Id="rId27" Type="http://schemas.openxmlformats.org/officeDocument/2006/relationships/tags" Target="../tags/tag177.xml"/><Relationship Id="rId43" Type="http://schemas.openxmlformats.org/officeDocument/2006/relationships/tags" Target="../tags/tag193.xml"/><Relationship Id="rId48" Type="http://schemas.openxmlformats.org/officeDocument/2006/relationships/tags" Target="../tags/tag198.xml"/><Relationship Id="rId64" Type="http://schemas.openxmlformats.org/officeDocument/2006/relationships/tags" Target="../tags/tag214.xml"/><Relationship Id="rId69" Type="http://schemas.openxmlformats.org/officeDocument/2006/relationships/tags" Target="../tags/tag219.xml"/><Relationship Id="rId113" Type="http://schemas.openxmlformats.org/officeDocument/2006/relationships/tags" Target="../tags/tag263.xml"/><Relationship Id="rId118" Type="http://schemas.openxmlformats.org/officeDocument/2006/relationships/tags" Target="../tags/tag268.xml"/><Relationship Id="rId134" Type="http://schemas.openxmlformats.org/officeDocument/2006/relationships/tags" Target="../tags/tag284.xml"/><Relationship Id="rId139" Type="http://schemas.openxmlformats.org/officeDocument/2006/relationships/tags" Target="../tags/tag289.xml"/><Relationship Id="rId80" Type="http://schemas.openxmlformats.org/officeDocument/2006/relationships/tags" Target="../tags/tag230.xml"/><Relationship Id="rId85" Type="http://schemas.openxmlformats.org/officeDocument/2006/relationships/tags" Target="../tags/tag235.xml"/><Relationship Id="rId150" Type="http://schemas.openxmlformats.org/officeDocument/2006/relationships/tags" Target="../tags/tag300.xml"/><Relationship Id="rId155" Type="http://schemas.openxmlformats.org/officeDocument/2006/relationships/tags" Target="../tags/tag305.xml"/><Relationship Id="rId12" Type="http://schemas.openxmlformats.org/officeDocument/2006/relationships/tags" Target="../tags/tag162.xml"/><Relationship Id="rId17" Type="http://schemas.openxmlformats.org/officeDocument/2006/relationships/tags" Target="../tags/tag167.xml"/><Relationship Id="rId33" Type="http://schemas.openxmlformats.org/officeDocument/2006/relationships/tags" Target="../tags/tag183.xml"/><Relationship Id="rId38" Type="http://schemas.openxmlformats.org/officeDocument/2006/relationships/tags" Target="../tags/tag188.xml"/><Relationship Id="rId59" Type="http://schemas.openxmlformats.org/officeDocument/2006/relationships/tags" Target="../tags/tag209.xml"/><Relationship Id="rId103" Type="http://schemas.openxmlformats.org/officeDocument/2006/relationships/tags" Target="../tags/tag253.xml"/><Relationship Id="rId108" Type="http://schemas.openxmlformats.org/officeDocument/2006/relationships/tags" Target="../tags/tag258.xml"/><Relationship Id="rId124" Type="http://schemas.openxmlformats.org/officeDocument/2006/relationships/tags" Target="../tags/tag274.xml"/><Relationship Id="rId129" Type="http://schemas.openxmlformats.org/officeDocument/2006/relationships/tags" Target="../tags/tag279.xml"/><Relationship Id="rId54" Type="http://schemas.openxmlformats.org/officeDocument/2006/relationships/tags" Target="../tags/tag204.xml"/><Relationship Id="rId70" Type="http://schemas.openxmlformats.org/officeDocument/2006/relationships/tags" Target="../tags/tag220.xml"/><Relationship Id="rId75" Type="http://schemas.openxmlformats.org/officeDocument/2006/relationships/tags" Target="../tags/tag225.xml"/><Relationship Id="rId91" Type="http://schemas.openxmlformats.org/officeDocument/2006/relationships/tags" Target="../tags/tag241.xml"/><Relationship Id="rId96" Type="http://schemas.openxmlformats.org/officeDocument/2006/relationships/tags" Target="../tags/tag246.xml"/><Relationship Id="rId140" Type="http://schemas.openxmlformats.org/officeDocument/2006/relationships/tags" Target="../tags/tag290.xml"/><Relationship Id="rId145" Type="http://schemas.openxmlformats.org/officeDocument/2006/relationships/tags" Target="../tags/tag295.xml"/><Relationship Id="rId161" Type="http://schemas.openxmlformats.org/officeDocument/2006/relationships/tags" Target="../tags/tag311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5" Type="http://schemas.openxmlformats.org/officeDocument/2006/relationships/tags" Target="../tags/tag165.xml"/><Relationship Id="rId23" Type="http://schemas.openxmlformats.org/officeDocument/2006/relationships/tags" Target="../tags/tag173.xml"/><Relationship Id="rId28" Type="http://schemas.openxmlformats.org/officeDocument/2006/relationships/tags" Target="../tags/tag178.xml"/><Relationship Id="rId36" Type="http://schemas.openxmlformats.org/officeDocument/2006/relationships/tags" Target="../tags/tag186.xml"/><Relationship Id="rId49" Type="http://schemas.openxmlformats.org/officeDocument/2006/relationships/tags" Target="../tags/tag199.xml"/><Relationship Id="rId57" Type="http://schemas.openxmlformats.org/officeDocument/2006/relationships/tags" Target="../tags/tag207.xml"/><Relationship Id="rId106" Type="http://schemas.openxmlformats.org/officeDocument/2006/relationships/tags" Target="../tags/tag256.xml"/><Relationship Id="rId114" Type="http://schemas.openxmlformats.org/officeDocument/2006/relationships/tags" Target="../tags/tag264.xml"/><Relationship Id="rId119" Type="http://schemas.openxmlformats.org/officeDocument/2006/relationships/tags" Target="../tags/tag269.xml"/><Relationship Id="rId127" Type="http://schemas.openxmlformats.org/officeDocument/2006/relationships/tags" Target="../tags/tag277.xml"/><Relationship Id="rId10" Type="http://schemas.openxmlformats.org/officeDocument/2006/relationships/tags" Target="../tags/tag160.xml"/><Relationship Id="rId31" Type="http://schemas.openxmlformats.org/officeDocument/2006/relationships/tags" Target="../tags/tag181.xml"/><Relationship Id="rId44" Type="http://schemas.openxmlformats.org/officeDocument/2006/relationships/tags" Target="../tags/tag194.xml"/><Relationship Id="rId52" Type="http://schemas.openxmlformats.org/officeDocument/2006/relationships/tags" Target="../tags/tag202.xml"/><Relationship Id="rId60" Type="http://schemas.openxmlformats.org/officeDocument/2006/relationships/tags" Target="../tags/tag210.xml"/><Relationship Id="rId65" Type="http://schemas.openxmlformats.org/officeDocument/2006/relationships/tags" Target="../tags/tag215.xml"/><Relationship Id="rId73" Type="http://schemas.openxmlformats.org/officeDocument/2006/relationships/tags" Target="../tags/tag223.xml"/><Relationship Id="rId78" Type="http://schemas.openxmlformats.org/officeDocument/2006/relationships/tags" Target="../tags/tag228.xml"/><Relationship Id="rId81" Type="http://schemas.openxmlformats.org/officeDocument/2006/relationships/tags" Target="../tags/tag231.xml"/><Relationship Id="rId86" Type="http://schemas.openxmlformats.org/officeDocument/2006/relationships/tags" Target="../tags/tag236.xml"/><Relationship Id="rId94" Type="http://schemas.openxmlformats.org/officeDocument/2006/relationships/tags" Target="../tags/tag244.xml"/><Relationship Id="rId99" Type="http://schemas.openxmlformats.org/officeDocument/2006/relationships/tags" Target="../tags/tag249.xml"/><Relationship Id="rId101" Type="http://schemas.openxmlformats.org/officeDocument/2006/relationships/tags" Target="../tags/tag251.xml"/><Relationship Id="rId122" Type="http://schemas.openxmlformats.org/officeDocument/2006/relationships/tags" Target="../tags/tag272.xml"/><Relationship Id="rId130" Type="http://schemas.openxmlformats.org/officeDocument/2006/relationships/tags" Target="../tags/tag280.xml"/><Relationship Id="rId135" Type="http://schemas.openxmlformats.org/officeDocument/2006/relationships/tags" Target="../tags/tag285.xml"/><Relationship Id="rId143" Type="http://schemas.openxmlformats.org/officeDocument/2006/relationships/tags" Target="../tags/tag293.xml"/><Relationship Id="rId148" Type="http://schemas.openxmlformats.org/officeDocument/2006/relationships/tags" Target="../tags/tag298.xml"/><Relationship Id="rId151" Type="http://schemas.openxmlformats.org/officeDocument/2006/relationships/tags" Target="../tags/tag301.xml"/><Relationship Id="rId156" Type="http://schemas.openxmlformats.org/officeDocument/2006/relationships/tags" Target="../tags/tag306.xml"/><Relationship Id="rId164" Type="http://schemas.openxmlformats.org/officeDocument/2006/relationships/tags" Target="../tags/tag314.xml"/><Relationship Id="rId4" Type="http://schemas.openxmlformats.org/officeDocument/2006/relationships/tags" Target="../tags/tag154.xml"/><Relationship Id="rId9" Type="http://schemas.openxmlformats.org/officeDocument/2006/relationships/tags" Target="../tags/tag159.xml"/><Relationship Id="rId13" Type="http://schemas.openxmlformats.org/officeDocument/2006/relationships/tags" Target="../tags/tag163.xml"/><Relationship Id="rId18" Type="http://schemas.openxmlformats.org/officeDocument/2006/relationships/tags" Target="../tags/tag168.xml"/><Relationship Id="rId39" Type="http://schemas.openxmlformats.org/officeDocument/2006/relationships/tags" Target="../tags/tag189.xml"/><Relationship Id="rId109" Type="http://schemas.openxmlformats.org/officeDocument/2006/relationships/tags" Target="../tags/tag259.xml"/><Relationship Id="rId34" Type="http://schemas.openxmlformats.org/officeDocument/2006/relationships/tags" Target="../tags/tag184.xml"/><Relationship Id="rId50" Type="http://schemas.openxmlformats.org/officeDocument/2006/relationships/tags" Target="../tags/tag200.xml"/><Relationship Id="rId55" Type="http://schemas.openxmlformats.org/officeDocument/2006/relationships/tags" Target="../tags/tag205.xml"/><Relationship Id="rId76" Type="http://schemas.openxmlformats.org/officeDocument/2006/relationships/tags" Target="../tags/tag226.xml"/><Relationship Id="rId97" Type="http://schemas.openxmlformats.org/officeDocument/2006/relationships/tags" Target="../tags/tag247.xml"/><Relationship Id="rId104" Type="http://schemas.openxmlformats.org/officeDocument/2006/relationships/tags" Target="../tags/tag254.xml"/><Relationship Id="rId120" Type="http://schemas.openxmlformats.org/officeDocument/2006/relationships/tags" Target="../tags/tag270.xml"/><Relationship Id="rId125" Type="http://schemas.openxmlformats.org/officeDocument/2006/relationships/tags" Target="../tags/tag275.xml"/><Relationship Id="rId141" Type="http://schemas.openxmlformats.org/officeDocument/2006/relationships/tags" Target="../tags/tag291.xml"/><Relationship Id="rId146" Type="http://schemas.openxmlformats.org/officeDocument/2006/relationships/tags" Target="../tags/tag296.xml"/><Relationship Id="rId7" Type="http://schemas.openxmlformats.org/officeDocument/2006/relationships/tags" Target="../tags/tag157.xml"/><Relationship Id="rId71" Type="http://schemas.openxmlformats.org/officeDocument/2006/relationships/tags" Target="../tags/tag221.xml"/><Relationship Id="rId92" Type="http://schemas.openxmlformats.org/officeDocument/2006/relationships/tags" Target="../tags/tag242.xml"/><Relationship Id="rId162" Type="http://schemas.openxmlformats.org/officeDocument/2006/relationships/tags" Target="../tags/tag312.xml"/><Relationship Id="rId2" Type="http://schemas.openxmlformats.org/officeDocument/2006/relationships/tags" Target="../tags/tag152.xml"/><Relationship Id="rId29" Type="http://schemas.openxmlformats.org/officeDocument/2006/relationships/tags" Target="../tags/tag179.xml"/><Relationship Id="rId24" Type="http://schemas.openxmlformats.org/officeDocument/2006/relationships/tags" Target="../tags/tag174.xml"/><Relationship Id="rId40" Type="http://schemas.openxmlformats.org/officeDocument/2006/relationships/tags" Target="../tags/tag190.xml"/><Relationship Id="rId45" Type="http://schemas.openxmlformats.org/officeDocument/2006/relationships/tags" Target="../tags/tag195.xml"/><Relationship Id="rId66" Type="http://schemas.openxmlformats.org/officeDocument/2006/relationships/tags" Target="../tags/tag216.xml"/><Relationship Id="rId87" Type="http://schemas.openxmlformats.org/officeDocument/2006/relationships/tags" Target="../tags/tag237.xml"/><Relationship Id="rId110" Type="http://schemas.openxmlformats.org/officeDocument/2006/relationships/tags" Target="../tags/tag260.xml"/><Relationship Id="rId115" Type="http://schemas.openxmlformats.org/officeDocument/2006/relationships/tags" Target="../tags/tag265.xml"/><Relationship Id="rId131" Type="http://schemas.openxmlformats.org/officeDocument/2006/relationships/tags" Target="../tags/tag281.xml"/><Relationship Id="rId136" Type="http://schemas.openxmlformats.org/officeDocument/2006/relationships/tags" Target="../tags/tag286.xml"/><Relationship Id="rId157" Type="http://schemas.openxmlformats.org/officeDocument/2006/relationships/tags" Target="../tags/tag307.xml"/><Relationship Id="rId61" Type="http://schemas.openxmlformats.org/officeDocument/2006/relationships/tags" Target="../tags/tag211.xml"/><Relationship Id="rId82" Type="http://schemas.openxmlformats.org/officeDocument/2006/relationships/tags" Target="../tags/tag232.xml"/><Relationship Id="rId152" Type="http://schemas.openxmlformats.org/officeDocument/2006/relationships/tags" Target="../tags/tag302.xml"/><Relationship Id="rId19" Type="http://schemas.openxmlformats.org/officeDocument/2006/relationships/tags" Target="../tags/tag169.xml"/><Relationship Id="rId14" Type="http://schemas.openxmlformats.org/officeDocument/2006/relationships/tags" Target="../tags/tag164.xml"/><Relationship Id="rId30" Type="http://schemas.openxmlformats.org/officeDocument/2006/relationships/tags" Target="../tags/tag180.xml"/><Relationship Id="rId35" Type="http://schemas.openxmlformats.org/officeDocument/2006/relationships/tags" Target="../tags/tag185.xml"/><Relationship Id="rId56" Type="http://schemas.openxmlformats.org/officeDocument/2006/relationships/tags" Target="../tags/tag206.xml"/><Relationship Id="rId77" Type="http://schemas.openxmlformats.org/officeDocument/2006/relationships/tags" Target="../tags/tag227.xml"/><Relationship Id="rId100" Type="http://schemas.openxmlformats.org/officeDocument/2006/relationships/tags" Target="../tags/tag250.xml"/><Relationship Id="rId105" Type="http://schemas.openxmlformats.org/officeDocument/2006/relationships/tags" Target="../tags/tag255.xml"/><Relationship Id="rId126" Type="http://schemas.openxmlformats.org/officeDocument/2006/relationships/tags" Target="../tags/tag276.xml"/><Relationship Id="rId147" Type="http://schemas.openxmlformats.org/officeDocument/2006/relationships/tags" Target="../tags/tag297.xml"/><Relationship Id="rId8" Type="http://schemas.openxmlformats.org/officeDocument/2006/relationships/tags" Target="../tags/tag158.xml"/><Relationship Id="rId51" Type="http://schemas.openxmlformats.org/officeDocument/2006/relationships/tags" Target="../tags/tag201.xml"/><Relationship Id="rId72" Type="http://schemas.openxmlformats.org/officeDocument/2006/relationships/tags" Target="../tags/tag222.xml"/><Relationship Id="rId93" Type="http://schemas.openxmlformats.org/officeDocument/2006/relationships/tags" Target="../tags/tag243.xml"/><Relationship Id="rId98" Type="http://schemas.openxmlformats.org/officeDocument/2006/relationships/tags" Target="../tags/tag248.xml"/><Relationship Id="rId121" Type="http://schemas.openxmlformats.org/officeDocument/2006/relationships/tags" Target="../tags/tag271.xml"/><Relationship Id="rId142" Type="http://schemas.openxmlformats.org/officeDocument/2006/relationships/tags" Target="../tags/tag292.xml"/><Relationship Id="rId163" Type="http://schemas.openxmlformats.org/officeDocument/2006/relationships/tags" Target="../tags/tag313.xml"/><Relationship Id="rId3" Type="http://schemas.openxmlformats.org/officeDocument/2006/relationships/tags" Target="../tags/tag153.xml"/><Relationship Id="rId25" Type="http://schemas.openxmlformats.org/officeDocument/2006/relationships/tags" Target="../tags/tag175.xml"/><Relationship Id="rId46" Type="http://schemas.openxmlformats.org/officeDocument/2006/relationships/tags" Target="../tags/tag196.xml"/><Relationship Id="rId67" Type="http://schemas.openxmlformats.org/officeDocument/2006/relationships/tags" Target="../tags/tag217.xml"/><Relationship Id="rId116" Type="http://schemas.openxmlformats.org/officeDocument/2006/relationships/tags" Target="../tags/tag266.xml"/><Relationship Id="rId137" Type="http://schemas.openxmlformats.org/officeDocument/2006/relationships/tags" Target="../tags/tag287.xml"/><Relationship Id="rId158" Type="http://schemas.openxmlformats.org/officeDocument/2006/relationships/tags" Target="../tags/tag308.xml"/><Relationship Id="rId20" Type="http://schemas.openxmlformats.org/officeDocument/2006/relationships/tags" Target="../tags/tag170.xml"/><Relationship Id="rId41" Type="http://schemas.openxmlformats.org/officeDocument/2006/relationships/tags" Target="../tags/tag191.xml"/><Relationship Id="rId62" Type="http://schemas.openxmlformats.org/officeDocument/2006/relationships/tags" Target="../tags/tag212.xml"/><Relationship Id="rId83" Type="http://schemas.openxmlformats.org/officeDocument/2006/relationships/tags" Target="../tags/tag233.xml"/><Relationship Id="rId88" Type="http://schemas.openxmlformats.org/officeDocument/2006/relationships/tags" Target="../tags/tag238.xml"/><Relationship Id="rId111" Type="http://schemas.openxmlformats.org/officeDocument/2006/relationships/tags" Target="../tags/tag261.xml"/><Relationship Id="rId132" Type="http://schemas.openxmlformats.org/officeDocument/2006/relationships/tags" Target="../tags/tag282.xml"/><Relationship Id="rId153" Type="http://schemas.openxmlformats.org/officeDocument/2006/relationships/tags" Target="../tags/tag303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327.xml"/><Relationship Id="rId18" Type="http://schemas.openxmlformats.org/officeDocument/2006/relationships/tags" Target="../tags/tag332.xml"/><Relationship Id="rId26" Type="http://schemas.openxmlformats.org/officeDocument/2006/relationships/tags" Target="../tags/tag340.xml"/><Relationship Id="rId39" Type="http://schemas.openxmlformats.org/officeDocument/2006/relationships/tags" Target="../tags/tag353.xml"/><Relationship Id="rId21" Type="http://schemas.openxmlformats.org/officeDocument/2006/relationships/tags" Target="../tags/tag335.xml"/><Relationship Id="rId34" Type="http://schemas.openxmlformats.org/officeDocument/2006/relationships/tags" Target="../tags/tag348.xml"/><Relationship Id="rId42" Type="http://schemas.openxmlformats.org/officeDocument/2006/relationships/tags" Target="../tags/tag356.xml"/><Relationship Id="rId47" Type="http://schemas.openxmlformats.org/officeDocument/2006/relationships/tags" Target="../tags/tag361.xml"/><Relationship Id="rId50" Type="http://schemas.openxmlformats.org/officeDocument/2006/relationships/tags" Target="../tags/tag364.xml"/><Relationship Id="rId55" Type="http://schemas.openxmlformats.org/officeDocument/2006/relationships/tags" Target="../tags/tag369.xml"/><Relationship Id="rId63" Type="http://schemas.openxmlformats.org/officeDocument/2006/relationships/tags" Target="../tags/tag377.xml"/><Relationship Id="rId68" Type="http://schemas.openxmlformats.org/officeDocument/2006/relationships/tags" Target="../tags/tag382.xml"/><Relationship Id="rId76" Type="http://schemas.openxmlformats.org/officeDocument/2006/relationships/tags" Target="../tags/tag390.xml"/><Relationship Id="rId84" Type="http://schemas.openxmlformats.org/officeDocument/2006/relationships/slideLayout" Target="../slideLayouts/slideLayout2.xml"/><Relationship Id="rId7" Type="http://schemas.openxmlformats.org/officeDocument/2006/relationships/tags" Target="../tags/tag321.xml"/><Relationship Id="rId71" Type="http://schemas.openxmlformats.org/officeDocument/2006/relationships/tags" Target="../tags/tag385.xml"/><Relationship Id="rId2" Type="http://schemas.openxmlformats.org/officeDocument/2006/relationships/tags" Target="../tags/tag316.xml"/><Relationship Id="rId16" Type="http://schemas.openxmlformats.org/officeDocument/2006/relationships/tags" Target="../tags/tag330.xml"/><Relationship Id="rId29" Type="http://schemas.openxmlformats.org/officeDocument/2006/relationships/tags" Target="../tags/tag343.xml"/><Relationship Id="rId11" Type="http://schemas.openxmlformats.org/officeDocument/2006/relationships/tags" Target="../tags/tag325.xml"/><Relationship Id="rId24" Type="http://schemas.openxmlformats.org/officeDocument/2006/relationships/tags" Target="../tags/tag338.xml"/><Relationship Id="rId32" Type="http://schemas.openxmlformats.org/officeDocument/2006/relationships/tags" Target="../tags/tag346.xml"/><Relationship Id="rId37" Type="http://schemas.openxmlformats.org/officeDocument/2006/relationships/tags" Target="../tags/tag351.xml"/><Relationship Id="rId40" Type="http://schemas.openxmlformats.org/officeDocument/2006/relationships/tags" Target="../tags/tag354.xml"/><Relationship Id="rId45" Type="http://schemas.openxmlformats.org/officeDocument/2006/relationships/tags" Target="../tags/tag359.xml"/><Relationship Id="rId53" Type="http://schemas.openxmlformats.org/officeDocument/2006/relationships/tags" Target="../tags/tag367.xml"/><Relationship Id="rId58" Type="http://schemas.openxmlformats.org/officeDocument/2006/relationships/tags" Target="../tags/tag372.xml"/><Relationship Id="rId66" Type="http://schemas.openxmlformats.org/officeDocument/2006/relationships/tags" Target="../tags/tag380.xml"/><Relationship Id="rId74" Type="http://schemas.openxmlformats.org/officeDocument/2006/relationships/tags" Target="../tags/tag388.xml"/><Relationship Id="rId79" Type="http://schemas.openxmlformats.org/officeDocument/2006/relationships/tags" Target="../tags/tag393.xml"/><Relationship Id="rId5" Type="http://schemas.openxmlformats.org/officeDocument/2006/relationships/tags" Target="../tags/tag319.xml"/><Relationship Id="rId61" Type="http://schemas.openxmlformats.org/officeDocument/2006/relationships/tags" Target="../tags/tag375.xml"/><Relationship Id="rId82" Type="http://schemas.openxmlformats.org/officeDocument/2006/relationships/tags" Target="../tags/tag396.xml"/><Relationship Id="rId19" Type="http://schemas.openxmlformats.org/officeDocument/2006/relationships/tags" Target="../tags/tag333.xml"/><Relationship Id="rId4" Type="http://schemas.openxmlformats.org/officeDocument/2006/relationships/tags" Target="../tags/tag318.xml"/><Relationship Id="rId9" Type="http://schemas.openxmlformats.org/officeDocument/2006/relationships/tags" Target="../tags/tag323.xml"/><Relationship Id="rId14" Type="http://schemas.openxmlformats.org/officeDocument/2006/relationships/tags" Target="../tags/tag328.xml"/><Relationship Id="rId22" Type="http://schemas.openxmlformats.org/officeDocument/2006/relationships/tags" Target="../tags/tag336.xml"/><Relationship Id="rId27" Type="http://schemas.openxmlformats.org/officeDocument/2006/relationships/tags" Target="../tags/tag341.xml"/><Relationship Id="rId30" Type="http://schemas.openxmlformats.org/officeDocument/2006/relationships/tags" Target="../tags/tag344.xml"/><Relationship Id="rId35" Type="http://schemas.openxmlformats.org/officeDocument/2006/relationships/tags" Target="../tags/tag349.xml"/><Relationship Id="rId43" Type="http://schemas.openxmlformats.org/officeDocument/2006/relationships/tags" Target="../tags/tag357.xml"/><Relationship Id="rId48" Type="http://schemas.openxmlformats.org/officeDocument/2006/relationships/tags" Target="../tags/tag362.xml"/><Relationship Id="rId56" Type="http://schemas.openxmlformats.org/officeDocument/2006/relationships/tags" Target="../tags/tag370.xml"/><Relationship Id="rId64" Type="http://schemas.openxmlformats.org/officeDocument/2006/relationships/tags" Target="../tags/tag378.xml"/><Relationship Id="rId69" Type="http://schemas.openxmlformats.org/officeDocument/2006/relationships/tags" Target="../tags/tag383.xml"/><Relationship Id="rId77" Type="http://schemas.openxmlformats.org/officeDocument/2006/relationships/tags" Target="../tags/tag391.xml"/><Relationship Id="rId8" Type="http://schemas.openxmlformats.org/officeDocument/2006/relationships/tags" Target="../tags/tag322.xml"/><Relationship Id="rId51" Type="http://schemas.openxmlformats.org/officeDocument/2006/relationships/tags" Target="../tags/tag365.xml"/><Relationship Id="rId72" Type="http://schemas.openxmlformats.org/officeDocument/2006/relationships/tags" Target="../tags/tag386.xml"/><Relationship Id="rId80" Type="http://schemas.openxmlformats.org/officeDocument/2006/relationships/tags" Target="../tags/tag394.xml"/><Relationship Id="rId85" Type="http://schemas.openxmlformats.org/officeDocument/2006/relationships/image" Target="../media/image9.png"/><Relationship Id="rId3" Type="http://schemas.openxmlformats.org/officeDocument/2006/relationships/tags" Target="../tags/tag317.xml"/><Relationship Id="rId12" Type="http://schemas.openxmlformats.org/officeDocument/2006/relationships/tags" Target="../tags/tag326.xml"/><Relationship Id="rId17" Type="http://schemas.openxmlformats.org/officeDocument/2006/relationships/tags" Target="../tags/tag331.xml"/><Relationship Id="rId25" Type="http://schemas.openxmlformats.org/officeDocument/2006/relationships/tags" Target="../tags/tag339.xml"/><Relationship Id="rId33" Type="http://schemas.openxmlformats.org/officeDocument/2006/relationships/tags" Target="../tags/tag347.xml"/><Relationship Id="rId38" Type="http://schemas.openxmlformats.org/officeDocument/2006/relationships/tags" Target="../tags/tag352.xml"/><Relationship Id="rId46" Type="http://schemas.openxmlformats.org/officeDocument/2006/relationships/tags" Target="../tags/tag360.xml"/><Relationship Id="rId59" Type="http://schemas.openxmlformats.org/officeDocument/2006/relationships/tags" Target="../tags/tag373.xml"/><Relationship Id="rId67" Type="http://schemas.openxmlformats.org/officeDocument/2006/relationships/tags" Target="../tags/tag381.xml"/><Relationship Id="rId20" Type="http://schemas.openxmlformats.org/officeDocument/2006/relationships/tags" Target="../tags/tag334.xml"/><Relationship Id="rId41" Type="http://schemas.openxmlformats.org/officeDocument/2006/relationships/tags" Target="../tags/tag355.xml"/><Relationship Id="rId54" Type="http://schemas.openxmlformats.org/officeDocument/2006/relationships/tags" Target="../tags/tag368.xml"/><Relationship Id="rId62" Type="http://schemas.openxmlformats.org/officeDocument/2006/relationships/tags" Target="../tags/tag376.xml"/><Relationship Id="rId70" Type="http://schemas.openxmlformats.org/officeDocument/2006/relationships/tags" Target="../tags/tag384.xml"/><Relationship Id="rId75" Type="http://schemas.openxmlformats.org/officeDocument/2006/relationships/tags" Target="../tags/tag389.xml"/><Relationship Id="rId83" Type="http://schemas.openxmlformats.org/officeDocument/2006/relationships/tags" Target="../tags/tag397.xml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15" Type="http://schemas.openxmlformats.org/officeDocument/2006/relationships/tags" Target="../tags/tag329.xml"/><Relationship Id="rId23" Type="http://schemas.openxmlformats.org/officeDocument/2006/relationships/tags" Target="../tags/tag337.xml"/><Relationship Id="rId28" Type="http://schemas.openxmlformats.org/officeDocument/2006/relationships/tags" Target="../tags/tag342.xml"/><Relationship Id="rId36" Type="http://schemas.openxmlformats.org/officeDocument/2006/relationships/tags" Target="../tags/tag350.xml"/><Relationship Id="rId49" Type="http://schemas.openxmlformats.org/officeDocument/2006/relationships/tags" Target="../tags/tag363.xml"/><Relationship Id="rId57" Type="http://schemas.openxmlformats.org/officeDocument/2006/relationships/tags" Target="../tags/tag371.xml"/><Relationship Id="rId10" Type="http://schemas.openxmlformats.org/officeDocument/2006/relationships/tags" Target="../tags/tag324.xml"/><Relationship Id="rId31" Type="http://schemas.openxmlformats.org/officeDocument/2006/relationships/tags" Target="../tags/tag345.xml"/><Relationship Id="rId44" Type="http://schemas.openxmlformats.org/officeDocument/2006/relationships/tags" Target="../tags/tag358.xml"/><Relationship Id="rId52" Type="http://schemas.openxmlformats.org/officeDocument/2006/relationships/tags" Target="../tags/tag366.xml"/><Relationship Id="rId60" Type="http://schemas.openxmlformats.org/officeDocument/2006/relationships/tags" Target="../tags/tag374.xml"/><Relationship Id="rId65" Type="http://schemas.openxmlformats.org/officeDocument/2006/relationships/tags" Target="../tags/tag379.xml"/><Relationship Id="rId73" Type="http://schemas.openxmlformats.org/officeDocument/2006/relationships/tags" Target="../tags/tag387.xml"/><Relationship Id="rId78" Type="http://schemas.openxmlformats.org/officeDocument/2006/relationships/tags" Target="../tags/tag392.xml"/><Relationship Id="rId81" Type="http://schemas.openxmlformats.org/officeDocument/2006/relationships/tags" Target="../tags/tag395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410.xml"/><Relationship Id="rId18" Type="http://schemas.openxmlformats.org/officeDocument/2006/relationships/tags" Target="../tags/tag415.xml"/><Relationship Id="rId26" Type="http://schemas.openxmlformats.org/officeDocument/2006/relationships/tags" Target="../tags/tag423.xml"/><Relationship Id="rId39" Type="http://schemas.openxmlformats.org/officeDocument/2006/relationships/tags" Target="../tags/tag436.xml"/><Relationship Id="rId21" Type="http://schemas.openxmlformats.org/officeDocument/2006/relationships/tags" Target="../tags/tag418.xml"/><Relationship Id="rId34" Type="http://schemas.openxmlformats.org/officeDocument/2006/relationships/tags" Target="../tags/tag431.xml"/><Relationship Id="rId42" Type="http://schemas.openxmlformats.org/officeDocument/2006/relationships/tags" Target="../tags/tag439.xml"/><Relationship Id="rId47" Type="http://schemas.openxmlformats.org/officeDocument/2006/relationships/tags" Target="../tags/tag444.xml"/><Relationship Id="rId50" Type="http://schemas.openxmlformats.org/officeDocument/2006/relationships/tags" Target="../tags/tag447.xml"/><Relationship Id="rId55" Type="http://schemas.openxmlformats.org/officeDocument/2006/relationships/tags" Target="../tags/tag452.xml"/><Relationship Id="rId63" Type="http://schemas.openxmlformats.org/officeDocument/2006/relationships/tags" Target="../tags/tag460.xml"/><Relationship Id="rId68" Type="http://schemas.openxmlformats.org/officeDocument/2006/relationships/tags" Target="../tags/tag465.xml"/><Relationship Id="rId76" Type="http://schemas.openxmlformats.org/officeDocument/2006/relationships/tags" Target="../tags/tag473.xml"/><Relationship Id="rId84" Type="http://schemas.openxmlformats.org/officeDocument/2006/relationships/tags" Target="../tags/tag481.xml"/><Relationship Id="rId7" Type="http://schemas.openxmlformats.org/officeDocument/2006/relationships/tags" Target="../tags/tag404.xml"/><Relationship Id="rId71" Type="http://schemas.openxmlformats.org/officeDocument/2006/relationships/tags" Target="../tags/tag468.xml"/><Relationship Id="rId2" Type="http://schemas.openxmlformats.org/officeDocument/2006/relationships/tags" Target="../tags/tag399.xml"/><Relationship Id="rId16" Type="http://schemas.openxmlformats.org/officeDocument/2006/relationships/tags" Target="../tags/tag413.xml"/><Relationship Id="rId29" Type="http://schemas.openxmlformats.org/officeDocument/2006/relationships/tags" Target="../tags/tag426.xml"/><Relationship Id="rId11" Type="http://schemas.openxmlformats.org/officeDocument/2006/relationships/tags" Target="../tags/tag408.xml"/><Relationship Id="rId24" Type="http://schemas.openxmlformats.org/officeDocument/2006/relationships/tags" Target="../tags/tag421.xml"/><Relationship Id="rId32" Type="http://schemas.openxmlformats.org/officeDocument/2006/relationships/tags" Target="../tags/tag429.xml"/><Relationship Id="rId37" Type="http://schemas.openxmlformats.org/officeDocument/2006/relationships/tags" Target="../tags/tag434.xml"/><Relationship Id="rId40" Type="http://schemas.openxmlformats.org/officeDocument/2006/relationships/tags" Target="../tags/tag437.xml"/><Relationship Id="rId45" Type="http://schemas.openxmlformats.org/officeDocument/2006/relationships/tags" Target="../tags/tag442.xml"/><Relationship Id="rId53" Type="http://schemas.openxmlformats.org/officeDocument/2006/relationships/tags" Target="../tags/tag450.xml"/><Relationship Id="rId58" Type="http://schemas.openxmlformats.org/officeDocument/2006/relationships/tags" Target="../tags/tag455.xml"/><Relationship Id="rId66" Type="http://schemas.openxmlformats.org/officeDocument/2006/relationships/tags" Target="../tags/tag463.xml"/><Relationship Id="rId74" Type="http://schemas.openxmlformats.org/officeDocument/2006/relationships/tags" Target="../tags/tag471.xml"/><Relationship Id="rId79" Type="http://schemas.openxmlformats.org/officeDocument/2006/relationships/tags" Target="../tags/tag476.xml"/><Relationship Id="rId87" Type="http://schemas.openxmlformats.org/officeDocument/2006/relationships/slideLayout" Target="../slideLayouts/slideLayout2.xml"/><Relationship Id="rId5" Type="http://schemas.openxmlformats.org/officeDocument/2006/relationships/tags" Target="../tags/tag402.xml"/><Relationship Id="rId61" Type="http://schemas.openxmlformats.org/officeDocument/2006/relationships/tags" Target="../tags/tag458.xml"/><Relationship Id="rId82" Type="http://schemas.openxmlformats.org/officeDocument/2006/relationships/tags" Target="../tags/tag479.xml"/><Relationship Id="rId19" Type="http://schemas.openxmlformats.org/officeDocument/2006/relationships/tags" Target="../tags/tag416.xml"/><Relationship Id="rId4" Type="http://schemas.openxmlformats.org/officeDocument/2006/relationships/tags" Target="../tags/tag401.xml"/><Relationship Id="rId9" Type="http://schemas.openxmlformats.org/officeDocument/2006/relationships/tags" Target="../tags/tag406.xml"/><Relationship Id="rId14" Type="http://schemas.openxmlformats.org/officeDocument/2006/relationships/tags" Target="../tags/tag411.xml"/><Relationship Id="rId22" Type="http://schemas.openxmlformats.org/officeDocument/2006/relationships/tags" Target="../tags/tag419.xml"/><Relationship Id="rId27" Type="http://schemas.openxmlformats.org/officeDocument/2006/relationships/tags" Target="../tags/tag424.xml"/><Relationship Id="rId30" Type="http://schemas.openxmlformats.org/officeDocument/2006/relationships/tags" Target="../tags/tag427.xml"/><Relationship Id="rId35" Type="http://schemas.openxmlformats.org/officeDocument/2006/relationships/tags" Target="../tags/tag432.xml"/><Relationship Id="rId43" Type="http://schemas.openxmlformats.org/officeDocument/2006/relationships/tags" Target="../tags/tag440.xml"/><Relationship Id="rId48" Type="http://schemas.openxmlformats.org/officeDocument/2006/relationships/tags" Target="../tags/tag445.xml"/><Relationship Id="rId56" Type="http://schemas.openxmlformats.org/officeDocument/2006/relationships/tags" Target="../tags/tag453.xml"/><Relationship Id="rId64" Type="http://schemas.openxmlformats.org/officeDocument/2006/relationships/tags" Target="../tags/tag461.xml"/><Relationship Id="rId69" Type="http://schemas.openxmlformats.org/officeDocument/2006/relationships/tags" Target="../tags/tag466.xml"/><Relationship Id="rId77" Type="http://schemas.openxmlformats.org/officeDocument/2006/relationships/tags" Target="../tags/tag474.xml"/><Relationship Id="rId8" Type="http://schemas.openxmlformats.org/officeDocument/2006/relationships/tags" Target="../tags/tag405.xml"/><Relationship Id="rId51" Type="http://schemas.openxmlformats.org/officeDocument/2006/relationships/tags" Target="../tags/tag448.xml"/><Relationship Id="rId72" Type="http://schemas.openxmlformats.org/officeDocument/2006/relationships/tags" Target="../tags/tag469.xml"/><Relationship Id="rId80" Type="http://schemas.openxmlformats.org/officeDocument/2006/relationships/tags" Target="../tags/tag477.xml"/><Relationship Id="rId85" Type="http://schemas.openxmlformats.org/officeDocument/2006/relationships/tags" Target="../tags/tag482.xml"/><Relationship Id="rId3" Type="http://schemas.openxmlformats.org/officeDocument/2006/relationships/tags" Target="../tags/tag400.xml"/><Relationship Id="rId12" Type="http://schemas.openxmlformats.org/officeDocument/2006/relationships/tags" Target="../tags/tag409.xml"/><Relationship Id="rId17" Type="http://schemas.openxmlformats.org/officeDocument/2006/relationships/tags" Target="../tags/tag414.xml"/><Relationship Id="rId25" Type="http://schemas.openxmlformats.org/officeDocument/2006/relationships/tags" Target="../tags/tag422.xml"/><Relationship Id="rId33" Type="http://schemas.openxmlformats.org/officeDocument/2006/relationships/tags" Target="../tags/tag430.xml"/><Relationship Id="rId38" Type="http://schemas.openxmlformats.org/officeDocument/2006/relationships/tags" Target="../tags/tag435.xml"/><Relationship Id="rId46" Type="http://schemas.openxmlformats.org/officeDocument/2006/relationships/tags" Target="../tags/tag443.xml"/><Relationship Id="rId59" Type="http://schemas.openxmlformats.org/officeDocument/2006/relationships/tags" Target="../tags/tag456.xml"/><Relationship Id="rId67" Type="http://schemas.openxmlformats.org/officeDocument/2006/relationships/tags" Target="../tags/tag464.xml"/><Relationship Id="rId20" Type="http://schemas.openxmlformats.org/officeDocument/2006/relationships/tags" Target="../tags/tag417.xml"/><Relationship Id="rId41" Type="http://schemas.openxmlformats.org/officeDocument/2006/relationships/tags" Target="../tags/tag438.xml"/><Relationship Id="rId54" Type="http://schemas.openxmlformats.org/officeDocument/2006/relationships/tags" Target="../tags/tag451.xml"/><Relationship Id="rId62" Type="http://schemas.openxmlformats.org/officeDocument/2006/relationships/tags" Target="../tags/tag459.xml"/><Relationship Id="rId70" Type="http://schemas.openxmlformats.org/officeDocument/2006/relationships/tags" Target="../tags/tag467.xml"/><Relationship Id="rId75" Type="http://schemas.openxmlformats.org/officeDocument/2006/relationships/tags" Target="../tags/tag472.xml"/><Relationship Id="rId83" Type="http://schemas.openxmlformats.org/officeDocument/2006/relationships/tags" Target="../tags/tag480.xml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5" Type="http://schemas.openxmlformats.org/officeDocument/2006/relationships/tags" Target="../tags/tag412.xml"/><Relationship Id="rId23" Type="http://schemas.openxmlformats.org/officeDocument/2006/relationships/tags" Target="../tags/tag420.xml"/><Relationship Id="rId28" Type="http://schemas.openxmlformats.org/officeDocument/2006/relationships/tags" Target="../tags/tag425.xml"/><Relationship Id="rId36" Type="http://schemas.openxmlformats.org/officeDocument/2006/relationships/tags" Target="../tags/tag433.xml"/><Relationship Id="rId49" Type="http://schemas.openxmlformats.org/officeDocument/2006/relationships/tags" Target="../tags/tag446.xml"/><Relationship Id="rId57" Type="http://schemas.openxmlformats.org/officeDocument/2006/relationships/tags" Target="../tags/tag454.xml"/><Relationship Id="rId10" Type="http://schemas.openxmlformats.org/officeDocument/2006/relationships/tags" Target="../tags/tag407.xml"/><Relationship Id="rId31" Type="http://schemas.openxmlformats.org/officeDocument/2006/relationships/tags" Target="../tags/tag428.xml"/><Relationship Id="rId44" Type="http://schemas.openxmlformats.org/officeDocument/2006/relationships/tags" Target="../tags/tag441.xml"/><Relationship Id="rId52" Type="http://schemas.openxmlformats.org/officeDocument/2006/relationships/tags" Target="../tags/tag449.xml"/><Relationship Id="rId60" Type="http://schemas.openxmlformats.org/officeDocument/2006/relationships/tags" Target="../tags/tag457.xml"/><Relationship Id="rId65" Type="http://schemas.openxmlformats.org/officeDocument/2006/relationships/tags" Target="../tags/tag462.xml"/><Relationship Id="rId73" Type="http://schemas.openxmlformats.org/officeDocument/2006/relationships/tags" Target="../tags/tag470.xml"/><Relationship Id="rId78" Type="http://schemas.openxmlformats.org/officeDocument/2006/relationships/tags" Target="../tags/tag475.xml"/><Relationship Id="rId81" Type="http://schemas.openxmlformats.org/officeDocument/2006/relationships/tags" Target="../tags/tag478.xml"/><Relationship Id="rId86" Type="http://schemas.openxmlformats.org/officeDocument/2006/relationships/tags" Target="../tags/tag48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08.03.2018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Stående</a:t>
            </a:r>
            <a:r>
              <a:rPr lang="en-US" dirty="0" smtClean="0"/>
              <a:t> </a:t>
            </a:r>
            <a:r>
              <a:rPr lang="en-US" dirty="0" err="1" smtClean="0"/>
              <a:t>bølger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" y="1038084"/>
            <a:ext cx="4109663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3948002"/>
            <a:ext cx="4109663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382" y="1063336"/>
            <a:ext cx="4109663" cy="2743200"/>
          </a:xfrm>
          <a:prstGeom prst="rect">
            <a:avLst/>
          </a:prstGeom>
        </p:spPr>
      </p:pic>
      <p:sp>
        <p:nvSpPr>
          <p:cNvPr id="38" name="SMARTInkShape-325"/>
          <p:cNvSpPr/>
          <p:nvPr>
            <p:custDataLst>
              <p:tags r:id="rId1"/>
            </p:custDataLst>
          </p:nvPr>
        </p:nvSpPr>
        <p:spPr>
          <a:xfrm>
            <a:off x="7264630" y="4813300"/>
            <a:ext cx="120421" cy="198428"/>
          </a:xfrm>
          <a:custGeom>
            <a:avLst/>
            <a:gdLst/>
            <a:ahLst/>
            <a:cxnLst/>
            <a:rect l="0" t="0" r="0" b="0"/>
            <a:pathLst>
              <a:path w="120421" h="198428">
                <a:moveTo>
                  <a:pt x="37870" y="0"/>
                </a:moveTo>
                <a:lnTo>
                  <a:pt x="37870" y="0"/>
                </a:lnTo>
                <a:lnTo>
                  <a:pt x="34499" y="22322"/>
                </a:lnTo>
                <a:lnTo>
                  <a:pt x="27199" y="44258"/>
                </a:lnTo>
                <a:lnTo>
                  <a:pt x="17605" y="69059"/>
                </a:lnTo>
                <a:lnTo>
                  <a:pt x="8638" y="91841"/>
                </a:lnTo>
                <a:lnTo>
                  <a:pt x="3711" y="117489"/>
                </a:lnTo>
                <a:lnTo>
                  <a:pt x="1522" y="143234"/>
                </a:lnTo>
                <a:lnTo>
                  <a:pt x="289" y="172183"/>
                </a:lnTo>
                <a:lnTo>
                  <a:pt x="0" y="184946"/>
                </a:lnTo>
                <a:lnTo>
                  <a:pt x="3451" y="189619"/>
                </a:lnTo>
                <a:lnTo>
                  <a:pt x="16693" y="196693"/>
                </a:lnTo>
                <a:lnTo>
                  <a:pt x="32456" y="198427"/>
                </a:lnTo>
                <a:lnTo>
                  <a:pt x="59079" y="195435"/>
                </a:lnTo>
                <a:lnTo>
                  <a:pt x="85546" y="191963"/>
                </a:lnTo>
                <a:lnTo>
                  <a:pt x="120420" y="1968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" name="SMARTInkShape-Group79"/>
          <p:cNvGrpSpPr/>
          <p:nvPr/>
        </p:nvGrpSpPr>
        <p:grpSpPr>
          <a:xfrm>
            <a:off x="6673850" y="4756150"/>
            <a:ext cx="419101" cy="317501"/>
            <a:chOff x="6673850" y="4756150"/>
            <a:chExt cx="419101" cy="317501"/>
          </a:xfrm>
        </p:grpSpPr>
        <p:sp>
          <p:nvSpPr>
            <p:cNvPr id="39" name="SMARTInkShape-326"/>
            <p:cNvSpPr/>
            <p:nvPr>
              <p:custDataLst>
                <p:tags r:id="rId24"/>
              </p:custDataLst>
            </p:nvPr>
          </p:nvSpPr>
          <p:spPr>
            <a:xfrm>
              <a:off x="6673850" y="4940300"/>
              <a:ext cx="82551" cy="95251"/>
            </a:xfrm>
            <a:custGeom>
              <a:avLst/>
              <a:gdLst/>
              <a:ahLst/>
              <a:cxnLst/>
              <a:rect l="0" t="0" r="0" b="0"/>
              <a:pathLst>
                <a:path w="82551" h="95251">
                  <a:moveTo>
                    <a:pt x="82550" y="0"/>
                  </a:moveTo>
                  <a:lnTo>
                    <a:pt x="82550" y="0"/>
                  </a:lnTo>
                  <a:lnTo>
                    <a:pt x="53939" y="28611"/>
                  </a:lnTo>
                  <a:lnTo>
                    <a:pt x="33766" y="55691"/>
                  </a:lnTo>
                  <a:lnTo>
                    <a:pt x="14895" y="85890"/>
                  </a:lnTo>
                  <a:lnTo>
                    <a:pt x="8489" y="9216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27"/>
            <p:cNvSpPr/>
            <p:nvPr>
              <p:custDataLst>
                <p:tags r:id="rId25"/>
              </p:custDataLst>
            </p:nvPr>
          </p:nvSpPr>
          <p:spPr>
            <a:xfrm>
              <a:off x="6699250" y="4756150"/>
              <a:ext cx="165101" cy="317501"/>
            </a:xfrm>
            <a:custGeom>
              <a:avLst/>
              <a:gdLst/>
              <a:ahLst/>
              <a:cxnLst/>
              <a:rect l="0" t="0" r="0" b="0"/>
              <a:pathLst>
                <a:path w="165101" h="317501">
                  <a:moveTo>
                    <a:pt x="0" y="0"/>
                  </a:moveTo>
                  <a:lnTo>
                    <a:pt x="0" y="0"/>
                  </a:lnTo>
                  <a:lnTo>
                    <a:pt x="11550" y="23806"/>
                  </a:lnTo>
                  <a:lnTo>
                    <a:pt x="24418" y="52208"/>
                  </a:lnTo>
                  <a:lnTo>
                    <a:pt x="31801" y="70083"/>
                  </a:lnTo>
                  <a:lnTo>
                    <a:pt x="39545" y="89761"/>
                  </a:lnTo>
                  <a:lnTo>
                    <a:pt x="47530" y="110641"/>
                  </a:lnTo>
                  <a:lnTo>
                    <a:pt x="55676" y="131616"/>
                  </a:lnTo>
                  <a:lnTo>
                    <a:pt x="63928" y="152655"/>
                  </a:lnTo>
                  <a:lnTo>
                    <a:pt x="72251" y="173736"/>
                  </a:lnTo>
                  <a:lnTo>
                    <a:pt x="81329" y="193435"/>
                  </a:lnTo>
                  <a:lnTo>
                    <a:pt x="90908" y="212213"/>
                  </a:lnTo>
                  <a:lnTo>
                    <a:pt x="100822" y="230375"/>
                  </a:lnTo>
                  <a:lnTo>
                    <a:pt x="117481" y="259963"/>
                  </a:lnTo>
                  <a:lnTo>
                    <a:pt x="131237" y="284167"/>
                  </a:lnTo>
                  <a:lnTo>
                    <a:pt x="146208" y="311543"/>
                  </a:lnTo>
                  <a:lnTo>
                    <a:pt x="16510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28"/>
            <p:cNvSpPr/>
            <p:nvPr>
              <p:custDataLst>
                <p:tags r:id="rId26"/>
              </p:custDataLst>
            </p:nvPr>
          </p:nvSpPr>
          <p:spPr>
            <a:xfrm>
              <a:off x="7010400" y="4902200"/>
              <a:ext cx="82551" cy="31751"/>
            </a:xfrm>
            <a:custGeom>
              <a:avLst/>
              <a:gdLst/>
              <a:ahLst/>
              <a:cxnLst/>
              <a:rect l="0" t="0" r="0" b="0"/>
              <a:pathLst>
                <a:path w="82551" h="31751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7186" y="13092"/>
                  </a:lnTo>
                  <a:lnTo>
                    <a:pt x="33587" y="19754"/>
                  </a:lnTo>
                  <a:lnTo>
                    <a:pt x="825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29"/>
            <p:cNvSpPr/>
            <p:nvPr>
              <p:custDataLst>
                <p:tags r:id="rId27"/>
              </p:custDataLst>
            </p:nvPr>
          </p:nvSpPr>
          <p:spPr>
            <a:xfrm>
              <a:off x="7010400" y="4962329"/>
              <a:ext cx="82551" cy="9722"/>
            </a:xfrm>
            <a:custGeom>
              <a:avLst/>
              <a:gdLst/>
              <a:ahLst/>
              <a:cxnLst/>
              <a:rect l="0" t="0" r="0" b="0"/>
              <a:pathLst>
                <a:path w="82551" h="972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22604" y="2108"/>
                  </a:lnTo>
                  <a:lnTo>
                    <a:pt x="50247" y="8217"/>
                  </a:lnTo>
                  <a:lnTo>
                    <a:pt x="8255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SMARTInkShape-Group80"/>
          <p:cNvGrpSpPr/>
          <p:nvPr/>
        </p:nvGrpSpPr>
        <p:grpSpPr>
          <a:xfrm>
            <a:off x="6108700" y="4706829"/>
            <a:ext cx="412751" cy="462072"/>
            <a:chOff x="6108700" y="4706829"/>
            <a:chExt cx="412751" cy="462072"/>
          </a:xfrm>
        </p:grpSpPr>
        <p:sp>
          <p:nvSpPr>
            <p:cNvPr id="44" name="SMARTInkShape-330"/>
            <p:cNvSpPr/>
            <p:nvPr>
              <p:custDataLst>
                <p:tags r:id="rId18"/>
              </p:custDataLst>
            </p:nvPr>
          </p:nvSpPr>
          <p:spPr>
            <a:xfrm>
              <a:off x="6112328" y="4775241"/>
              <a:ext cx="129723" cy="133310"/>
            </a:xfrm>
            <a:custGeom>
              <a:avLst/>
              <a:gdLst/>
              <a:ahLst/>
              <a:cxnLst/>
              <a:rect l="0" t="0" r="0" b="0"/>
              <a:pathLst>
                <a:path w="129723" h="133310">
                  <a:moveTo>
                    <a:pt x="21772" y="6309"/>
                  </a:moveTo>
                  <a:lnTo>
                    <a:pt x="21772" y="6309"/>
                  </a:lnTo>
                  <a:lnTo>
                    <a:pt x="21772" y="220"/>
                  </a:lnTo>
                  <a:lnTo>
                    <a:pt x="21772" y="29868"/>
                  </a:lnTo>
                  <a:lnTo>
                    <a:pt x="15030" y="60326"/>
                  </a:lnTo>
                  <a:lnTo>
                    <a:pt x="7467" y="89420"/>
                  </a:lnTo>
                  <a:lnTo>
                    <a:pt x="0" y="118055"/>
                  </a:lnTo>
                  <a:lnTo>
                    <a:pt x="2224" y="131161"/>
                  </a:lnTo>
                  <a:lnTo>
                    <a:pt x="8398" y="115559"/>
                  </a:lnTo>
                  <a:lnTo>
                    <a:pt x="18593" y="85481"/>
                  </a:lnTo>
                  <a:lnTo>
                    <a:pt x="26474" y="61958"/>
                  </a:lnTo>
                  <a:lnTo>
                    <a:pt x="38844" y="31656"/>
                  </a:lnTo>
                  <a:lnTo>
                    <a:pt x="51446" y="11546"/>
                  </a:lnTo>
                  <a:lnTo>
                    <a:pt x="64117" y="21"/>
                  </a:lnTo>
                  <a:lnTo>
                    <a:pt x="67641" y="0"/>
                  </a:lnTo>
                  <a:lnTo>
                    <a:pt x="70696" y="2103"/>
                  </a:lnTo>
                  <a:lnTo>
                    <a:pt x="75972" y="10789"/>
                  </a:lnTo>
                  <a:lnTo>
                    <a:pt x="82202" y="32252"/>
                  </a:lnTo>
                  <a:lnTo>
                    <a:pt x="84362" y="59935"/>
                  </a:lnTo>
                  <a:lnTo>
                    <a:pt x="86413" y="85620"/>
                  </a:lnTo>
                  <a:lnTo>
                    <a:pt x="91894" y="100119"/>
                  </a:lnTo>
                  <a:lnTo>
                    <a:pt x="106284" y="116811"/>
                  </a:lnTo>
                  <a:lnTo>
                    <a:pt x="129722" y="133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31"/>
            <p:cNvSpPr/>
            <p:nvPr>
              <p:custDataLst>
                <p:tags r:id="rId19"/>
              </p:custDataLst>
            </p:nvPr>
          </p:nvSpPr>
          <p:spPr>
            <a:xfrm>
              <a:off x="6273800" y="484505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4642" y="0"/>
                  </a:lnTo>
                  <a:lnTo>
                    <a:pt x="55537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32"/>
            <p:cNvSpPr/>
            <p:nvPr>
              <p:custDataLst>
                <p:tags r:id="rId20"/>
              </p:custDataLst>
            </p:nvPr>
          </p:nvSpPr>
          <p:spPr>
            <a:xfrm>
              <a:off x="6313665" y="4787900"/>
              <a:ext cx="17286" cy="101601"/>
            </a:xfrm>
            <a:custGeom>
              <a:avLst/>
              <a:gdLst/>
              <a:ahLst/>
              <a:cxnLst/>
              <a:rect l="0" t="0" r="0" b="0"/>
              <a:pathLst>
                <a:path w="17286" h="101601">
                  <a:moveTo>
                    <a:pt x="10935" y="0"/>
                  </a:moveTo>
                  <a:lnTo>
                    <a:pt x="10935" y="0"/>
                  </a:lnTo>
                  <a:lnTo>
                    <a:pt x="883" y="30774"/>
                  </a:lnTo>
                  <a:lnTo>
                    <a:pt x="0" y="37449"/>
                  </a:lnTo>
                  <a:lnTo>
                    <a:pt x="2783" y="50511"/>
                  </a:lnTo>
                  <a:lnTo>
                    <a:pt x="14225" y="81806"/>
                  </a:lnTo>
                  <a:lnTo>
                    <a:pt x="1728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33"/>
            <p:cNvSpPr/>
            <p:nvPr>
              <p:custDataLst>
                <p:tags r:id="rId21"/>
              </p:custDataLst>
            </p:nvPr>
          </p:nvSpPr>
          <p:spPr>
            <a:xfrm>
              <a:off x="6457950" y="4706829"/>
              <a:ext cx="63501" cy="220772"/>
            </a:xfrm>
            <a:custGeom>
              <a:avLst/>
              <a:gdLst/>
              <a:ahLst/>
              <a:cxnLst/>
              <a:rect l="0" t="0" r="0" b="0"/>
              <a:pathLst>
                <a:path w="63501" h="220772">
                  <a:moveTo>
                    <a:pt x="0" y="112821"/>
                  </a:moveTo>
                  <a:lnTo>
                    <a:pt x="0" y="112821"/>
                  </a:lnTo>
                  <a:lnTo>
                    <a:pt x="21048" y="88402"/>
                  </a:lnTo>
                  <a:lnTo>
                    <a:pt x="39070" y="57145"/>
                  </a:lnTo>
                  <a:lnTo>
                    <a:pt x="47716" y="32197"/>
                  </a:lnTo>
                  <a:lnTo>
                    <a:pt x="54747" y="9754"/>
                  </a:lnTo>
                  <a:lnTo>
                    <a:pt x="62208" y="0"/>
                  </a:lnTo>
                  <a:lnTo>
                    <a:pt x="63117" y="9072"/>
                  </a:lnTo>
                  <a:lnTo>
                    <a:pt x="63424" y="40534"/>
                  </a:lnTo>
                  <a:lnTo>
                    <a:pt x="63478" y="65454"/>
                  </a:lnTo>
                  <a:lnTo>
                    <a:pt x="63495" y="93195"/>
                  </a:lnTo>
                  <a:lnTo>
                    <a:pt x="63500" y="119166"/>
                  </a:lnTo>
                  <a:lnTo>
                    <a:pt x="63500" y="113703"/>
                  </a:lnTo>
                  <a:lnTo>
                    <a:pt x="59136" y="141296"/>
                  </a:lnTo>
                  <a:lnTo>
                    <a:pt x="57542" y="171205"/>
                  </a:lnTo>
                  <a:lnTo>
                    <a:pt x="57202" y="201622"/>
                  </a:lnTo>
                  <a:lnTo>
                    <a:pt x="57150" y="220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34"/>
            <p:cNvSpPr/>
            <p:nvPr>
              <p:custDataLst>
                <p:tags r:id="rId22"/>
              </p:custDataLst>
            </p:nvPr>
          </p:nvSpPr>
          <p:spPr>
            <a:xfrm>
              <a:off x="6108700" y="4970587"/>
              <a:ext cx="393701" cy="14164"/>
            </a:xfrm>
            <a:custGeom>
              <a:avLst/>
              <a:gdLst/>
              <a:ahLst/>
              <a:cxnLst/>
              <a:rect l="0" t="0" r="0" b="0"/>
              <a:pathLst>
                <a:path w="393701" h="14164">
                  <a:moveTo>
                    <a:pt x="0" y="7813"/>
                  </a:moveTo>
                  <a:lnTo>
                    <a:pt x="0" y="7813"/>
                  </a:lnTo>
                  <a:lnTo>
                    <a:pt x="3371" y="11184"/>
                  </a:lnTo>
                  <a:lnTo>
                    <a:pt x="25694" y="13280"/>
                  </a:lnTo>
                  <a:lnTo>
                    <a:pt x="54928" y="11889"/>
                  </a:lnTo>
                  <a:lnTo>
                    <a:pt x="72603" y="10531"/>
                  </a:lnTo>
                  <a:lnTo>
                    <a:pt x="92852" y="8213"/>
                  </a:lnTo>
                  <a:lnTo>
                    <a:pt x="114817" y="5257"/>
                  </a:lnTo>
                  <a:lnTo>
                    <a:pt x="137928" y="1876"/>
                  </a:lnTo>
                  <a:lnTo>
                    <a:pt x="162508" y="327"/>
                  </a:lnTo>
                  <a:lnTo>
                    <a:pt x="188066" y="0"/>
                  </a:lnTo>
                  <a:lnTo>
                    <a:pt x="214278" y="487"/>
                  </a:lnTo>
                  <a:lnTo>
                    <a:pt x="238102" y="813"/>
                  </a:lnTo>
                  <a:lnTo>
                    <a:pt x="260334" y="1029"/>
                  </a:lnTo>
                  <a:lnTo>
                    <a:pt x="281506" y="1174"/>
                  </a:lnTo>
                  <a:lnTo>
                    <a:pt x="299854" y="1270"/>
                  </a:lnTo>
                  <a:lnTo>
                    <a:pt x="331529" y="1377"/>
                  </a:lnTo>
                  <a:lnTo>
                    <a:pt x="355955" y="1425"/>
                  </a:lnTo>
                  <a:lnTo>
                    <a:pt x="379929" y="3333"/>
                  </a:lnTo>
                  <a:lnTo>
                    <a:pt x="387579" y="6527"/>
                  </a:lnTo>
                  <a:lnTo>
                    <a:pt x="393700" y="141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335"/>
            <p:cNvSpPr/>
            <p:nvPr>
              <p:custDataLst>
                <p:tags r:id="rId23"/>
              </p:custDataLst>
            </p:nvPr>
          </p:nvSpPr>
          <p:spPr>
            <a:xfrm>
              <a:off x="6292679" y="5048250"/>
              <a:ext cx="127172" cy="120651"/>
            </a:xfrm>
            <a:custGeom>
              <a:avLst/>
              <a:gdLst/>
              <a:ahLst/>
              <a:cxnLst/>
              <a:rect l="0" t="0" r="0" b="0"/>
              <a:pathLst>
                <a:path w="127172" h="120651">
                  <a:moveTo>
                    <a:pt x="25571" y="0"/>
                  </a:moveTo>
                  <a:lnTo>
                    <a:pt x="25571" y="0"/>
                  </a:lnTo>
                  <a:lnTo>
                    <a:pt x="46293" y="1881"/>
                  </a:lnTo>
                  <a:lnTo>
                    <a:pt x="66980" y="8838"/>
                  </a:lnTo>
                  <a:lnTo>
                    <a:pt x="69406" y="13653"/>
                  </a:lnTo>
                  <a:lnTo>
                    <a:pt x="70217" y="28411"/>
                  </a:lnTo>
                  <a:lnTo>
                    <a:pt x="60701" y="44847"/>
                  </a:lnTo>
                  <a:lnTo>
                    <a:pt x="37391" y="69968"/>
                  </a:lnTo>
                  <a:lnTo>
                    <a:pt x="6666" y="101354"/>
                  </a:lnTo>
                  <a:lnTo>
                    <a:pt x="0" y="108076"/>
                  </a:lnTo>
                  <a:lnTo>
                    <a:pt x="763" y="109445"/>
                  </a:lnTo>
                  <a:lnTo>
                    <a:pt x="29716" y="108286"/>
                  </a:lnTo>
                  <a:lnTo>
                    <a:pt x="57060" y="108050"/>
                  </a:lnTo>
                  <a:lnTo>
                    <a:pt x="87765" y="107969"/>
                  </a:lnTo>
                  <a:lnTo>
                    <a:pt x="112332" y="109835"/>
                  </a:lnTo>
                  <a:lnTo>
                    <a:pt x="120575" y="113021"/>
                  </a:lnTo>
                  <a:lnTo>
                    <a:pt x="127171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SMARTInkShape-Group81"/>
          <p:cNvGrpSpPr/>
          <p:nvPr/>
        </p:nvGrpSpPr>
        <p:grpSpPr>
          <a:xfrm>
            <a:off x="8414350" y="3594100"/>
            <a:ext cx="597925" cy="617787"/>
            <a:chOff x="8414350" y="3594100"/>
            <a:chExt cx="597925" cy="617787"/>
          </a:xfrm>
        </p:grpSpPr>
        <p:sp>
          <p:nvSpPr>
            <p:cNvPr id="51" name="SMARTInkShape-336"/>
            <p:cNvSpPr/>
            <p:nvPr>
              <p:custDataLst>
                <p:tags r:id="rId11"/>
              </p:custDataLst>
            </p:nvPr>
          </p:nvSpPr>
          <p:spPr>
            <a:xfrm>
              <a:off x="8591550" y="3594100"/>
              <a:ext cx="53889" cy="381001"/>
            </a:xfrm>
            <a:custGeom>
              <a:avLst/>
              <a:gdLst/>
              <a:ahLst/>
              <a:cxnLst/>
              <a:rect l="0" t="0" r="0" b="0"/>
              <a:pathLst>
                <a:path w="53889" h="381001">
                  <a:moveTo>
                    <a:pt x="44450" y="0"/>
                  </a:moveTo>
                  <a:lnTo>
                    <a:pt x="44450" y="0"/>
                  </a:lnTo>
                  <a:lnTo>
                    <a:pt x="29947" y="25348"/>
                  </a:lnTo>
                  <a:lnTo>
                    <a:pt x="17731" y="54156"/>
                  </a:lnTo>
                  <a:lnTo>
                    <a:pt x="9330" y="83622"/>
                  </a:lnTo>
                  <a:lnTo>
                    <a:pt x="4617" y="99254"/>
                  </a:lnTo>
                  <a:lnTo>
                    <a:pt x="6606" y="102858"/>
                  </a:lnTo>
                  <a:lnTo>
                    <a:pt x="11460" y="103850"/>
                  </a:lnTo>
                  <a:lnTo>
                    <a:pt x="18224" y="103100"/>
                  </a:lnTo>
                  <a:lnTo>
                    <a:pt x="27619" y="98504"/>
                  </a:lnTo>
                  <a:lnTo>
                    <a:pt x="53888" y="78527"/>
                  </a:lnTo>
                  <a:lnTo>
                    <a:pt x="42707" y="102007"/>
                  </a:lnTo>
                  <a:lnTo>
                    <a:pt x="34605" y="132608"/>
                  </a:lnTo>
                  <a:lnTo>
                    <a:pt x="29961" y="161007"/>
                  </a:lnTo>
                  <a:lnTo>
                    <a:pt x="27735" y="177188"/>
                  </a:lnTo>
                  <a:lnTo>
                    <a:pt x="25546" y="194325"/>
                  </a:lnTo>
                  <a:lnTo>
                    <a:pt x="23381" y="212100"/>
                  </a:lnTo>
                  <a:lnTo>
                    <a:pt x="21231" y="228889"/>
                  </a:lnTo>
                  <a:lnTo>
                    <a:pt x="19093" y="245020"/>
                  </a:lnTo>
                  <a:lnTo>
                    <a:pt x="14836" y="275409"/>
                  </a:lnTo>
                  <a:lnTo>
                    <a:pt x="10592" y="303026"/>
                  </a:lnTo>
                  <a:lnTo>
                    <a:pt x="6355" y="325648"/>
                  </a:lnTo>
                  <a:lnTo>
                    <a:pt x="0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337"/>
            <p:cNvSpPr/>
            <p:nvPr>
              <p:custDataLst>
                <p:tags r:id="rId12"/>
              </p:custDataLst>
            </p:nvPr>
          </p:nvSpPr>
          <p:spPr>
            <a:xfrm>
              <a:off x="8414350" y="4047642"/>
              <a:ext cx="164501" cy="164245"/>
            </a:xfrm>
            <a:custGeom>
              <a:avLst/>
              <a:gdLst/>
              <a:ahLst/>
              <a:cxnLst/>
              <a:rect l="0" t="0" r="0" b="0"/>
              <a:pathLst>
                <a:path w="164501" h="164245">
                  <a:moveTo>
                    <a:pt x="18450" y="3658"/>
                  </a:moveTo>
                  <a:lnTo>
                    <a:pt x="18450" y="3658"/>
                  </a:lnTo>
                  <a:lnTo>
                    <a:pt x="18450" y="0"/>
                  </a:lnTo>
                  <a:lnTo>
                    <a:pt x="17745" y="24933"/>
                  </a:lnTo>
                  <a:lnTo>
                    <a:pt x="12674" y="56293"/>
                  </a:lnTo>
                  <a:lnTo>
                    <a:pt x="6241" y="77616"/>
                  </a:lnTo>
                  <a:lnTo>
                    <a:pt x="2440" y="100734"/>
                  </a:lnTo>
                  <a:lnTo>
                    <a:pt x="301" y="128141"/>
                  </a:lnTo>
                  <a:lnTo>
                    <a:pt x="0" y="133214"/>
                  </a:lnTo>
                  <a:lnTo>
                    <a:pt x="1916" y="133067"/>
                  </a:lnTo>
                  <a:lnTo>
                    <a:pt x="22083" y="107485"/>
                  </a:lnTo>
                  <a:lnTo>
                    <a:pt x="43045" y="80518"/>
                  </a:lnTo>
                  <a:lnTo>
                    <a:pt x="66060" y="52820"/>
                  </a:lnTo>
                  <a:lnTo>
                    <a:pt x="73947" y="47145"/>
                  </a:lnTo>
                  <a:lnTo>
                    <a:pt x="77320" y="46055"/>
                  </a:lnTo>
                  <a:lnTo>
                    <a:pt x="80275" y="46034"/>
                  </a:lnTo>
                  <a:lnTo>
                    <a:pt x="82950" y="46725"/>
                  </a:lnTo>
                  <a:lnTo>
                    <a:pt x="87804" y="53138"/>
                  </a:lnTo>
                  <a:lnTo>
                    <a:pt x="91607" y="63749"/>
                  </a:lnTo>
                  <a:lnTo>
                    <a:pt x="93748" y="87706"/>
                  </a:lnTo>
                  <a:lnTo>
                    <a:pt x="94249" y="111803"/>
                  </a:lnTo>
                  <a:lnTo>
                    <a:pt x="99640" y="142168"/>
                  </a:lnTo>
                  <a:lnTo>
                    <a:pt x="103453" y="152472"/>
                  </a:lnTo>
                  <a:lnTo>
                    <a:pt x="109381" y="159873"/>
                  </a:lnTo>
                  <a:lnTo>
                    <a:pt x="112937" y="162835"/>
                  </a:lnTo>
                  <a:lnTo>
                    <a:pt x="124415" y="164244"/>
                  </a:lnTo>
                  <a:lnTo>
                    <a:pt x="155772" y="162649"/>
                  </a:lnTo>
                  <a:lnTo>
                    <a:pt x="164500" y="162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338"/>
            <p:cNvSpPr/>
            <p:nvPr>
              <p:custDataLst>
                <p:tags r:id="rId13"/>
              </p:custDataLst>
            </p:nvPr>
          </p:nvSpPr>
          <p:spPr>
            <a:xfrm>
              <a:off x="8661400" y="40640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31096" y="14686"/>
                  </a:lnTo>
                  <a:lnTo>
                    <a:pt x="58902" y="11211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339"/>
            <p:cNvSpPr/>
            <p:nvPr>
              <p:custDataLst>
                <p:tags r:id="rId14"/>
              </p:custDataLst>
            </p:nvPr>
          </p:nvSpPr>
          <p:spPr>
            <a:xfrm>
              <a:off x="8667750" y="41211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41200" y="10540"/>
                  </a:lnTo>
                  <a:lnTo>
                    <a:pt x="69122" y="12060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340"/>
            <p:cNvSpPr/>
            <p:nvPr>
              <p:custDataLst>
                <p:tags r:id="rId15"/>
              </p:custDataLst>
            </p:nvPr>
          </p:nvSpPr>
          <p:spPr>
            <a:xfrm>
              <a:off x="8870950" y="3957374"/>
              <a:ext cx="87838" cy="208227"/>
            </a:xfrm>
            <a:custGeom>
              <a:avLst/>
              <a:gdLst/>
              <a:ahLst/>
              <a:cxnLst/>
              <a:rect l="0" t="0" r="0" b="0"/>
              <a:pathLst>
                <a:path w="87838" h="208227">
                  <a:moveTo>
                    <a:pt x="0" y="5026"/>
                  </a:moveTo>
                  <a:lnTo>
                    <a:pt x="0" y="5026"/>
                  </a:lnTo>
                  <a:lnTo>
                    <a:pt x="30774" y="0"/>
                  </a:lnTo>
                  <a:lnTo>
                    <a:pt x="52392" y="950"/>
                  </a:lnTo>
                  <a:lnTo>
                    <a:pt x="67735" y="4625"/>
                  </a:lnTo>
                  <a:lnTo>
                    <a:pt x="81610" y="10962"/>
                  </a:lnTo>
                  <a:lnTo>
                    <a:pt x="85451" y="16039"/>
                  </a:lnTo>
                  <a:lnTo>
                    <a:pt x="87837" y="29206"/>
                  </a:lnTo>
                  <a:lnTo>
                    <a:pt x="81843" y="55856"/>
                  </a:lnTo>
                  <a:lnTo>
                    <a:pt x="71131" y="86095"/>
                  </a:lnTo>
                  <a:lnTo>
                    <a:pt x="59365" y="108790"/>
                  </a:lnTo>
                  <a:lnTo>
                    <a:pt x="47551" y="131577"/>
                  </a:lnTo>
                  <a:lnTo>
                    <a:pt x="40195" y="160272"/>
                  </a:lnTo>
                  <a:lnTo>
                    <a:pt x="31750" y="2082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341"/>
            <p:cNvSpPr/>
            <p:nvPr>
              <p:custDataLst>
                <p:tags r:id="rId16"/>
              </p:custDataLst>
            </p:nvPr>
          </p:nvSpPr>
          <p:spPr>
            <a:xfrm>
              <a:off x="8858250" y="40894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342"/>
            <p:cNvSpPr/>
            <p:nvPr>
              <p:custDataLst>
                <p:tags r:id="rId17"/>
              </p:custDataLst>
            </p:nvPr>
          </p:nvSpPr>
          <p:spPr>
            <a:xfrm>
              <a:off x="8896350" y="4083050"/>
              <a:ext cx="115925" cy="6351"/>
            </a:xfrm>
            <a:custGeom>
              <a:avLst/>
              <a:gdLst/>
              <a:ahLst/>
              <a:cxnLst/>
              <a:rect l="0" t="0" r="0" b="0"/>
              <a:pathLst>
                <a:path w="115925" h="6351">
                  <a:moveTo>
                    <a:pt x="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0" y="2096"/>
                  </a:lnTo>
                  <a:lnTo>
                    <a:pt x="705" y="2103"/>
                  </a:lnTo>
                  <a:lnTo>
                    <a:pt x="3370" y="3992"/>
                  </a:lnTo>
                  <a:lnTo>
                    <a:pt x="21676" y="5884"/>
                  </a:lnTo>
                  <a:lnTo>
                    <a:pt x="44444" y="5506"/>
                  </a:lnTo>
                  <a:lnTo>
                    <a:pt x="71808" y="1945"/>
                  </a:lnTo>
                  <a:lnTo>
                    <a:pt x="98851" y="384"/>
                  </a:lnTo>
                  <a:lnTo>
                    <a:pt x="114619" y="76"/>
                  </a:lnTo>
                  <a:lnTo>
                    <a:pt x="115924" y="756"/>
                  </a:lnTo>
                  <a:lnTo>
                    <a:pt x="1143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82"/>
          <p:cNvGrpSpPr/>
          <p:nvPr/>
        </p:nvGrpSpPr>
        <p:grpSpPr>
          <a:xfrm>
            <a:off x="4395257" y="4119228"/>
            <a:ext cx="370696" cy="217546"/>
            <a:chOff x="4395257" y="4119228"/>
            <a:chExt cx="370696" cy="217546"/>
          </a:xfrm>
        </p:grpSpPr>
        <p:sp>
          <p:nvSpPr>
            <p:cNvPr id="59" name="SMARTInkShape-343"/>
            <p:cNvSpPr/>
            <p:nvPr>
              <p:custDataLst>
                <p:tags r:id="rId7"/>
              </p:custDataLst>
            </p:nvPr>
          </p:nvSpPr>
          <p:spPr>
            <a:xfrm>
              <a:off x="4395257" y="4191784"/>
              <a:ext cx="113244" cy="144990"/>
            </a:xfrm>
            <a:custGeom>
              <a:avLst/>
              <a:gdLst/>
              <a:ahLst/>
              <a:cxnLst/>
              <a:rect l="0" t="0" r="0" b="0"/>
              <a:pathLst>
                <a:path w="113244" h="144990">
                  <a:moveTo>
                    <a:pt x="11643" y="18266"/>
                  </a:moveTo>
                  <a:lnTo>
                    <a:pt x="11643" y="18266"/>
                  </a:lnTo>
                  <a:lnTo>
                    <a:pt x="15014" y="8153"/>
                  </a:lnTo>
                  <a:lnTo>
                    <a:pt x="15301" y="5174"/>
                  </a:lnTo>
                  <a:lnTo>
                    <a:pt x="14788" y="3188"/>
                  </a:lnTo>
                  <a:lnTo>
                    <a:pt x="12264" y="0"/>
                  </a:lnTo>
                  <a:lnTo>
                    <a:pt x="10355" y="21765"/>
                  </a:lnTo>
                  <a:lnTo>
                    <a:pt x="4955" y="44751"/>
                  </a:lnTo>
                  <a:lnTo>
                    <a:pt x="1615" y="67666"/>
                  </a:lnTo>
                  <a:lnTo>
                    <a:pt x="131" y="89610"/>
                  </a:lnTo>
                  <a:lnTo>
                    <a:pt x="0" y="119682"/>
                  </a:lnTo>
                  <a:lnTo>
                    <a:pt x="4117" y="137764"/>
                  </a:lnTo>
                  <a:lnTo>
                    <a:pt x="7828" y="144989"/>
                  </a:lnTo>
                  <a:lnTo>
                    <a:pt x="9805" y="144376"/>
                  </a:lnTo>
                  <a:lnTo>
                    <a:pt x="13884" y="136168"/>
                  </a:lnTo>
                  <a:lnTo>
                    <a:pt x="23517" y="105568"/>
                  </a:lnTo>
                  <a:lnTo>
                    <a:pt x="33149" y="79174"/>
                  </a:lnTo>
                  <a:lnTo>
                    <a:pt x="43779" y="53097"/>
                  </a:lnTo>
                  <a:lnTo>
                    <a:pt x="56991" y="24666"/>
                  </a:lnTo>
                  <a:lnTo>
                    <a:pt x="67099" y="8221"/>
                  </a:lnTo>
                  <a:lnTo>
                    <a:pt x="75033" y="26579"/>
                  </a:lnTo>
                  <a:lnTo>
                    <a:pt x="80217" y="55499"/>
                  </a:lnTo>
                  <a:lnTo>
                    <a:pt x="80409" y="74454"/>
                  </a:lnTo>
                  <a:lnTo>
                    <a:pt x="77722" y="87909"/>
                  </a:lnTo>
                  <a:lnTo>
                    <a:pt x="78274" y="90095"/>
                  </a:lnTo>
                  <a:lnTo>
                    <a:pt x="79347" y="91551"/>
                  </a:lnTo>
                  <a:lnTo>
                    <a:pt x="80768" y="91818"/>
                  </a:lnTo>
                  <a:lnTo>
                    <a:pt x="84228" y="90231"/>
                  </a:lnTo>
                  <a:lnTo>
                    <a:pt x="105202" y="73996"/>
                  </a:lnTo>
                  <a:lnTo>
                    <a:pt x="107882" y="73058"/>
                  </a:lnTo>
                  <a:lnTo>
                    <a:pt x="109669" y="73139"/>
                  </a:lnTo>
                  <a:lnTo>
                    <a:pt x="113243" y="754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344"/>
            <p:cNvSpPr/>
            <p:nvPr>
              <p:custDataLst>
                <p:tags r:id="rId8"/>
              </p:custDataLst>
            </p:nvPr>
          </p:nvSpPr>
          <p:spPr>
            <a:xfrm>
              <a:off x="4572000" y="41973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30774" y="1881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345"/>
            <p:cNvSpPr/>
            <p:nvPr>
              <p:custDataLst>
                <p:tags r:id="rId9"/>
              </p:custDataLst>
            </p:nvPr>
          </p:nvSpPr>
          <p:spPr>
            <a:xfrm>
              <a:off x="4578350" y="4236774"/>
              <a:ext cx="69851" cy="5027"/>
            </a:xfrm>
            <a:custGeom>
              <a:avLst/>
              <a:gdLst/>
              <a:ahLst/>
              <a:cxnLst/>
              <a:rect l="0" t="0" r="0" b="0"/>
              <a:pathLst>
                <a:path w="69851" h="5027">
                  <a:moveTo>
                    <a:pt x="0" y="5026"/>
                  </a:moveTo>
                  <a:lnTo>
                    <a:pt x="0" y="5026"/>
                  </a:lnTo>
                  <a:lnTo>
                    <a:pt x="25749" y="0"/>
                  </a:lnTo>
                  <a:lnTo>
                    <a:pt x="46435" y="950"/>
                  </a:lnTo>
                  <a:lnTo>
                    <a:pt x="69850" y="5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346"/>
            <p:cNvSpPr/>
            <p:nvPr>
              <p:custDataLst>
                <p:tags r:id="rId10"/>
              </p:custDataLst>
            </p:nvPr>
          </p:nvSpPr>
          <p:spPr>
            <a:xfrm>
              <a:off x="4686300" y="4119228"/>
              <a:ext cx="79653" cy="128923"/>
            </a:xfrm>
            <a:custGeom>
              <a:avLst/>
              <a:gdLst/>
              <a:ahLst/>
              <a:cxnLst/>
              <a:rect l="0" t="0" r="0" b="0"/>
              <a:pathLst>
                <a:path w="79653" h="128923">
                  <a:moveTo>
                    <a:pt x="0" y="116222"/>
                  </a:moveTo>
                  <a:lnTo>
                    <a:pt x="0" y="116222"/>
                  </a:lnTo>
                  <a:lnTo>
                    <a:pt x="15195" y="99616"/>
                  </a:lnTo>
                  <a:lnTo>
                    <a:pt x="30701" y="73587"/>
                  </a:lnTo>
                  <a:lnTo>
                    <a:pt x="50489" y="45028"/>
                  </a:lnTo>
                  <a:lnTo>
                    <a:pt x="67876" y="17987"/>
                  </a:lnTo>
                  <a:lnTo>
                    <a:pt x="79652" y="0"/>
                  </a:lnTo>
                  <a:lnTo>
                    <a:pt x="78320" y="17109"/>
                  </a:lnTo>
                  <a:lnTo>
                    <a:pt x="73379" y="37600"/>
                  </a:lnTo>
                  <a:lnTo>
                    <a:pt x="66427" y="69173"/>
                  </a:lnTo>
                  <a:lnTo>
                    <a:pt x="66249" y="96402"/>
                  </a:lnTo>
                  <a:lnTo>
                    <a:pt x="70664" y="116699"/>
                  </a:lnTo>
                  <a:lnTo>
                    <a:pt x="76200" y="1289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83"/>
          <p:cNvGrpSpPr/>
          <p:nvPr/>
        </p:nvGrpSpPr>
        <p:grpSpPr>
          <a:xfrm>
            <a:off x="3942036" y="1174750"/>
            <a:ext cx="770846" cy="450851"/>
            <a:chOff x="3942036" y="1174750"/>
            <a:chExt cx="770846" cy="450851"/>
          </a:xfrm>
        </p:grpSpPr>
        <p:sp>
          <p:nvSpPr>
            <p:cNvPr id="64" name="SMARTInkShape-347"/>
            <p:cNvSpPr/>
            <p:nvPr>
              <p:custDataLst>
                <p:tags r:id="rId2"/>
              </p:custDataLst>
            </p:nvPr>
          </p:nvSpPr>
          <p:spPr>
            <a:xfrm>
              <a:off x="4295506" y="1217772"/>
              <a:ext cx="155845" cy="153847"/>
            </a:xfrm>
            <a:custGeom>
              <a:avLst/>
              <a:gdLst/>
              <a:ahLst/>
              <a:cxnLst/>
              <a:rect l="0" t="0" r="0" b="0"/>
              <a:pathLst>
                <a:path w="155845" h="153847">
                  <a:moveTo>
                    <a:pt x="35194" y="14128"/>
                  </a:moveTo>
                  <a:lnTo>
                    <a:pt x="35194" y="14128"/>
                  </a:lnTo>
                  <a:lnTo>
                    <a:pt x="35194" y="1919"/>
                  </a:lnTo>
                  <a:lnTo>
                    <a:pt x="33783" y="344"/>
                  </a:lnTo>
                  <a:lnTo>
                    <a:pt x="31431" y="0"/>
                  </a:lnTo>
                  <a:lnTo>
                    <a:pt x="28452" y="476"/>
                  </a:lnTo>
                  <a:lnTo>
                    <a:pt x="17518" y="24743"/>
                  </a:lnTo>
                  <a:lnTo>
                    <a:pt x="12083" y="56471"/>
                  </a:lnTo>
                  <a:lnTo>
                    <a:pt x="7101" y="84843"/>
                  </a:lnTo>
                  <a:lnTo>
                    <a:pt x="4528" y="111124"/>
                  </a:lnTo>
                  <a:lnTo>
                    <a:pt x="0" y="134443"/>
                  </a:lnTo>
                  <a:lnTo>
                    <a:pt x="2851" y="145622"/>
                  </a:lnTo>
                  <a:lnTo>
                    <a:pt x="18972" y="114058"/>
                  </a:lnTo>
                  <a:lnTo>
                    <a:pt x="28220" y="93113"/>
                  </a:lnTo>
                  <a:lnTo>
                    <a:pt x="37033" y="71105"/>
                  </a:lnTo>
                  <a:lnTo>
                    <a:pt x="49928" y="44259"/>
                  </a:lnTo>
                  <a:lnTo>
                    <a:pt x="67796" y="20517"/>
                  </a:lnTo>
                  <a:lnTo>
                    <a:pt x="72732" y="16968"/>
                  </a:lnTo>
                  <a:lnTo>
                    <a:pt x="75036" y="16021"/>
                  </a:lnTo>
                  <a:lnTo>
                    <a:pt x="75866" y="19623"/>
                  </a:lnTo>
                  <a:lnTo>
                    <a:pt x="74370" y="44214"/>
                  </a:lnTo>
                  <a:lnTo>
                    <a:pt x="72907" y="74156"/>
                  </a:lnTo>
                  <a:lnTo>
                    <a:pt x="69730" y="104665"/>
                  </a:lnTo>
                  <a:lnTo>
                    <a:pt x="71240" y="123041"/>
                  </a:lnTo>
                  <a:lnTo>
                    <a:pt x="78025" y="136852"/>
                  </a:lnTo>
                  <a:lnTo>
                    <a:pt x="88097" y="146989"/>
                  </a:lnTo>
                  <a:lnTo>
                    <a:pt x="99629" y="153846"/>
                  </a:lnTo>
                  <a:lnTo>
                    <a:pt x="107078" y="153840"/>
                  </a:lnTo>
                  <a:lnTo>
                    <a:pt x="124763" y="148189"/>
                  </a:lnTo>
                  <a:lnTo>
                    <a:pt x="138738" y="138622"/>
                  </a:lnTo>
                  <a:lnTo>
                    <a:pt x="155844" y="1220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348"/>
            <p:cNvSpPr/>
            <p:nvPr>
              <p:custDataLst>
                <p:tags r:id="rId3"/>
              </p:custDataLst>
            </p:nvPr>
          </p:nvSpPr>
          <p:spPr>
            <a:xfrm>
              <a:off x="4470400" y="12446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7578" y="10052"/>
                  </a:lnTo>
                  <a:lnTo>
                    <a:pt x="47530" y="12177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349"/>
            <p:cNvSpPr/>
            <p:nvPr>
              <p:custDataLst>
                <p:tags r:id="rId4"/>
              </p:custDataLst>
            </p:nvPr>
          </p:nvSpPr>
          <p:spPr>
            <a:xfrm>
              <a:off x="4483100" y="12700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31096" y="11994"/>
                  </a:lnTo>
                  <a:lnTo>
                    <a:pt x="57021" y="579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350"/>
            <p:cNvSpPr/>
            <p:nvPr>
              <p:custDataLst>
                <p:tags r:id="rId5"/>
              </p:custDataLst>
            </p:nvPr>
          </p:nvSpPr>
          <p:spPr>
            <a:xfrm>
              <a:off x="4619437" y="1174750"/>
              <a:ext cx="93445" cy="139095"/>
            </a:xfrm>
            <a:custGeom>
              <a:avLst/>
              <a:gdLst/>
              <a:ahLst/>
              <a:cxnLst/>
              <a:rect l="0" t="0" r="0" b="0"/>
              <a:pathLst>
                <a:path w="93445" h="139095">
                  <a:moveTo>
                    <a:pt x="47813" y="0"/>
                  </a:moveTo>
                  <a:lnTo>
                    <a:pt x="47813" y="0"/>
                  </a:lnTo>
                  <a:lnTo>
                    <a:pt x="37674" y="11550"/>
                  </a:lnTo>
                  <a:lnTo>
                    <a:pt x="22083" y="39545"/>
                  </a:lnTo>
                  <a:lnTo>
                    <a:pt x="9615" y="65810"/>
                  </a:lnTo>
                  <a:lnTo>
                    <a:pt x="747" y="94053"/>
                  </a:lnTo>
                  <a:lnTo>
                    <a:pt x="0" y="118414"/>
                  </a:lnTo>
                  <a:lnTo>
                    <a:pt x="1121" y="125509"/>
                  </a:lnTo>
                  <a:lnTo>
                    <a:pt x="3985" y="130945"/>
                  </a:lnTo>
                  <a:lnTo>
                    <a:pt x="12812" y="138866"/>
                  </a:lnTo>
                  <a:lnTo>
                    <a:pt x="29435" y="139094"/>
                  </a:lnTo>
                  <a:lnTo>
                    <a:pt x="39794" y="137180"/>
                  </a:lnTo>
                  <a:lnTo>
                    <a:pt x="56949" y="127526"/>
                  </a:lnTo>
                  <a:lnTo>
                    <a:pt x="70924" y="113123"/>
                  </a:lnTo>
                  <a:lnTo>
                    <a:pt x="86018" y="84475"/>
                  </a:lnTo>
                  <a:lnTo>
                    <a:pt x="92545" y="61533"/>
                  </a:lnTo>
                  <a:lnTo>
                    <a:pt x="93444" y="34930"/>
                  </a:lnTo>
                  <a:lnTo>
                    <a:pt x="89025" y="24226"/>
                  </a:lnTo>
                  <a:lnTo>
                    <a:pt x="85871" y="20384"/>
                  </a:lnTo>
                  <a:lnTo>
                    <a:pt x="74840" y="16115"/>
                  </a:lnTo>
                  <a:lnTo>
                    <a:pt x="61236" y="14923"/>
                  </a:lnTo>
                  <a:lnTo>
                    <a:pt x="35113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351"/>
            <p:cNvSpPr/>
            <p:nvPr>
              <p:custDataLst>
                <p:tags r:id="rId6"/>
              </p:custDataLst>
            </p:nvPr>
          </p:nvSpPr>
          <p:spPr>
            <a:xfrm>
              <a:off x="3942036" y="1281733"/>
              <a:ext cx="281682" cy="343868"/>
            </a:xfrm>
            <a:custGeom>
              <a:avLst/>
              <a:gdLst/>
              <a:ahLst/>
              <a:cxnLst/>
              <a:rect l="0" t="0" r="0" b="0"/>
              <a:pathLst>
                <a:path w="281682" h="343868">
                  <a:moveTo>
                    <a:pt x="274364" y="7317"/>
                  </a:moveTo>
                  <a:lnTo>
                    <a:pt x="274364" y="7317"/>
                  </a:lnTo>
                  <a:lnTo>
                    <a:pt x="281681" y="0"/>
                  </a:lnTo>
                  <a:lnTo>
                    <a:pt x="258751" y="19559"/>
                  </a:lnTo>
                  <a:lnTo>
                    <a:pt x="236616" y="38158"/>
                  </a:lnTo>
                  <a:lnTo>
                    <a:pt x="213137" y="59124"/>
                  </a:lnTo>
                  <a:lnTo>
                    <a:pt x="190136" y="85383"/>
                  </a:lnTo>
                  <a:lnTo>
                    <a:pt x="184013" y="97517"/>
                  </a:lnTo>
                  <a:lnTo>
                    <a:pt x="183790" y="102022"/>
                  </a:lnTo>
                  <a:lnTo>
                    <a:pt x="185054" y="105732"/>
                  </a:lnTo>
                  <a:lnTo>
                    <a:pt x="187307" y="108910"/>
                  </a:lnTo>
                  <a:lnTo>
                    <a:pt x="191632" y="109618"/>
                  </a:lnTo>
                  <a:lnTo>
                    <a:pt x="203963" y="106641"/>
                  </a:lnTo>
                  <a:lnTo>
                    <a:pt x="230143" y="90290"/>
                  </a:lnTo>
                  <a:lnTo>
                    <a:pt x="256871" y="74313"/>
                  </a:lnTo>
                  <a:lnTo>
                    <a:pt x="278931" y="62754"/>
                  </a:lnTo>
                  <a:lnTo>
                    <a:pt x="280231" y="62619"/>
                  </a:lnTo>
                  <a:lnTo>
                    <a:pt x="280392" y="63235"/>
                  </a:lnTo>
                  <a:lnTo>
                    <a:pt x="270506" y="80957"/>
                  </a:lnTo>
                  <a:lnTo>
                    <a:pt x="240687" y="111921"/>
                  </a:lnTo>
                  <a:lnTo>
                    <a:pt x="225807" y="125737"/>
                  </a:lnTo>
                  <a:lnTo>
                    <a:pt x="208831" y="141297"/>
                  </a:lnTo>
                  <a:lnTo>
                    <a:pt x="190459" y="158020"/>
                  </a:lnTo>
                  <a:lnTo>
                    <a:pt x="169744" y="175519"/>
                  </a:lnTo>
                  <a:lnTo>
                    <a:pt x="147467" y="193535"/>
                  </a:lnTo>
                  <a:lnTo>
                    <a:pt x="124150" y="211896"/>
                  </a:lnTo>
                  <a:lnTo>
                    <a:pt x="102254" y="229781"/>
                  </a:lnTo>
                  <a:lnTo>
                    <a:pt x="81308" y="247348"/>
                  </a:lnTo>
                  <a:lnTo>
                    <a:pt x="60993" y="264705"/>
                  </a:lnTo>
                  <a:lnTo>
                    <a:pt x="30895" y="291515"/>
                  </a:lnTo>
                  <a:lnTo>
                    <a:pt x="5611" y="318713"/>
                  </a:lnTo>
                  <a:lnTo>
                    <a:pt x="401" y="329865"/>
                  </a:lnTo>
                  <a:lnTo>
                    <a:pt x="0" y="333827"/>
                  </a:lnTo>
                  <a:lnTo>
                    <a:pt x="438" y="337173"/>
                  </a:lnTo>
                  <a:lnTo>
                    <a:pt x="1436" y="339405"/>
                  </a:lnTo>
                  <a:lnTo>
                    <a:pt x="7664" y="3438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56784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Musikinstrumenter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84" y="1005840"/>
            <a:ext cx="5507233" cy="5577840"/>
          </a:xfrm>
          <a:prstGeom prst="rect">
            <a:avLst/>
          </a:prstGeom>
        </p:spPr>
      </p:pic>
      <p:sp>
        <p:nvSpPr>
          <p:cNvPr id="72" name="SMARTInkShape-352"/>
          <p:cNvSpPr/>
          <p:nvPr>
            <p:custDataLst>
              <p:tags r:id="rId1"/>
            </p:custDataLst>
          </p:nvPr>
        </p:nvSpPr>
        <p:spPr>
          <a:xfrm>
            <a:off x="7226300" y="1244600"/>
            <a:ext cx="558752" cy="87803"/>
          </a:xfrm>
          <a:custGeom>
            <a:avLst/>
            <a:gdLst/>
            <a:ahLst/>
            <a:cxnLst/>
            <a:rect l="0" t="0" r="0" b="0"/>
            <a:pathLst>
              <a:path w="558752" h="87803">
                <a:moveTo>
                  <a:pt x="0" y="76200"/>
                </a:moveTo>
                <a:lnTo>
                  <a:pt x="0" y="76200"/>
                </a:lnTo>
                <a:lnTo>
                  <a:pt x="8838" y="76200"/>
                </a:lnTo>
                <a:lnTo>
                  <a:pt x="35547" y="64663"/>
                </a:lnTo>
                <a:lnTo>
                  <a:pt x="62787" y="52075"/>
                </a:lnTo>
                <a:lnTo>
                  <a:pt x="82338" y="46709"/>
                </a:lnTo>
                <a:lnTo>
                  <a:pt x="105301" y="41356"/>
                </a:lnTo>
                <a:lnTo>
                  <a:pt x="134446" y="32715"/>
                </a:lnTo>
                <a:lnTo>
                  <a:pt x="165424" y="25686"/>
                </a:lnTo>
                <a:lnTo>
                  <a:pt x="195064" y="21016"/>
                </a:lnTo>
                <a:lnTo>
                  <a:pt x="221721" y="17751"/>
                </a:lnTo>
                <a:lnTo>
                  <a:pt x="252963" y="13365"/>
                </a:lnTo>
                <a:lnTo>
                  <a:pt x="257067" y="12996"/>
                </a:lnTo>
                <a:lnTo>
                  <a:pt x="257456" y="14308"/>
                </a:lnTo>
                <a:lnTo>
                  <a:pt x="254632" y="22897"/>
                </a:lnTo>
                <a:lnTo>
                  <a:pt x="251223" y="30403"/>
                </a:lnTo>
                <a:lnTo>
                  <a:pt x="228016" y="55927"/>
                </a:lnTo>
                <a:lnTo>
                  <a:pt x="217120" y="83341"/>
                </a:lnTo>
                <a:lnTo>
                  <a:pt x="218124" y="85194"/>
                </a:lnTo>
                <a:lnTo>
                  <a:pt x="220205" y="86429"/>
                </a:lnTo>
                <a:lnTo>
                  <a:pt x="227691" y="87802"/>
                </a:lnTo>
                <a:lnTo>
                  <a:pt x="255493" y="86802"/>
                </a:lnTo>
                <a:lnTo>
                  <a:pt x="281724" y="81928"/>
                </a:lnTo>
                <a:lnTo>
                  <a:pt x="303716" y="76629"/>
                </a:lnTo>
                <a:lnTo>
                  <a:pt x="332305" y="67218"/>
                </a:lnTo>
                <a:lnTo>
                  <a:pt x="361945" y="57862"/>
                </a:lnTo>
                <a:lnTo>
                  <a:pt x="390875" y="49000"/>
                </a:lnTo>
                <a:lnTo>
                  <a:pt x="417844" y="40357"/>
                </a:lnTo>
                <a:lnTo>
                  <a:pt x="445824" y="31812"/>
                </a:lnTo>
                <a:lnTo>
                  <a:pt x="472605" y="24017"/>
                </a:lnTo>
                <a:lnTo>
                  <a:pt x="503549" y="15661"/>
                </a:lnTo>
                <a:lnTo>
                  <a:pt x="529180" y="9422"/>
                </a:lnTo>
                <a:lnTo>
                  <a:pt x="558751" y="6353"/>
                </a:lnTo>
                <a:lnTo>
                  <a:pt x="5461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1" name="SMARTInkShape-Group85"/>
          <p:cNvGrpSpPr/>
          <p:nvPr/>
        </p:nvGrpSpPr>
        <p:grpSpPr>
          <a:xfrm>
            <a:off x="7876978" y="1037742"/>
            <a:ext cx="809823" cy="422318"/>
            <a:chOff x="7876978" y="1037742"/>
            <a:chExt cx="809823" cy="422318"/>
          </a:xfrm>
        </p:grpSpPr>
        <p:sp>
          <p:nvSpPr>
            <p:cNvPr id="73" name="SMARTInkShape-353"/>
            <p:cNvSpPr/>
            <p:nvPr>
              <p:custDataLst>
                <p:tags r:id="rId23"/>
              </p:custDataLst>
            </p:nvPr>
          </p:nvSpPr>
          <p:spPr>
            <a:xfrm>
              <a:off x="8572500" y="1168400"/>
              <a:ext cx="114301" cy="1"/>
            </a:xfrm>
            <a:custGeom>
              <a:avLst/>
              <a:gdLst/>
              <a:ahLst/>
              <a:cxnLst/>
              <a:rect l="0" t="0" r="0" b="0"/>
              <a:pathLst>
                <a:path w="114301" h="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0805" y="0"/>
                  </a:lnTo>
                  <a:lnTo>
                    <a:pt x="76202" y="0"/>
                  </a:lnTo>
                  <a:lnTo>
                    <a:pt x="106983" y="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354"/>
            <p:cNvSpPr/>
            <p:nvPr>
              <p:custDataLst>
                <p:tags r:id="rId24"/>
              </p:custDataLst>
            </p:nvPr>
          </p:nvSpPr>
          <p:spPr>
            <a:xfrm>
              <a:off x="8603219" y="1037742"/>
              <a:ext cx="64532" cy="232793"/>
            </a:xfrm>
            <a:custGeom>
              <a:avLst/>
              <a:gdLst/>
              <a:ahLst/>
              <a:cxnLst/>
              <a:rect l="0" t="0" r="0" b="0"/>
              <a:pathLst>
                <a:path w="64532" h="232793">
                  <a:moveTo>
                    <a:pt x="64531" y="3658"/>
                  </a:moveTo>
                  <a:lnTo>
                    <a:pt x="64531" y="3658"/>
                  </a:lnTo>
                  <a:lnTo>
                    <a:pt x="64531" y="287"/>
                  </a:lnTo>
                  <a:lnTo>
                    <a:pt x="63826" y="0"/>
                  </a:lnTo>
                  <a:lnTo>
                    <a:pt x="61160" y="1562"/>
                  </a:lnTo>
                  <a:lnTo>
                    <a:pt x="45580" y="23263"/>
                  </a:lnTo>
                  <a:lnTo>
                    <a:pt x="32824" y="48590"/>
                  </a:lnTo>
                  <a:lnTo>
                    <a:pt x="20806" y="79366"/>
                  </a:lnTo>
                  <a:lnTo>
                    <a:pt x="15625" y="96464"/>
                  </a:lnTo>
                  <a:lnTo>
                    <a:pt x="10761" y="114212"/>
                  </a:lnTo>
                  <a:lnTo>
                    <a:pt x="6812" y="130983"/>
                  </a:lnTo>
                  <a:lnTo>
                    <a:pt x="3473" y="147102"/>
                  </a:lnTo>
                  <a:lnTo>
                    <a:pt x="0" y="176067"/>
                  </a:lnTo>
                  <a:lnTo>
                    <a:pt x="5273" y="206828"/>
                  </a:lnTo>
                  <a:lnTo>
                    <a:pt x="9501" y="220015"/>
                  </a:lnTo>
                  <a:lnTo>
                    <a:pt x="15615" y="228698"/>
                  </a:lnTo>
                  <a:lnTo>
                    <a:pt x="19220" y="232001"/>
                  </a:lnTo>
                  <a:lnTo>
                    <a:pt x="24446" y="232792"/>
                  </a:lnTo>
                  <a:lnTo>
                    <a:pt x="37778" y="229909"/>
                  </a:lnTo>
                  <a:lnTo>
                    <a:pt x="43168" y="226458"/>
                  </a:lnTo>
                  <a:lnTo>
                    <a:pt x="58181" y="206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355"/>
            <p:cNvSpPr/>
            <p:nvPr>
              <p:custDataLst>
                <p:tags r:id="rId25"/>
              </p:custDataLst>
            </p:nvPr>
          </p:nvSpPr>
          <p:spPr>
            <a:xfrm>
              <a:off x="8423557" y="1178903"/>
              <a:ext cx="96767" cy="281157"/>
            </a:xfrm>
            <a:custGeom>
              <a:avLst/>
              <a:gdLst/>
              <a:ahLst/>
              <a:cxnLst/>
              <a:rect l="0" t="0" r="0" b="0"/>
              <a:pathLst>
                <a:path w="96767" h="281157">
                  <a:moveTo>
                    <a:pt x="72743" y="8547"/>
                  </a:moveTo>
                  <a:lnTo>
                    <a:pt x="72743" y="8547"/>
                  </a:lnTo>
                  <a:lnTo>
                    <a:pt x="66001" y="8547"/>
                  </a:lnTo>
                  <a:lnTo>
                    <a:pt x="63309" y="9958"/>
                  </a:lnTo>
                  <a:lnTo>
                    <a:pt x="56150" y="18686"/>
                  </a:lnTo>
                  <a:lnTo>
                    <a:pt x="45272" y="41772"/>
                  </a:lnTo>
                  <a:lnTo>
                    <a:pt x="42260" y="56413"/>
                  </a:lnTo>
                  <a:lnTo>
                    <a:pt x="43438" y="63452"/>
                  </a:lnTo>
                  <a:lnTo>
                    <a:pt x="44739" y="66317"/>
                  </a:lnTo>
                  <a:lnTo>
                    <a:pt x="46313" y="68227"/>
                  </a:lnTo>
                  <a:lnTo>
                    <a:pt x="49942" y="70349"/>
                  </a:lnTo>
                  <a:lnTo>
                    <a:pt x="57671" y="67529"/>
                  </a:lnTo>
                  <a:lnTo>
                    <a:pt x="76508" y="54221"/>
                  </a:lnTo>
                  <a:lnTo>
                    <a:pt x="83353" y="40606"/>
                  </a:lnTo>
                  <a:lnTo>
                    <a:pt x="93497" y="9862"/>
                  </a:lnTo>
                  <a:lnTo>
                    <a:pt x="96766" y="0"/>
                  </a:lnTo>
                  <a:lnTo>
                    <a:pt x="96520" y="27"/>
                  </a:lnTo>
                  <a:lnTo>
                    <a:pt x="94363" y="3819"/>
                  </a:lnTo>
                  <a:lnTo>
                    <a:pt x="92131" y="34291"/>
                  </a:lnTo>
                  <a:lnTo>
                    <a:pt x="90532" y="58089"/>
                  </a:lnTo>
                  <a:lnTo>
                    <a:pt x="85117" y="89832"/>
                  </a:lnTo>
                  <a:lnTo>
                    <a:pt x="83815" y="107187"/>
                  </a:lnTo>
                  <a:lnTo>
                    <a:pt x="83652" y="125107"/>
                  </a:lnTo>
                  <a:lnTo>
                    <a:pt x="84249" y="143404"/>
                  </a:lnTo>
                  <a:lnTo>
                    <a:pt x="81149" y="175022"/>
                  </a:lnTo>
                  <a:lnTo>
                    <a:pt x="75068" y="202480"/>
                  </a:lnTo>
                  <a:lnTo>
                    <a:pt x="67661" y="226443"/>
                  </a:lnTo>
                  <a:lnTo>
                    <a:pt x="55558" y="256396"/>
                  </a:lnTo>
                  <a:lnTo>
                    <a:pt x="43469" y="270632"/>
                  </a:lnTo>
                  <a:lnTo>
                    <a:pt x="30098" y="279546"/>
                  </a:lnTo>
                  <a:lnTo>
                    <a:pt x="19452" y="281156"/>
                  </a:lnTo>
                  <a:lnTo>
                    <a:pt x="16050" y="279186"/>
                  </a:lnTo>
                  <a:lnTo>
                    <a:pt x="13781" y="275756"/>
                  </a:lnTo>
                  <a:lnTo>
                    <a:pt x="4771" y="244714"/>
                  </a:lnTo>
                  <a:lnTo>
                    <a:pt x="0" y="224808"/>
                  </a:lnTo>
                  <a:lnTo>
                    <a:pt x="2893" y="1990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356"/>
            <p:cNvSpPr/>
            <p:nvPr>
              <p:custDataLst>
                <p:tags r:id="rId26"/>
              </p:custDataLst>
            </p:nvPr>
          </p:nvSpPr>
          <p:spPr>
            <a:xfrm>
              <a:off x="8331936" y="1162050"/>
              <a:ext cx="113565" cy="127001"/>
            </a:xfrm>
            <a:custGeom>
              <a:avLst/>
              <a:gdLst/>
              <a:ahLst/>
              <a:cxnLst/>
              <a:rect l="0" t="0" r="0" b="0"/>
              <a:pathLst>
                <a:path w="113565" h="127001">
                  <a:moveTo>
                    <a:pt x="69114" y="0"/>
                  </a:moveTo>
                  <a:lnTo>
                    <a:pt x="69114" y="0"/>
                  </a:lnTo>
                  <a:lnTo>
                    <a:pt x="44629" y="8789"/>
                  </a:lnTo>
                  <a:lnTo>
                    <a:pt x="20141" y="20394"/>
                  </a:lnTo>
                  <a:lnTo>
                    <a:pt x="7645" y="37401"/>
                  </a:lnTo>
                  <a:lnTo>
                    <a:pt x="1748" y="56943"/>
                  </a:lnTo>
                  <a:lnTo>
                    <a:pt x="0" y="76139"/>
                  </a:lnTo>
                  <a:lnTo>
                    <a:pt x="1166" y="81098"/>
                  </a:lnTo>
                  <a:lnTo>
                    <a:pt x="6223" y="88490"/>
                  </a:lnTo>
                  <a:lnTo>
                    <a:pt x="17005" y="96618"/>
                  </a:lnTo>
                  <a:lnTo>
                    <a:pt x="20970" y="97573"/>
                  </a:lnTo>
                  <a:lnTo>
                    <a:pt x="29137" y="96753"/>
                  </a:lnTo>
                  <a:lnTo>
                    <a:pt x="41668" y="88953"/>
                  </a:lnTo>
                  <a:lnTo>
                    <a:pt x="54318" y="70963"/>
                  </a:lnTo>
                  <a:lnTo>
                    <a:pt x="67004" y="44388"/>
                  </a:lnTo>
                  <a:lnTo>
                    <a:pt x="74721" y="14036"/>
                  </a:lnTo>
                  <a:lnTo>
                    <a:pt x="74969" y="14296"/>
                  </a:lnTo>
                  <a:lnTo>
                    <a:pt x="75244" y="16467"/>
                  </a:lnTo>
                  <a:lnTo>
                    <a:pt x="66692" y="34454"/>
                  </a:lnTo>
                  <a:lnTo>
                    <a:pt x="64634" y="55756"/>
                  </a:lnTo>
                  <a:lnTo>
                    <a:pt x="68884" y="75787"/>
                  </a:lnTo>
                  <a:lnTo>
                    <a:pt x="82605" y="99637"/>
                  </a:lnTo>
                  <a:lnTo>
                    <a:pt x="11356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357"/>
            <p:cNvSpPr/>
            <p:nvPr>
              <p:custDataLst>
                <p:tags r:id="rId27"/>
              </p:custDataLst>
            </p:nvPr>
          </p:nvSpPr>
          <p:spPr>
            <a:xfrm>
              <a:off x="8223250" y="1045090"/>
              <a:ext cx="114301" cy="214435"/>
            </a:xfrm>
            <a:custGeom>
              <a:avLst/>
              <a:gdLst/>
              <a:ahLst/>
              <a:cxnLst/>
              <a:rect l="0" t="0" r="0" b="0"/>
              <a:pathLst>
                <a:path w="114301" h="214435">
                  <a:moveTo>
                    <a:pt x="0" y="186810"/>
                  </a:moveTo>
                  <a:lnTo>
                    <a:pt x="0" y="186810"/>
                  </a:lnTo>
                  <a:lnTo>
                    <a:pt x="20723" y="159180"/>
                  </a:lnTo>
                  <a:lnTo>
                    <a:pt x="40477" y="131586"/>
                  </a:lnTo>
                  <a:lnTo>
                    <a:pt x="54679" y="107938"/>
                  </a:lnTo>
                  <a:lnTo>
                    <a:pt x="65694" y="80965"/>
                  </a:lnTo>
                  <a:lnTo>
                    <a:pt x="77175" y="50633"/>
                  </a:lnTo>
                  <a:lnTo>
                    <a:pt x="87216" y="23276"/>
                  </a:lnTo>
                  <a:lnTo>
                    <a:pt x="92164" y="4613"/>
                  </a:lnTo>
                  <a:lnTo>
                    <a:pt x="91781" y="1846"/>
                  </a:lnTo>
                  <a:lnTo>
                    <a:pt x="90821" y="0"/>
                  </a:lnTo>
                  <a:lnTo>
                    <a:pt x="90181" y="181"/>
                  </a:lnTo>
                  <a:lnTo>
                    <a:pt x="82327" y="27795"/>
                  </a:lnTo>
                  <a:lnTo>
                    <a:pt x="73278" y="53577"/>
                  </a:lnTo>
                  <a:lnTo>
                    <a:pt x="62907" y="83145"/>
                  </a:lnTo>
                  <a:lnTo>
                    <a:pt x="53594" y="112750"/>
                  </a:lnTo>
                  <a:lnTo>
                    <a:pt x="48513" y="140489"/>
                  </a:lnTo>
                  <a:lnTo>
                    <a:pt x="47667" y="164812"/>
                  </a:lnTo>
                  <a:lnTo>
                    <a:pt x="54418" y="190405"/>
                  </a:lnTo>
                  <a:lnTo>
                    <a:pt x="58993" y="204635"/>
                  </a:lnTo>
                  <a:lnTo>
                    <a:pt x="64023" y="209277"/>
                  </a:lnTo>
                  <a:lnTo>
                    <a:pt x="79019" y="214434"/>
                  </a:lnTo>
                  <a:lnTo>
                    <a:pt x="114300" y="2122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358"/>
            <p:cNvSpPr/>
            <p:nvPr>
              <p:custDataLst>
                <p:tags r:id="rId28"/>
              </p:custDataLst>
            </p:nvPr>
          </p:nvSpPr>
          <p:spPr>
            <a:xfrm>
              <a:off x="8116679" y="1162050"/>
              <a:ext cx="78169" cy="135317"/>
            </a:xfrm>
            <a:custGeom>
              <a:avLst/>
              <a:gdLst/>
              <a:ahLst/>
              <a:cxnLst/>
              <a:rect l="0" t="0" r="0" b="0"/>
              <a:pathLst>
                <a:path w="78169" h="135317">
                  <a:moveTo>
                    <a:pt x="55771" y="0"/>
                  </a:moveTo>
                  <a:lnTo>
                    <a:pt x="55771" y="0"/>
                  </a:lnTo>
                  <a:lnTo>
                    <a:pt x="43219" y="1881"/>
                  </a:lnTo>
                  <a:lnTo>
                    <a:pt x="14329" y="12209"/>
                  </a:lnTo>
                  <a:lnTo>
                    <a:pt x="5602" y="19773"/>
                  </a:lnTo>
                  <a:lnTo>
                    <a:pt x="1724" y="27838"/>
                  </a:lnTo>
                  <a:lnTo>
                    <a:pt x="0" y="36126"/>
                  </a:lnTo>
                  <a:lnTo>
                    <a:pt x="1656" y="40312"/>
                  </a:lnTo>
                  <a:lnTo>
                    <a:pt x="9143" y="48726"/>
                  </a:lnTo>
                  <a:lnTo>
                    <a:pt x="39923" y="70695"/>
                  </a:lnTo>
                  <a:lnTo>
                    <a:pt x="71035" y="98340"/>
                  </a:lnTo>
                  <a:lnTo>
                    <a:pt x="76666" y="107442"/>
                  </a:lnTo>
                  <a:lnTo>
                    <a:pt x="78168" y="111845"/>
                  </a:lnTo>
                  <a:lnTo>
                    <a:pt x="77757" y="116191"/>
                  </a:lnTo>
                  <a:lnTo>
                    <a:pt x="73539" y="124783"/>
                  </a:lnTo>
                  <a:lnTo>
                    <a:pt x="63197" y="131424"/>
                  </a:lnTo>
                  <a:lnTo>
                    <a:pt x="50605" y="135316"/>
                  </a:lnTo>
                  <a:lnTo>
                    <a:pt x="40305" y="134694"/>
                  </a:lnTo>
                  <a:lnTo>
                    <a:pt x="31022" y="130184"/>
                  </a:lnTo>
                  <a:lnTo>
                    <a:pt x="17671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359"/>
            <p:cNvSpPr/>
            <p:nvPr>
              <p:custDataLst>
                <p:tags r:id="rId29"/>
              </p:custDataLst>
            </p:nvPr>
          </p:nvSpPr>
          <p:spPr>
            <a:xfrm>
              <a:off x="8039397" y="1047750"/>
              <a:ext cx="44154" cy="220650"/>
            </a:xfrm>
            <a:custGeom>
              <a:avLst/>
              <a:gdLst/>
              <a:ahLst/>
              <a:cxnLst/>
              <a:rect l="0" t="0" r="0" b="0"/>
              <a:pathLst>
                <a:path w="44154" h="220650">
                  <a:moveTo>
                    <a:pt x="37803" y="0"/>
                  </a:moveTo>
                  <a:lnTo>
                    <a:pt x="37803" y="0"/>
                  </a:lnTo>
                  <a:lnTo>
                    <a:pt x="37803" y="6742"/>
                  </a:lnTo>
                  <a:lnTo>
                    <a:pt x="27690" y="31161"/>
                  </a:lnTo>
                  <a:lnTo>
                    <a:pt x="20844" y="57123"/>
                  </a:lnTo>
                  <a:lnTo>
                    <a:pt x="15449" y="88183"/>
                  </a:lnTo>
                  <a:lnTo>
                    <a:pt x="13022" y="105355"/>
                  </a:lnTo>
                  <a:lnTo>
                    <a:pt x="10699" y="123153"/>
                  </a:lnTo>
                  <a:lnTo>
                    <a:pt x="9150" y="139958"/>
                  </a:lnTo>
                  <a:lnTo>
                    <a:pt x="8118" y="156100"/>
                  </a:lnTo>
                  <a:lnTo>
                    <a:pt x="6265" y="184383"/>
                  </a:lnTo>
                  <a:lnTo>
                    <a:pt x="1208" y="214143"/>
                  </a:lnTo>
                  <a:lnTo>
                    <a:pt x="0" y="220649"/>
                  </a:lnTo>
                  <a:lnTo>
                    <a:pt x="607" y="220477"/>
                  </a:lnTo>
                  <a:lnTo>
                    <a:pt x="3162" y="218404"/>
                  </a:lnTo>
                  <a:lnTo>
                    <a:pt x="5196" y="196416"/>
                  </a:lnTo>
                  <a:lnTo>
                    <a:pt x="7554" y="172903"/>
                  </a:lnTo>
                  <a:lnTo>
                    <a:pt x="10966" y="143188"/>
                  </a:lnTo>
                  <a:lnTo>
                    <a:pt x="12119" y="130198"/>
                  </a:lnTo>
                  <a:lnTo>
                    <a:pt x="13625" y="129837"/>
                  </a:lnTo>
                  <a:lnTo>
                    <a:pt x="44153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360"/>
            <p:cNvSpPr/>
            <p:nvPr>
              <p:custDataLst>
                <p:tags r:id="rId30"/>
              </p:custDataLst>
            </p:nvPr>
          </p:nvSpPr>
          <p:spPr>
            <a:xfrm>
              <a:off x="7876978" y="1206500"/>
              <a:ext cx="136723" cy="99748"/>
            </a:xfrm>
            <a:custGeom>
              <a:avLst/>
              <a:gdLst/>
              <a:ahLst/>
              <a:cxnLst/>
              <a:rect l="0" t="0" r="0" b="0"/>
              <a:pathLst>
                <a:path w="136723" h="99748">
                  <a:moveTo>
                    <a:pt x="3372" y="0"/>
                  </a:moveTo>
                  <a:lnTo>
                    <a:pt x="3372" y="0"/>
                  </a:lnTo>
                  <a:lnTo>
                    <a:pt x="0" y="3371"/>
                  </a:lnTo>
                  <a:lnTo>
                    <a:pt x="227" y="10670"/>
                  </a:lnTo>
                  <a:lnTo>
                    <a:pt x="1268" y="22381"/>
                  </a:lnTo>
                  <a:lnTo>
                    <a:pt x="5" y="48102"/>
                  </a:lnTo>
                  <a:lnTo>
                    <a:pt x="9265" y="78672"/>
                  </a:lnTo>
                  <a:lnTo>
                    <a:pt x="14458" y="88588"/>
                  </a:lnTo>
                  <a:lnTo>
                    <a:pt x="21469" y="95346"/>
                  </a:lnTo>
                  <a:lnTo>
                    <a:pt x="31171" y="98821"/>
                  </a:lnTo>
                  <a:lnTo>
                    <a:pt x="36722" y="99747"/>
                  </a:lnTo>
                  <a:lnTo>
                    <a:pt x="41833" y="98248"/>
                  </a:lnTo>
                  <a:lnTo>
                    <a:pt x="51275" y="90938"/>
                  </a:lnTo>
                  <a:lnTo>
                    <a:pt x="64525" y="71551"/>
                  </a:lnTo>
                  <a:lnTo>
                    <a:pt x="74016" y="44562"/>
                  </a:lnTo>
                  <a:lnTo>
                    <a:pt x="82838" y="15388"/>
                  </a:lnTo>
                  <a:lnTo>
                    <a:pt x="85009" y="5578"/>
                  </a:lnTo>
                  <a:lnTo>
                    <a:pt x="85313" y="5130"/>
                  </a:lnTo>
                  <a:lnTo>
                    <a:pt x="85516" y="5537"/>
                  </a:lnTo>
                  <a:lnTo>
                    <a:pt x="86603" y="33034"/>
                  </a:lnTo>
                  <a:lnTo>
                    <a:pt x="94757" y="63669"/>
                  </a:lnTo>
                  <a:lnTo>
                    <a:pt x="104219" y="79229"/>
                  </a:lnTo>
                  <a:lnTo>
                    <a:pt x="115959" y="89405"/>
                  </a:lnTo>
                  <a:lnTo>
                    <a:pt x="120058" y="90648"/>
                  </a:lnTo>
                  <a:lnTo>
                    <a:pt x="13672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SMARTInkShape-Group86"/>
          <p:cNvGrpSpPr/>
          <p:nvPr/>
        </p:nvGrpSpPr>
        <p:grpSpPr>
          <a:xfrm>
            <a:off x="6757470" y="431800"/>
            <a:ext cx="1084781" cy="633220"/>
            <a:chOff x="6757470" y="431800"/>
            <a:chExt cx="1084781" cy="633220"/>
          </a:xfrm>
        </p:grpSpPr>
        <p:sp>
          <p:nvSpPr>
            <p:cNvPr id="82" name="SMARTInkShape-361"/>
            <p:cNvSpPr/>
            <p:nvPr>
              <p:custDataLst>
                <p:tags r:id="rId18"/>
              </p:custDataLst>
            </p:nvPr>
          </p:nvSpPr>
          <p:spPr>
            <a:xfrm>
              <a:off x="7664545" y="431800"/>
              <a:ext cx="177706" cy="251136"/>
            </a:xfrm>
            <a:custGeom>
              <a:avLst/>
              <a:gdLst/>
              <a:ahLst/>
              <a:cxnLst/>
              <a:rect l="0" t="0" r="0" b="0"/>
              <a:pathLst>
                <a:path w="177706" h="251136">
                  <a:moveTo>
                    <a:pt x="50705" y="0"/>
                  </a:moveTo>
                  <a:lnTo>
                    <a:pt x="50705" y="0"/>
                  </a:lnTo>
                  <a:lnTo>
                    <a:pt x="47334" y="3371"/>
                  </a:lnTo>
                  <a:lnTo>
                    <a:pt x="41867" y="25693"/>
                  </a:lnTo>
                  <a:lnTo>
                    <a:pt x="35959" y="51165"/>
                  </a:lnTo>
                  <a:lnTo>
                    <a:pt x="29334" y="82007"/>
                  </a:lnTo>
                  <a:lnTo>
                    <a:pt x="26580" y="99121"/>
                  </a:lnTo>
                  <a:lnTo>
                    <a:pt x="24038" y="116881"/>
                  </a:lnTo>
                  <a:lnTo>
                    <a:pt x="20933" y="135776"/>
                  </a:lnTo>
                  <a:lnTo>
                    <a:pt x="17451" y="155428"/>
                  </a:lnTo>
                  <a:lnTo>
                    <a:pt x="13720" y="175586"/>
                  </a:lnTo>
                  <a:lnTo>
                    <a:pt x="11231" y="192552"/>
                  </a:lnTo>
                  <a:lnTo>
                    <a:pt x="8467" y="220810"/>
                  </a:lnTo>
                  <a:lnTo>
                    <a:pt x="982" y="250761"/>
                  </a:lnTo>
                  <a:lnTo>
                    <a:pt x="623" y="251135"/>
                  </a:lnTo>
                  <a:lnTo>
                    <a:pt x="384" y="250679"/>
                  </a:lnTo>
                  <a:lnTo>
                    <a:pt x="0" y="234764"/>
                  </a:lnTo>
                  <a:lnTo>
                    <a:pt x="4288" y="206560"/>
                  </a:lnTo>
                  <a:lnTo>
                    <a:pt x="5381" y="198108"/>
                  </a:lnTo>
                  <a:lnTo>
                    <a:pt x="7083" y="194867"/>
                  </a:lnTo>
                  <a:lnTo>
                    <a:pt x="12738" y="189383"/>
                  </a:lnTo>
                  <a:lnTo>
                    <a:pt x="16221" y="188344"/>
                  </a:lnTo>
                  <a:lnTo>
                    <a:pt x="23855" y="189072"/>
                  </a:lnTo>
                  <a:lnTo>
                    <a:pt x="30070" y="191747"/>
                  </a:lnTo>
                  <a:lnTo>
                    <a:pt x="32715" y="193448"/>
                  </a:lnTo>
                  <a:lnTo>
                    <a:pt x="49921" y="195842"/>
                  </a:lnTo>
                  <a:lnTo>
                    <a:pt x="76265" y="193180"/>
                  </a:lnTo>
                  <a:lnTo>
                    <a:pt x="90522" y="187928"/>
                  </a:lnTo>
                  <a:lnTo>
                    <a:pt x="111173" y="173059"/>
                  </a:lnTo>
                  <a:lnTo>
                    <a:pt x="113595" y="168995"/>
                  </a:lnTo>
                  <a:lnTo>
                    <a:pt x="114504" y="164874"/>
                  </a:lnTo>
                  <a:lnTo>
                    <a:pt x="113632" y="156533"/>
                  </a:lnTo>
                  <a:lnTo>
                    <a:pt x="110894" y="148122"/>
                  </a:lnTo>
                  <a:lnTo>
                    <a:pt x="108469" y="146020"/>
                  </a:lnTo>
                  <a:lnTo>
                    <a:pt x="105442" y="145325"/>
                  </a:lnTo>
                  <a:lnTo>
                    <a:pt x="102013" y="145566"/>
                  </a:lnTo>
                  <a:lnTo>
                    <a:pt x="83703" y="156020"/>
                  </a:lnTo>
                  <a:lnTo>
                    <a:pt x="63775" y="175893"/>
                  </a:lnTo>
                  <a:lnTo>
                    <a:pt x="60124" y="182173"/>
                  </a:lnTo>
                  <a:lnTo>
                    <a:pt x="57948" y="192914"/>
                  </a:lnTo>
                  <a:lnTo>
                    <a:pt x="60690" y="210265"/>
                  </a:lnTo>
                  <a:lnTo>
                    <a:pt x="65961" y="218805"/>
                  </a:lnTo>
                  <a:lnTo>
                    <a:pt x="73714" y="224952"/>
                  </a:lnTo>
                  <a:lnTo>
                    <a:pt x="89978" y="231674"/>
                  </a:lnTo>
                  <a:lnTo>
                    <a:pt x="109614" y="233274"/>
                  </a:lnTo>
                  <a:lnTo>
                    <a:pt x="137147" y="228887"/>
                  </a:lnTo>
                  <a:lnTo>
                    <a:pt x="177705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362"/>
            <p:cNvSpPr/>
            <p:nvPr>
              <p:custDataLst>
                <p:tags r:id="rId19"/>
              </p:custDataLst>
            </p:nvPr>
          </p:nvSpPr>
          <p:spPr>
            <a:xfrm>
              <a:off x="7420889" y="609600"/>
              <a:ext cx="230862" cy="84873"/>
            </a:xfrm>
            <a:custGeom>
              <a:avLst/>
              <a:gdLst/>
              <a:ahLst/>
              <a:cxnLst/>
              <a:rect l="0" t="0" r="0" b="0"/>
              <a:pathLst>
                <a:path w="230862" h="84873">
                  <a:moveTo>
                    <a:pt x="2261" y="0"/>
                  </a:moveTo>
                  <a:lnTo>
                    <a:pt x="2261" y="0"/>
                  </a:lnTo>
                  <a:lnTo>
                    <a:pt x="5632" y="6742"/>
                  </a:lnTo>
                  <a:lnTo>
                    <a:pt x="3524" y="17578"/>
                  </a:lnTo>
                  <a:lnTo>
                    <a:pt x="0" y="31096"/>
                  </a:lnTo>
                  <a:lnTo>
                    <a:pt x="1605" y="57021"/>
                  </a:lnTo>
                  <a:lnTo>
                    <a:pt x="2235" y="84872"/>
                  </a:lnTo>
                  <a:lnTo>
                    <a:pt x="5628" y="72882"/>
                  </a:lnTo>
                  <a:lnTo>
                    <a:pt x="21114" y="45075"/>
                  </a:lnTo>
                  <a:lnTo>
                    <a:pt x="30170" y="14150"/>
                  </a:lnTo>
                  <a:lnTo>
                    <a:pt x="32155" y="12255"/>
                  </a:lnTo>
                  <a:lnTo>
                    <a:pt x="34185" y="11698"/>
                  </a:lnTo>
                  <a:lnTo>
                    <a:pt x="36243" y="12032"/>
                  </a:lnTo>
                  <a:lnTo>
                    <a:pt x="40412" y="14285"/>
                  </a:lnTo>
                  <a:lnTo>
                    <a:pt x="42512" y="15873"/>
                  </a:lnTo>
                  <a:lnTo>
                    <a:pt x="44844" y="23282"/>
                  </a:lnTo>
                  <a:lnTo>
                    <a:pt x="45176" y="33631"/>
                  </a:lnTo>
                  <a:lnTo>
                    <a:pt x="42971" y="45286"/>
                  </a:lnTo>
                  <a:lnTo>
                    <a:pt x="43513" y="50652"/>
                  </a:lnTo>
                  <a:lnTo>
                    <a:pt x="51525" y="73785"/>
                  </a:lnTo>
                  <a:lnTo>
                    <a:pt x="54154" y="77412"/>
                  </a:lnTo>
                  <a:lnTo>
                    <a:pt x="62719" y="83324"/>
                  </a:lnTo>
                  <a:lnTo>
                    <a:pt x="73581" y="84540"/>
                  </a:lnTo>
                  <a:lnTo>
                    <a:pt x="89715" y="81258"/>
                  </a:lnTo>
                  <a:lnTo>
                    <a:pt x="94431" y="79572"/>
                  </a:lnTo>
                  <a:lnTo>
                    <a:pt x="101551" y="72054"/>
                  </a:lnTo>
                  <a:lnTo>
                    <a:pt x="111871" y="46610"/>
                  </a:lnTo>
                  <a:lnTo>
                    <a:pt x="127810" y="15335"/>
                  </a:lnTo>
                  <a:lnTo>
                    <a:pt x="128616" y="13871"/>
                  </a:lnTo>
                  <a:lnTo>
                    <a:pt x="120366" y="33850"/>
                  </a:lnTo>
                  <a:lnTo>
                    <a:pt x="120133" y="45383"/>
                  </a:lnTo>
                  <a:lnTo>
                    <a:pt x="125733" y="66663"/>
                  </a:lnTo>
                  <a:lnTo>
                    <a:pt x="131586" y="76745"/>
                  </a:lnTo>
                  <a:lnTo>
                    <a:pt x="134340" y="78680"/>
                  </a:lnTo>
                  <a:lnTo>
                    <a:pt x="141160" y="80830"/>
                  </a:lnTo>
                  <a:lnTo>
                    <a:pt x="144249" y="80698"/>
                  </a:lnTo>
                  <a:lnTo>
                    <a:pt x="149563" y="78669"/>
                  </a:lnTo>
                  <a:lnTo>
                    <a:pt x="154277" y="73535"/>
                  </a:lnTo>
                  <a:lnTo>
                    <a:pt x="169209" y="43659"/>
                  </a:lnTo>
                  <a:lnTo>
                    <a:pt x="179425" y="26469"/>
                  </a:lnTo>
                  <a:lnTo>
                    <a:pt x="176277" y="40114"/>
                  </a:lnTo>
                  <a:lnTo>
                    <a:pt x="180342" y="69266"/>
                  </a:lnTo>
                  <a:lnTo>
                    <a:pt x="183243" y="76176"/>
                  </a:lnTo>
                  <a:lnTo>
                    <a:pt x="185710" y="78300"/>
                  </a:lnTo>
                  <a:lnTo>
                    <a:pt x="192215" y="80661"/>
                  </a:lnTo>
                  <a:lnTo>
                    <a:pt x="207180" y="81990"/>
                  </a:lnTo>
                  <a:lnTo>
                    <a:pt x="212251" y="80060"/>
                  </a:lnTo>
                  <a:lnTo>
                    <a:pt x="23086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363"/>
            <p:cNvSpPr/>
            <p:nvPr>
              <p:custDataLst>
                <p:tags r:id="rId20"/>
              </p:custDataLst>
            </p:nvPr>
          </p:nvSpPr>
          <p:spPr>
            <a:xfrm>
              <a:off x="7298949" y="492024"/>
              <a:ext cx="92452" cy="212827"/>
            </a:xfrm>
            <a:custGeom>
              <a:avLst/>
              <a:gdLst/>
              <a:ahLst/>
              <a:cxnLst/>
              <a:rect l="0" t="0" r="0" b="0"/>
              <a:pathLst>
                <a:path w="92452" h="212827">
                  <a:moveTo>
                    <a:pt x="16251" y="98526"/>
                  </a:moveTo>
                  <a:lnTo>
                    <a:pt x="16251" y="98526"/>
                  </a:lnTo>
                  <a:lnTo>
                    <a:pt x="25040" y="69015"/>
                  </a:lnTo>
                  <a:lnTo>
                    <a:pt x="32261" y="40158"/>
                  </a:lnTo>
                  <a:lnTo>
                    <a:pt x="34700" y="8915"/>
                  </a:lnTo>
                  <a:lnTo>
                    <a:pt x="34196" y="4919"/>
                  </a:lnTo>
                  <a:lnTo>
                    <a:pt x="33152" y="2254"/>
                  </a:lnTo>
                  <a:lnTo>
                    <a:pt x="31752" y="478"/>
                  </a:lnTo>
                  <a:lnTo>
                    <a:pt x="30818" y="0"/>
                  </a:lnTo>
                  <a:lnTo>
                    <a:pt x="30196" y="386"/>
                  </a:lnTo>
                  <a:lnTo>
                    <a:pt x="24045" y="25290"/>
                  </a:lnTo>
                  <a:lnTo>
                    <a:pt x="20186" y="48573"/>
                  </a:lnTo>
                  <a:lnTo>
                    <a:pt x="16118" y="77265"/>
                  </a:lnTo>
                  <a:lnTo>
                    <a:pt x="12664" y="108127"/>
                  </a:lnTo>
                  <a:lnTo>
                    <a:pt x="11129" y="138306"/>
                  </a:lnTo>
                  <a:lnTo>
                    <a:pt x="6684" y="162537"/>
                  </a:lnTo>
                  <a:lnTo>
                    <a:pt x="2121" y="181303"/>
                  </a:lnTo>
                  <a:lnTo>
                    <a:pt x="3223" y="202882"/>
                  </a:lnTo>
                  <a:lnTo>
                    <a:pt x="3332" y="203375"/>
                  </a:lnTo>
                  <a:lnTo>
                    <a:pt x="8602" y="175156"/>
                  </a:lnTo>
                  <a:lnTo>
                    <a:pt x="15787" y="146788"/>
                  </a:lnTo>
                  <a:lnTo>
                    <a:pt x="32700" y="117205"/>
                  </a:lnTo>
                  <a:lnTo>
                    <a:pt x="38378" y="110356"/>
                  </a:lnTo>
                  <a:lnTo>
                    <a:pt x="43254" y="107311"/>
                  </a:lnTo>
                  <a:lnTo>
                    <a:pt x="44837" y="107911"/>
                  </a:lnTo>
                  <a:lnTo>
                    <a:pt x="45891" y="109721"/>
                  </a:lnTo>
                  <a:lnTo>
                    <a:pt x="46595" y="112340"/>
                  </a:lnTo>
                  <a:lnTo>
                    <a:pt x="44214" y="126137"/>
                  </a:lnTo>
                  <a:lnTo>
                    <a:pt x="31312" y="154832"/>
                  </a:lnTo>
                  <a:lnTo>
                    <a:pt x="12876" y="183914"/>
                  </a:lnTo>
                  <a:lnTo>
                    <a:pt x="4097" y="199177"/>
                  </a:lnTo>
                  <a:lnTo>
                    <a:pt x="3209" y="198788"/>
                  </a:lnTo>
                  <a:lnTo>
                    <a:pt x="342" y="196474"/>
                  </a:lnTo>
                  <a:lnTo>
                    <a:pt x="0" y="193458"/>
                  </a:lnTo>
                  <a:lnTo>
                    <a:pt x="1502" y="184462"/>
                  </a:lnTo>
                  <a:lnTo>
                    <a:pt x="6404" y="177172"/>
                  </a:lnTo>
                  <a:lnTo>
                    <a:pt x="14305" y="170113"/>
                  </a:lnTo>
                  <a:lnTo>
                    <a:pt x="17268" y="169148"/>
                  </a:lnTo>
                  <a:lnTo>
                    <a:pt x="19045" y="168891"/>
                  </a:lnTo>
                  <a:lnTo>
                    <a:pt x="24784" y="174249"/>
                  </a:lnTo>
                  <a:lnTo>
                    <a:pt x="50792" y="202107"/>
                  </a:lnTo>
                  <a:lnTo>
                    <a:pt x="63017" y="209336"/>
                  </a:lnTo>
                  <a:lnTo>
                    <a:pt x="92451" y="212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364"/>
            <p:cNvSpPr/>
            <p:nvPr>
              <p:custDataLst>
                <p:tags r:id="rId21"/>
              </p:custDataLst>
            </p:nvPr>
          </p:nvSpPr>
          <p:spPr>
            <a:xfrm>
              <a:off x="6775450" y="711200"/>
              <a:ext cx="406401" cy="342901"/>
            </a:xfrm>
            <a:custGeom>
              <a:avLst/>
              <a:gdLst/>
              <a:ahLst/>
              <a:cxnLst/>
              <a:rect l="0" t="0" r="0" b="0"/>
              <a:pathLst>
                <a:path w="406401" h="342901">
                  <a:moveTo>
                    <a:pt x="0" y="342900"/>
                  </a:moveTo>
                  <a:lnTo>
                    <a:pt x="0" y="342900"/>
                  </a:lnTo>
                  <a:lnTo>
                    <a:pt x="18723" y="319813"/>
                  </a:lnTo>
                  <a:lnTo>
                    <a:pt x="37249" y="300184"/>
                  </a:lnTo>
                  <a:lnTo>
                    <a:pt x="59594" y="271704"/>
                  </a:lnTo>
                  <a:lnTo>
                    <a:pt x="71479" y="255219"/>
                  </a:lnTo>
                  <a:lnTo>
                    <a:pt x="85048" y="237879"/>
                  </a:lnTo>
                  <a:lnTo>
                    <a:pt x="99737" y="219970"/>
                  </a:lnTo>
                  <a:lnTo>
                    <a:pt x="115174" y="201680"/>
                  </a:lnTo>
                  <a:lnTo>
                    <a:pt x="141735" y="170069"/>
                  </a:lnTo>
                  <a:lnTo>
                    <a:pt x="163888" y="144025"/>
                  </a:lnTo>
                  <a:lnTo>
                    <a:pt x="191593" y="115703"/>
                  </a:lnTo>
                  <a:lnTo>
                    <a:pt x="197336" y="111396"/>
                  </a:lnTo>
                  <a:lnTo>
                    <a:pt x="197879" y="110247"/>
                  </a:lnTo>
                  <a:lnTo>
                    <a:pt x="197536" y="109481"/>
                  </a:lnTo>
                  <a:lnTo>
                    <a:pt x="195273" y="112394"/>
                  </a:lnTo>
                  <a:lnTo>
                    <a:pt x="180989" y="139841"/>
                  </a:lnTo>
                  <a:lnTo>
                    <a:pt x="169024" y="163652"/>
                  </a:lnTo>
                  <a:lnTo>
                    <a:pt x="158659" y="187876"/>
                  </a:lnTo>
                  <a:lnTo>
                    <a:pt x="158238" y="202034"/>
                  </a:lnTo>
                  <a:lnTo>
                    <a:pt x="160404" y="209737"/>
                  </a:lnTo>
                  <a:lnTo>
                    <a:pt x="161970" y="211792"/>
                  </a:lnTo>
                  <a:lnTo>
                    <a:pt x="164424" y="212455"/>
                  </a:lnTo>
                  <a:lnTo>
                    <a:pt x="170914" y="211312"/>
                  </a:lnTo>
                  <a:lnTo>
                    <a:pt x="202493" y="193278"/>
                  </a:lnTo>
                  <a:lnTo>
                    <a:pt x="224758" y="176448"/>
                  </a:lnTo>
                  <a:lnTo>
                    <a:pt x="250645" y="155327"/>
                  </a:lnTo>
                  <a:lnTo>
                    <a:pt x="277204" y="131123"/>
                  </a:lnTo>
                  <a:lnTo>
                    <a:pt x="300766" y="103903"/>
                  </a:lnTo>
                  <a:lnTo>
                    <a:pt x="321117" y="80986"/>
                  </a:lnTo>
                  <a:lnTo>
                    <a:pt x="348440" y="52218"/>
                  </a:lnTo>
                  <a:lnTo>
                    <a:pt x="379585" y="23955"/>
                  </a:lnTo>
                  <a:lnTo>
                    <a:pt x="406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365"/>
            <p:cNvSpPr/>
            <p:nvPr>
              <p:custDataLst>
                <p:tags r:id="rId22"/>
              </p:custDataLst>
            </p:nvPr>
          </p:nvSpPr>
          <p:spPr>
            <a:xfrm>
              <a:off x="6757470" y="999684"/>
              <a:ext cx="73592" cy="65336"/>
            </a:xfrm>
            <a:custGeom>
              <a:avLst/>
              <a:gdLst/>
              <a:ahLst/>
              <a:cxnLst/>
              <a:rect l="0" t="0" r="0" b="0"/>
              <a:pathLst>
                <a:path w="73592" h="65336">
                  <a:moveTo>
                    <a:pt x="37030" y="29016"/>
                  </a:moveTo>
                  <a:lnTo>
                    <a:pt x="37030" y="29016"/>
                  </a:lnTo>
                  <a:lnTo>
                    <a:pt x="26199" y="18890"/>
                  </a:lnTo>
                  <a:lnTo>
                    <a:pt x="22103" y="17460"/>
                  </a:lnTo>
                  <a:lnTo>
                    <a:pt x="16049" y="18706"/>
                  </a:lnTo>
                  <a:lnTo>
                    <a:pt x="12459" y="20026"/>
                  </a:lnTo>
                  <a:lnTo>
                    <a:pt x="10067" y="22317"/>
                  </a:lnTo>
                  <a:lnTo>
                    <a:pt x="1336" y="44174"/>
                  </a:lnTo>
                  <a:lnTo>
                    <a:pt x="0" y="52451"/>
                  </a:lnTo>
                  <a:lnTo>
                    <a:pt x="1054" y="55928"/>
                  </a:lnTo>
                  <a:lnTo>
                    <a:pt x="5988" y="61673"/>
                  </a:lnTo>
                  <a:lnTo>
                    <a:pt x="16648" y="64697"/>
                  </a:lnTo>
                  <a:lnTo>
                    <a:pt x="29382" y="65335"/>
                  </a:lnTo>
                  <a:lnTo>
                    <a:pt x="39746" y="63267"/>
                  </a:lnTo>
                  <a:lnTo>
                    <a:pt x="56885" y="54765"/>
                  </a:lnTo>
                  <a:lnTo>
                    <a:pt x="68627" y="43309"/>
                  </a:lnTo>
                  <a:lnTo>
                    <a:pt x="70088" y="38545"/>
                  </a:lnTo>
                  <a:lnTo>
                    <a:pt x="69832" y="27606"/>
                  </a:lnTo>
                  <a:lnTo>
                    <a:pt x="67366" y="19452"/>
                  </a:lnTo>
                  <a:lnTo>
                    <a:pt x="60034" y="8469"/>
                  </a:lnTo>
                  <a:lnTo>
                    <a:pt x="54074" y="5773"/>
                  </a:lnTo>
                  <a:lnTo>
                    <a:pt x="50509" y="5054"/>
                  </a:lnTo>
                  <a:lnTo>
                    <a:pt x="40904" y="8018"/>
                  </a:lnTo>
                  <a:lnTo>
                    <a:pt x="25477" y="17620"/>
                  </a:lnTo>
                  <a:lnTo>
                    <a:pt x="17785" y="25362"/>
                  </a:lnTo>
                  <a:lnTo>
                    <a:pt x="13453" y="36949"/>
                  </a:lnTo>
                  <a:lnTo>
                    <a:pt x="12440" y="42655"/>
                  </a:lnTo>
                  <a:lnTo>
                    <a:pt x="13581" y="45164"/>
                  </a:lnTo>
                  <a:lnTo>
                    <a:pt x="18612" y="49834"/>
                  </a:lnTo>
                  <a:lnTo>
                    <a:pt x="36119" y="53058"/>
                  </a:lnTo>
                  <a:lnTo>
                    <a:pt x="52439" y="50643"/>
                  </a:lnTo>
                  <a:lnTo>
                    <a:pt x="62841" y="45458"/>
                  </a:lnTo>
                  <a:lnTo>
                    <a:pt x="64821" y="42800"/>
                  </a:lnTo>
                  <a:lnTo>
                    <a:pt x="67020" y="36083"/>
                  </a:lnTo>
                  <a:lnTo>
                    <a:pt x="64887" y="20997"/>
                  </a:lnTo>
                  <a:lnTo>
                    <a:pt x="59787" y="6492"/>
                  </a:lnTo>
                  <a:lnTo>
                    <a:pt x="57140" y="3417"/>
                  </a:lnTo>
                  <a:lnTo>
                    <a:pt x="50437" y="0"/>
                  </a:lnTo>
                  <a:lnTo>
                    <a:pt x="42753" y="363"/>
                  </a:lnTo>
                  <a:lnTo>
                    <a:pt x="34635" y="3581"/>
                  </a:lnTo>
                  <a:lnTo>
                    <a:pt x="26322" y="9715"/>
                  </a:lnTo>
                  <a:lnTo>
                    <a:pt x="21688" y="17145"/>
                  </a:lnTo>
                  <a:lnTo>
                    <a:pt x="18713" y="33413"/>
                  </a:lnTo>
                  <a:lnTo>
                    <a:pt x="20187" y="39907"/>
                  </a:lnTo>
                  <a:lnTo>
                    <a:pt x="21568" y="42627"/>
                  </a:lnTo>
                  <a:lnTo>
                    <a:pt x="28747" y="47530"/>
                  </a:lnTo>
                  <a:lnTo>
                    <a:pt x="42807" y="52376"/>
                  </a:lnTo>
                  <a:lnTo>
                    <a:pt x="50887" y="52804"/>
                  </a:lnTo>
                  <a:lnTo>
                    <a:pt x="56829" y="50642"/>
                  </a:lnTo>
                  <a:lnTo>
                    <a:pt x="64142" y="45458"/>
                  </a:lnTo>
                  <a:lnTo>
                    <a:pt x="66718" y="39616"/>
                  </a:lnTo>
                  <a:lnTo>
                    <a:pt x="67406" y="36083"/>
                  </a:lnTo>
                  <a:lnTo>
                    <a:pt x="66288" y="28394"/>
                  </a:lnTo>
                  <a:lnTo>
                    <a:pt x="57868" y="8473"/>
                  </a:lnTo>
                  <a:lnTo>
                    <a:pt x="53817" y="2717"/>
                  </a:lnTo>
                  <a:lnTo>
                    <a:pt x="51043" y="1606"/>
                  </a:lnTo>
                  <a:lnTo>
                    <a:pt x="44199" y="2252"/>
                  </a:lnTo>
                  <a:lnTo>
                    <a:pt x="38335" y="6773"/>
                  </a:lnTo>
                  <a:lnTo>
                    <a:pt x="28821" y="21173"/>
                  </a:lnTo>
                  <a:lnTo>
                    <a:pt x="28030" y="25198"/>
                  </a:lnTo>
                  <a:lnTo>
                    <a:pt x="29032" y="33434"/>
                  </a:lnTo>
                  <a:lnTo>
                    <a:pt x="33710" y="39917"/>
                  </a:lnTo>
                  <a:lnTo>
                    <a:pt x="39788" y="44444"/>
                  </a:lnTo>
                  <a:lnTo>
                    <a:pt x="44840" y="46456"/>
                  </a:lnTo>
                  <a:lnTo>
                    <a:pt x="55023" y="47589"/>
                  </a:lnTo>
                  <a:lnTo>
                    <a:pt x="61019" y="45972"/>
                  </a:lnTo>
                  <a:lnTo>
                    <a:pt x="63606" y="44554"/>
                  </a:lnTo>
                  <a:lnTo>
                    <a:pt x="70618" y="35815"/>
                  </a:lnTo>
                  <a:lnTo>
                    <a:pt x="71416" y="32843"/>
                  </a:lnTo>
                  <a:lnTo>
                    <a:pt x="71243" y="30156"/>
                  </a:lnTo>
                  <a:lnTo>
                    <a:pt x="69510" y="21122"/>
                  </a:lnTo>
                  <a:lnTo>
                    <a:pt x="68399" y="13513"/>
                  </a:lnTo>
                  <a:lnTo>
                    <a:pt x="65553" y="5428"/>
                  </a:lnTo>
                  <a:lnTo>
                    <a:pt x="63101" y="3413"/>
                  </a:lnTo>
                  <a:lnTo>
                    <a:pt x="60055" y="2775"/>
                  </a:lnTo>
                  <a:lnTo>
                    <a:pt x="56613" y="3055"/>
                  </a:lnTo>
                  <a:lnTo>
                    <a:pt x="49026" y="7130"/>
                  </a:lnTo>
                  <a:lnTo>
                    <a:pt x="45028" y="10192"/>
                  </a:lnTo>
                  <a:lnTo>
                    <a:pt x="28894" y="38922"/>
                  </a:lnTo>
                  <a:lnTo>
                    <a:pt x="28783" y="42676"/>
                  </a:lnTo>
                  <a:lnTo>
                    <a:pt x="30121" y="45884"/>
                  </a:lnTo>
                  <a:lnTo>
                    <a:pt x="32424" y="48728"/>
                  </a:lnTo>
                  <a:lnTo>
                    <a:pt x="38745" y="51888"/>
                  </a:lnTo>
                  <a:lnTo>
                    <a:pt x="45554" y="53998"/>
                  </a:lnTo>
                  <a:lnTo>
                    <a:pt x="54058" y="58447"/>
                  </a:lnTo>
                  <a:lnTo>
                    <a:pt x="61297" y="59735"/>
                  </a:lnTo>
                  <a:lnTo>
                    <a:pt x="67335" y="58426"/>
                  </a:lnTo>
                  <a:lnTo>
                    <a:pt x="69933" y="57090"/>
                  </a:lnTo>
                  <a:lnTo>
                    <a:pt x="71665" y="55493"/>
                  </a:lnTo>
                  <a:lnTo>
                    <a:pt x="73591" y="51837"/>
                  </a:lnTo>
                  <a:lnTo>
                    <a:pt x="72564" y="45979"/>
                  </a:lnTo>
                  <a:lnTo>
                    <a:pt x="69051" y="38672"/>
                  </a:lnTo>
                  <a:lnTo>
                    <a:pt x="59845" y="28036"/>
                  </a:lnTo>
                  <a:lnTo>
                    <a:pt x="54696" y="25052"/>
                  </a:lnTo>
                  <a:lnTo>
                    <a:pt x="48174" y="25608"/>
                  </a:lnTo>
                  <a:lnTo>
                    <a:pt x="41277" y="28207"/>
                  </a:lnTo>
                  <a:lnTo>
                    <a:pt x="28844" y="37655"/>
                  </a:lnTo>
                  <a:lnTo>
                    <a:pt x="28045" y="39714"/>
                  </a:lnTo>
                  <a:lnTo>
                    <a:pt x="28217" y="41793"/>
                  </a:lnTo>
                  <a:lnTo>
                    <a:pt x="29038" y="43884"/>
                  </a:lnTo>
                  <a:lnTo>
                    <a:pt x="33713" y="48089"/>
                  </a:lnTo>
                  <a:lnTo>
                    <a:pt x="40495" y="51604"/>
                  </a:lnTo>
                  <a:lnTo>
                    <a:pt x="56080" y="544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87"/>
          <p:cNvGrpSpPr/>
          <p:nvPr/>
        </p:nvGrpSpPr>
        <p:grpSpPr>
          <a:xfrm>
            <a:off x="6280150" y="3975100"/>
            <a:ext cx="914401" cy="336289"/>
            <a:chOff x="6280150" y="3975100"/>
            <a:chExt cx="914401" cy="336289"/>
          </a:xfrm>
        </p:grpSpPr>
        <p:sp>
          <p:nvSpPr>
            <p:cNvPr id="88" name="SMARTInkShape-366"/>
            <p:cNvSpPr/>
            <p:nvPr>
              <p:custDataLst>
                <p:tags r:id="rId6"/>
              </p:custDataLst>
            </p:nvPr>
          </p:nvSpPr>
          <p:spPr>
            <a:xfrm>
              <a:off x="7194550" y="39751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367"/>
            <p:cNvSpPr/>
            <p:nvPr>
              <p:custDataLst>
                <p:tags r:id="rId7"/>
              </p:custDataLst>
            </p:nvPr>
          </p:nvSpPr>
          <p:spPr>
            <a:xfrm>
              <a:off x="7175500" y="40195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368"/>
            <p:cNvSpPr/>
            <p:nvPr>
              <p:custDataLst>
                <p:tags r:id="rId8"/>
              </p:custDataLst>
            </p:nvPr>
          </p:nvSpPr>
          <p:spPr>
            <a:xfrm>
              <a:off x="7073900" y="4089400"/>
              <a:ext cx="31751" cy="12701"/>
            </a:xfrm>
            <a:custGeom>
              <a:avLst/>
              <a:gdLst/>
              <a:ahLst/>
              <a:cxnLst/>
              <a:rect l="0" t="0" r="0" b="0"/>
              <a:pathLst>
                <a:path w="317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369"/>
            <p:cNvSpPr/>
            <p:nvPr>
              <p:custDataLst>
                <p:tags r:id="rId9"/>
              </p:custDataLst>
            </p:nvPr>
          </p:nvSpPr>
          <p:spPr>
            <a:xfrm>
              <a:off x="6985000" y="4152900"/>
              <a:ext cx="25401" cy="19051"/>
            </a:xfrm>
            <a:custGeom>
              <a:avLst/>
              <a:gdLst/>
              <a:ahLst/>
              <a:cxnLst/>
              <a:rect l="0" t="0" r="0" b="0"/>
              <a:pathLst>
                <a:path w="254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4364" y="18344"/>
                  </a:lnTo>
                  <a:lnTo>
                    <a:pt x="5026" y="17168"/>
                  </a:lnTo>
                  <a:lnTo>
                    <a:pt x="5468" y="15679"/>
                  </a:lnTo>
                  <a:lnTo>
                    <a:pt x="9459" y="10212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370"/>
            <p:cNvSpPr/>
            <p:nvPr>
              <p:custDataLst>
                <p:tags r:id="rId10"/>
              </p:custDataLst>
            </p:nvPr>
          </p:nvSpPr>
          <p:spPr>
            <a:xfrm>
              <a:off x="6883400" y="4222750"/>
              <a:ext cx="31751" cy="12701"/>
            </a:xfrm>
            <a:custGeom>
              <a:avLst/>
              <a:gdLst/>
              <a:ahLst/>
              <a:cxnLst/>
              <a:rect l="0" t="0" r="0" b="0"/>
              <a:pathLst>
                <a:path w="317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371"/>
            <p:cNvSpPr/>
            <p:nvPr>
              <p:custDataLst>
                <p:tags r:id="rId11"/>
              </p:custDataLst>
            </p:nvPr>
          </p:nvSpPr>
          <p:spPr>
            <a:xfrm>
              <a:off x="6769100" y="4279900"/>
              <a:ext cx="57151" cy="25401"/>
            </a:xfrm>
            <a:custGeom>
              <a:avLst/>
              <a:gdLst/>
              <a:ahLst/>
              <a:cxnLst/>
              <a:rect l="0" t="0" r="0" b="0"/>
              <a:pathLst>
                <a:path w="57151" h="25401">
                  <a:moveTo>
                    <a:pt x="0" y="25400"/>
                  </a:moveTo>
                  <a:lnTo>
                    <a:pt x="0" y="25400"/>
                  </a:lnTo>
                  <a:lnTo>
                    <a:pt x="0" y="19311"/>
                  </a:lnTo>
                  <a:lnTo>
                    <a:pt x="18841" y="14058"/>
                  </a:lnTo>
                  <a:lnTo>
                    <a:pt x="31688" y="11221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372"/>
            <p:cNvSpPr/>
            <p:nvPr>
              <p:custDataLst>
                <p:tags r:id="rId12"/>
              </p:custDataLst>
            </p:nvPr>
          </p:nvSpPr>
          <p:spPr>
            <a:xfrm>
              <a:off x="6699250" y="4305300"/>
              <a:ext cx="12701" cy="6089"/>
            </a:xfrm>
            <a:custGeom>
              <a:avLst/>
              <a:gdLst/>
              <a:ahLst/>
              <a:cxnLst/>
              <a:rect l="0" t="0" r="0" b="0"/>
              <a:pathLst>
                <a:path w="12701" h="608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11556" y="6088"/>
                  </a:lnTo>
                  <a:lnTo>
                    <a:pt x="11937" y="547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373"/>
            <p:cNvSpPr/>
            <p:nvPr>
              <p:custDataLst>
                <p:tags r:id="rId13"/>
              </p:custDataLst>
            </p:nvPr>
          </p:nvSpPr>
          <p:spPr>
            <a:xfrm>
              <a:off x="6635750" y="42799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374"/>
            <p:cNvSpPr/>
            <p:nvPr>
              <p:custDataLst>
                <p:tags r:id="rId14"/>
              </p:custDataLst>
            </p:nvPr>
          </p:nvSpPr>
          <p:spPr>
            <a:xfrm>
              <a:off x="6521450" y="4229100"/>
              <a:ext cx="50801" cy="19051"/>
            </a:xfrm>
            <a:custGeom>
              <a:avLst/>
              <a:gdLst/>
              <a:ahLst/>
              <a:cxnLst/>
              <a:rect l="0" t="0" r="0" b="0"/>
              <a:pathLst>
                <a:path w="508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9772" y="7839"/>
                  </a:lnTo>
                  <a:lnTo>
                    <a:pt x="50800" y="190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375"/>
            <p:cNvSpPr/>
            <p:nvPr>
              <p:custDataLst>
                <p:tags r:id="rId15"/>
              </p:custDataLst>
            </p:nvPr>
          </p:nvSpPr>
          <p:spPr>
            <a:xfrm>
              <a:off x="6426200" y="4165600"/>
              <a:ext cx="50801" cy="38101"/>
            </a:xfrm>
            <a:custGeom>
              <a:avLst/>
              <a:gdLst/>
              <a:ahLst/>
              <a:cxnLst/>
              <a:rect l="0" t="0" r="0" b="0"/>
              <a:pathLst>
                <a:path w="50801" h="3810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11933" y="8789"/>
                  </a:lnTo>
                  <a:lnTo>
                    <a:pt x="17298" y="15195"/>
                  </a:lnTo>
                  <a:lnTo>
                    <a:pt x="42150" y="35233"/>
                  </a:lnTo>
                  <a:lnTo>
                    <a:pt x="50800" y="381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376"/>
            <p:cNvSpPr/>
            <p:nvPr>
              <p:custDataLst>
                <p:tags r:id="rId16"/>
              </p:custDataLst>
            </p:nvPr>
          </p:nvSpPr>
          <p:spPr>
            <a:xfrm>
              <a:off x="6330950" y="4083050"/>
              <a:ext cx="50801" cy="50801"/>
            </a:xfrm>
            <a:custGeom>
              <a:avLst/>
              <a:gdLst/>
              <a:ahLst/>
              <a:cxnLst/>
              <a:rect l="0" t="0" r="0" b="0"/>
              <a:pathLst>
                <a:path w="50801" h="508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1" y="12209"/>
                  </a:lnTo>
                  <a:lnTo>
                    <a:pt x="36316" y="36675"/>
                  </a:lnTo>
                  <a:lnTo>
                    <a:pt x="50800" y="508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377"/>
            <p:cNvSpPr/>
            <p:nvPr>
              <p:custDataLst>
                <p:tags r:id="rId17"/>
              </p:custDataLst>
            </p:nvPr>
          </p:nvSpPr>
          <p:spPr>
            <a:xfrm>
              <a:off x="6280150" y="3994150"/>
              <a:ext cx="19051" cy="57151"/>
            </a:xfrm>
            <a:custGeom>
              <a:avLst/>
              <a:gdLst/>
              <a:ahLst/>
              <a:cxnLst/>
              <a:rect l="0" t="0" r="0" b="0"/>
              <a:pathLst>
                <a:path w="19051" h="57151">
                  <a:moveTo>
                    <a:pt x="0" y="0"/>
                  </a:moveTo>
                  <a:lnTo>
                    <a:pt x="0" y="0"/>
                  </a:lnTo>
                  <a:lnTo>
                    <a:pt x="0" y="18298"/>
                  </a:lnTo>
                  <a:lnTo>
                    <a:pt x="1882" y="24125"/>
                  </a:lnTo>
                  <a:lnTo>
                    <a:pt x="4364" y="29066"/>
                  </a:lnTo>
                  <a:lnTo>
                    <a:pt x="9459" y="43513"/>
                  </a:lnTo>
                  <a:lnTo>
                    <a:pt x="19050" y="571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1" name="SMARTInkShape-378"/>
          <p:cNvSpPr/>
          <p:nvPr>
            <p:custDataLst>
              <p:tags r:id="rId2"/>
            </p:custDataLst>
          </p:nvPr>
        </p:nvSpPr>
        <p:spPr>
          <a:xfrm>
            <a:off x="7197308" y="3881834"/>
            <a:ext cx="352843" cy="108780"/>
          </a:xfrm>
          <a:custGeom>
            <a:avLst/>
            <a:gdLst/>
            <a:ahLst/>
            <a:cxnLst/>
            <a:rect l="0" t="0" r="0" b="0"/>
            <a:pathLst>
              <a:path w="352843" h="108780">
                <a:moveTo>
                  <a:pt x="60742" y="55166"/>
                </a:moveTo>
                <a:lnTo>
                  <a:pt x="60742" y="55166"/>
                </a:lnTo>
                <a:lnTo>
                  <a:pt x="57371" y="51795"/>
                </a:lnTo>
                <a:lnTo>
                  <a:pt x="51953" y="50140"/>
                </a:lnTo>
                <a:lnTo>
                  <a:pt x="36977" y="49078"/>
                </a:lnTo>
                <a:lnTo>
                  <a:pt x="26896" y="54576"/>
                </a:lnTo>
                <a:lnTo>
                  <a:pt x="6549" y="71983"/>
                </a:lnTo>
                <a:lnTo>
                  <a:pt x="1379" y="80514"/>
                </a:lnTo>
                <a:lnTo>
                  <a:pt x="0" y="84765"/>
                </a:lnTo>
                <a:lnTo>
                  <a:pt x="491" y="89010"/>
                </a:lnTo>
                <a:lnTo>
                  <a:pt x="4800" y="97489"/>
                </a:lnTo>
                <a:lnTo>
                  <a:pt x="7925" y="100315"/>
                </a:lnTo>
                <a:lnTo>
                  <a:pt x="30538" y="108593"/>
                </a:lnTo>
                <a:lnTo>
                  <a:pt x="40498" y="108779"/>
                </a:lnTo>
                <a:lnTo>
                  <a:pt x="45129" y="107842"/>
                </a:lnTo>
                <a:lnTo>
                  <a:pt x="52156" y="103036"/>
                </a:lnTo>
                <a:lnTo>
                  <a:pt x="55018" y="99780"/>
                </a:lnTo>
                <a:lnTo>
                  <a:pt x="58198" y="90516"/>
                </a:lnTo>
                <a:lnTo>
                  <a:pt x="58906" y="79344"/>
                </a:lnTo>
                <a:lnTo>
                  <a:pt x="56869" y="67323"/>
                </a:lnTo>
                <a:lnTo>
                  <a:pt x="53611" y="60569"/>
                </a:lnTo>
                <a:lnTo>
                  <a:pt x="49812" y="57567"/>
                </a:lnTo>
                <a:lnTo>
                  <a:pt x="45771" y="56233"/>
                </a:lnTo>
                <a:lnTo>
                  <a:pt x="37860" y="61285"/>
                </a:lnTo>
                <a:lnTo>
                  <a:pt x="25270" y="74147"/>
                </a:lnTo>
                <a:lnTo>
                  <a:pt x="20282" y="82652"/>
                </a:lnTo>
                <a:lnTo>
                  <a:pt x="18066" y="91136"/>
                </a:lnTo>
                <a:lnTo>
                  <a:pt x="18886" y="94668"/>
                </a:lnTo>
                <a:lnTo>
                  <a:pt x="23560" y="100474"/>
                </a:lnTo>
                <a:lnTo>
                  <a:pt x="32222" y="103525"/>
                </a:lnTo>
                <a:lnTo>
                  <a:pt x="44539" y="104175"/>
                </a:lnTo>
                <a:lnTo>
                  <a:pt x="69190" y="99869"/>
                </a:lnTo>
                <a:lnTo>
                  <a:pt x="81195" y="93614"/>
                </a:lnTo>
                <a:lnTo>
                  <a:pt x="92515" y="82158"/>
                </a:lnTo>
                <a:lnTo>
                  <a:pt x="93919" y="78805"/>
                </a:lnTo>
                <a:lnTo>
                  <a:pt x="94149" y="75864"/>
                </a:lnTo>
                <a:lnTo>
                  <a:pt x="93597" y="73198"/>
                </a:lnTo>
                <a:lnTo>
                  <a:pt x="92523" y="71421"/>
                </a:lnTo>
                <a:lnTo>
                  <a:pt x="91101" y="70236"/>
                </a:lnTo>
                <a:lnTo>
                  <a:pt x="87640" y="68919"/>
                </a:lnTo>
                <a:lnTo>
                  <a:pt x="83751" y="68334"/>
                </a:lnTo>
                <a:lnTo>
                  <a:pt x="58880" y="73966"/>
                </a:lnTo>
                <a:lnTo>
                  <a:pt x="57384" y="74755"/>
                </a:lnTo>
                <a:lnTo>
                  <a:pt x="56386" y="75986"/>
                </a:lnTo>
                <a:lnTo>
                  <a:pt x="54786" y="79661"/>
                </a:lnTo>
                <a:lnTo>
                  <a:pt x="76159" y="79682"/>
                </a:lnTo>
                <a:lnTo>
                  <a:pt x="96522" y="77116"/>
                </a:lnTo>
                <a:lnTo>
                  <a:pt x="125327" y="71742"/>
                </a:lnTo>
                <a:lnTo>
                  <a:pt x="141898" y="68333"/>
                </a:lnTo>
                <a:lnTo>
                  <a:pt x="160003" y="63944"/>
                </a:lnTo>
                <a:lnTo>
                  <a:pt x="179127" y="58901"/>
                </a:lnTo>
                <a:lnTo>
                  <a:pt x="198932" y="53423"/>
                </a:lnTo>
                <a:lnTo>
                  <a:pt x="218485" y="47654"/>
                </a:lnTo>
                <a:lnTo>
                  <a:pt x="237871" y="41691"/>
                </a:lnTo>
                <a:lnTo>
                  <a:pt x="257145" y="35599"/>
                </a:lnTo>
                <a:lnTo>
                  <a:pt x="274227" y="29421"/>
                </a:lnTo>
                <a:lnTo>
                  <a:pt x="304496" y="16913"/>
                </a:lnTo>
                <a:lnTo>
                  <a:pt x="331853" y="4712"/>
                </a:lnTo>
                <a:lnTo>
                  <a:pt x="345525" y="0"/>
                </a:lnTo>
                <a:lnTo>
                  <a:pt x="347964" y="44"/>
                </a:lnTo>
                <a:lnTo>
                  <a:pt x="349591" y="779"/>
                </a:lnTo>
                <a:lnTo>
                  <a:pt x="352842" y="436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5" name="SMARTInkShape-Group89"/>
          <p:cNvGrpSpPr/>
          <p:nvPr/>
        </p:nvGrpSpPr>
        <p:grpSpPr>
          <a:xfrm>
            <a:off x="7658100" y="3683000"/>
            <a:ext cx="392230" cy="273051"/>
            <a:chOff x="7658100" y="3683000"/>
            <a:chExt cx="392230" cy="273051"/>
          </a:xfrm>
        </p:grpSpPr>
        <p:sp>
          <p:nvSpPr>
            <p:cNvPr id="102" name="SMARTInkShape-379"/>
            <p:cNvSpPr/>
            <p:nvPr>
              <p:custDataLst>
                <p:tags r:id="rId3"/>
              </p:custDataLst>
            </p:nvPr>
          </p:nvSpPr>
          <p:spPr>
            <a:xfrm>
              <a:off x="7939709" y="3683000"/>
              <a:ext cx="110621" cy="273051"/>
            </a:xfrm>
            <a:custGeom>
              <a:avLst/>
              <a:gdLst/>
              <a:ahLst/>
              <a:cxnLst/>
              <a:rect l="0" t="0" r="0" b="0"/>
              <a:pathLst>
                <a:path w="110621" h="273051">
                  <a:moveTo>
                    <a:pt x="67641" y="0"/>
                  </a:moveTo>
                  <a:lnTo>
                    <a:pt x="67641" y="0"/>
                  </a:lnTo>
                  <a:lnTo>
                    <a:pt x="57502" y="26053"/>
                  </a:lnTo>
                  <a:lnTo>
                    <a:pt x="49965" y="47562"/>
                  </a:lnTo>
                  <a:lnTo>
                    <a:pt x="41911" y="73115"/>
                  </a:lnTo>
                  <a:lnTo>
                    <a:pt x="33628" y="100935"/>
                  </a:lnTo>
                  <a:lnTo>
                    <a:pt x="25243" y="129761"/>
                  </a:lnTo>
                  <a:lnTo>
                    <a:pt x="18694" y="153392"/>
                  </a:lnTo>
                  <a:lnTo>
                    <a:pt x="12111" y="184816"/>
                  </a:lnTo>
                  <a:lnTo>
                    <a:pt x="10971" y="196655"/>
                  </a:lnTo>
                  <a:lnTo>
                    <a:pt x="11517" y="198131"/>
                  </a:lnTo>
                  <a:lnTo>
                    <a:pt x="12585" y="198410"/>
                  </a:lnTo>
                  <a:lnTo>
                    <a:pt x="14004" y="197890"/>
                  </a:lnTo>
                  <a:lnTo>
                    <a:pt x="26419" y="181141"/>
                  </a:lnTo>
                  <a:lnTo>
                    <a:pt x="42461" y="153269"/>
                  </a:lnTo>
                  <a:lnTo>
                    <a:pt x="50099" y="142203"/>
                  </a:lnTo>
                  <a:lnTo>
                    <a:pt x="55846" y="137285"/>
                  </a:lnTo>
                  <a:lnTo>
                    <a:pt x="60753" y="135099"/>
                  </a:lnTo>
                  <a:lnTo>
                    <a:pt x="63049" y="134516"/>
                  </a:lnTo>
                  <a:lnTo>
                    <a:pt x="65285" y="135538"/>
                  </a:lnTo>
                  <a:lnTo>
                    <a:pt x="69652" y="140437"/>
                  </a:lnTo>
                  <a:lnTo>
                    <a:pt x="76076" y="151129"/>
                  </a:lnTo>
                  <a:lnTo>
                    <a:pt x="74682" y="162889"/>
                  </a:lnTo>
                  <a:lnTo>
                    <a:pt x="72335" y="169976"/>
                  </a:lnTo>
                  <a:lnTo>
                    <a:pt x="55548" y="190063"/>
                  </a:lnTo>
                  <a:lnTo>
                    <a:pt x="29329" y="212792"/>
                  </a:lnTo>
                  <a:lnTo>
                    <a:pt x="16072" y="223916"/>
                  </a:lnTo>
                  <a:lnTo>
                    <a:pt x="9209" y="226518"/>
                  </a:lnTo>
                  <a:lnTo>
                    <a:pt x="5403" y="227212"/>
                  </a:lnTo>
                  <a:lnTo>
                    <a:pt x="2865" y="226263"/>
                  </a:lnTo>
                  <a:lnTo>
                    <a:pt x="1174" y="224220"/>
                  </a:lnTo>
                  <a:lnTo>
                    <a:pt x="47" y="221447"/>
                  </a:lnTo>
                  <a:lnTo>
                    <a:pt x="0" y="218892"/>
                  </a:lnTo>
                  <a:lnTo>
                    <a:pt x="1830" y="214173"/>
                  </a:lnTo>
                  <a:lnTo>
                    <a:pt x="6827" y="207549"/>
                  </a:lnTo>
                  <a:lnTo>
                    <a:pt x="12626" y="205132"/>
                  </a:lnTo>
                  <a:lnTo>
                    <a:pt x="16147" y="204488"/>
                  </a:lnTo>
                  <a:lnTo>
                    <a:pt x="21941" y="205654"/>
                  </a:lnTo>
                  <a:lnTo>
                    <a:pt x="24475" y="206952"/>
                  </a:lnTo>
                  <a:lnTo>
                    <a:pt x="55977" y="236822"/>
                  </a:lnTo>
                  <a:lnTo>
                    <a:pt x="86827" y="258201"/>
                  </a:lnTo>
                  <a:lnTo>
                    <a:pt x="104644" y="270607"/>
                  </a:lnTo>
                  <a:lnTo>
                    <a:pt x="110620" y="272567"/>
                  </a:lnTo>
                  <a:lnTo>
                    <a:pt x="110405" y="272728"/>
                  </a:lnTo>
                  <a:lnTo>
                    <a:pt x="105741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380"/>
            <p:cNvSpPr/>
            <p:nvPr>
              <p:custDataLst>
                <p:tags r:id="rId4"/>
              </p:custDataLst>
            </p:nvPr>
          </p:nvSpPr>
          <p:spPr>
            <a:xfrm>
              <a:off x="7802721" y="3822700"/>
              <a:ext cx="147480" cy="118636"/>
            </a:xfrm>
            <a:custGeom>
              <a:avLst/>
              <a:gdLst/>
              <a:ahLst/>
              <a:cxnLst/>
              <a:rect l="0" t="0" r="0" b="0"/>
              <a:pathLst>
                <a:path w="147480" h="118636">
                  <a:moveTo>
                    <a:pt x="14129" y="0"/>
                  </a:moveTo>
                  <a:lnTo>
                    <a:pt x="14129" y="0"/>
                  </a:lnTo>
                  <a:lnTo>
                    <a:pt x="1920" y="29886"/>
                  </a:lnTo>
                  <a:lnTo>
                    <a:pt x="0" y="45503"/>
                  </a:lnTo>
                  <a:lnTo>
                    <a:pt x="4517" y="75154"/>
                  </a:lnTo>
                  <a:lnTo>
                    <a:pt x="10184" y="88198"/>
                  </a:lnTo>
                  <a:lnTo>
                    <a:pt x="12910" y="90548"/>
                  </a:lnTo>
                  <a:lnTo>
                    <a:pt x="19702" y="93160"/>
                  </a:lnTo>
                  <a:lnTo>
                    <a:pt x="27424" y="92440"/>
                  </a:lnTo>
                  <a:lnTo>
                    <a:pt x="31459" y="91260"/>
                  </a:lnTo>
                  <a:lnTo>
                    <a:pt x="34855" y="88357"/>
                  </a:lnTo>
                  <a:lnTo>
                    <a:pt x="43004" y="74157"/>
                  </a:lnTo>
                  <a:lnTo>
                    <a:pt x="57616" y="44181"/>
                  </a:lnTo>
                  <a:lnTo>
                    <a:pt x="64286" y="21906"/>
                  </a:lnTo>
                  <a:lnTo>
                    <a:pt x="65207" y="22365"/>
                  </a:lnTo>
                  <a:lnTo>
                    <a:pt x="68109" y="26638"/>
                  </a:lnTo>
                  <a:lnTo>
                    <a:pt x="67989" y="35123"/>
                  </a:lnTo>
                  <a:lnTo>
                    <a:pt x="62163" y="61187"/>
                  </a:lnTo>
                  <a:lnTo>
                    <a:pt x="63651" y="88443"/>
                  </a:lnTo>
                  <a:lnTo>
                    <a:pt x="64360" y="101397"/>
                  </a:lnTo>
                  <a:lnTo>
                    <a:pt x="65961" y="106404"/>
                  </a:lnTo>
                  <a:lnTo>
                    <a:pt x="71502" y="113848"/>
                  </a:lnTo>
                  <a:lnTo>
                    <a:pt x="76787" y="117627"/>
                  </a:lnTo>
                  <a:lnTo>
                    <a:pt x="79185" y="118635"/>
                  </a:lnTo>
                  <a:lnTo>
                    <a:pt x="87493" y="115991"/>
                  </a:lnTo>
                  <a:lnTo>
                    <a:pt x="106702" y="102796"/>
                  </a:lnTo>
                  <a:lnTo>
                    <a:pt x="119797" y="80631"/>
                  </a:lnTo>
                  <a:lnTo>
                    <a:pt x="130237" y="57943"/>
                  </a:lnTo>
                  <a:lnTo>
                    <a:pt x="14747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381"/>
            <p:cNvSpPr/>
            <p:nvPr>
              <p:custDataLst>
                <p:tags r:id="rId5"/>
              </p:custDataLst>
            </p:nvPr>
          </p:nvSpPr>
          <p:spPr>
            <a:xfrm>
              <a:off x="7658100" y="3696484"/>
              <a:ext cx="101750" cy="236024"/>
            </a:xfrm>
            <a:custGeom>
              <a:avLst/>
              <a:gdLst/>
              <a:ahLst/>
              <a:cxnLst/>
              <a:rect l="0" t="0" r="0" b="0"/>
              <a:pathLst>
                <a:path w="101750" h="236024">
                  <a:moveTo>
                    <a:pt x="25400" y="18266"/>
                  </a:moveTo>
                  <a:lnTo>
                    <a:pt x="25400" y="18266"/>
                  </a:lnTo>
                  <a:lnTo>
                    <a:pt x="25400" y="0"/>
                  </a:lnTo>
                  <a:lnTo>
                    <a:pt x="22029" y="12932"/>
                  </a:lnTo>
                  <a:lnTo>
                    <a:pt x="23303" y="41380"/>
                  </a:lnTo>
                  <a:lnTo>
                    <a:pt x="24468" y="66403"/>
                  </a:lnTo>
                  <a:lnTo>
                    <a:pt x="24986" y="93988"/>
                  </a:lnTo>
                  <a:lnTo>
                    <a:pt x="25216" y="122711"/>
                  </a:lnTo>
                  <a:lnTo>
                    <a:pt x="23437" y="146295"/>
                  </a:lnTo>
                  <a:lnTo>
                    <a:pt x="18469" y="175439"/>
                  </a:lnTo>
                  <a:lnTo>
                    <a:pt x="13038" y="206304"/>
                  </a:lnTo>
                  <a:lnTo>
                    <a:pt x="24939" y="182035"/>
                  </a:lnTo>
                  <a:lnTo>
                    <a:pt x="39846" y="167293"/>
                  </a:lnTo>
                  <a:lnTo>
                    <a:pt x="50925" y="160729"/>
                  </a:lnTo>
                  <a:lnTo>
                    <a:pt x="65418" y="158785"/>
                  </a:lnTo>
                  <a:lnTo>
                    <a:pt x="77053" y="162093"/>
                  </a:lnTo>
                  <a:lnTo>
                    <a:pt x="98397" y="172343"/>
                  </a:lnTo>
                  <a:lnTo>
                    <a:pt x="100876" y="176723"/>
                  </a:lnTo>
                  <a:lnTo>
                    <a:pt x="101749" y="189115"/>
                  </a:lnTo>
                  <a:lnTo>
                    <a:pt x="98273" y="208588"/>
                  </a:lnTo>
                  <a:lnTo>
                    <a:pt x="89067" y="219505"/>
                  </a:lnTo>
                  <a:lnTo>
                    <a:pt x="63533" y="234641"/>
                  </a:lnTo>
                  <a:lnTo>
                    <a:pt x="50814" y="236023"/>
                  </a:lnTo>
                  <a:lnTo>
                    <a:pt x="44459" y="235404"/>
                  </a:lnTo>
                  <a:lnTo>
                    <a:pt x="33636" y="229072"/>
                  </a:lnTo>
                  <a:lnTo>
                    <a:pt x="5252" y="204407"/>
                  </a:lnTo>
                  <a:lnTo>
                    <a:pt x="0" y="1960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368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Kvantiserte</a:t>
            </a:r>
            <a:r>
              <a:rPr lang="en-US" dirty="0" smtClean="0"/>
              <a:t> </a:t>
            </a:r>
            <a:r>
              <a:rPr lang="en-US" dirty="0" err="1" smtClean="0"/>
              <a:t>bølger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220" y="2647012"/>
            <a:ext cx="2902853" cy="39867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96" r="83883"/>
          <a:stretch/>
        </p:blipFill>
        <p:spPr>
          <a:xfrm rot="16200000" flipH="1">
            <a:off x="1853203" y="-554283"/>
            <a:ext cx="1557452" cy="4845137"/>
          </a:xfrm>
          <a:prstGeom prst="rect">
            <a:avLst/>
          </a:prstGeom>
        </p:spPr>
      </p:pic>
      <p:grpSp>
        <p:nvGrpSpPr>
          <p:cNvPr id="271" name="SMARTInkShape-Group90"/>
          <p:cNvGrpSpPr/>
          <p:nvPr/>
        </p:nvGrpSpPr>
        <p:grpSpPr>
          <a:xfrm>
            <a:off x="8041105" y="4413250"/>
            <a:ext cx="505996" cy="387351"/>
            <a:chOff x="8041105" y="4413250"/>
            <a:chExt cx="505996" cy="387351"/>
          </a:xfrm>
        </p:grpSpPr>
        <p:sp>
          <p:nvSpPr>
            <p:cNvPr id="269" name="SMARTInkShape-382"/>
            <p:cNvSpPr/>
            <p:nvPr>
              <p:custDataLst>
                <p:tags r:id="rId71"/>
              </p:custDataLst>
            </p:nvPr>
          </p:nvSpPr>
          <p:spPr>
            <a:xfrm>
              <a:off x="8041105" y="4413250"/>
              <a:ext cx="505996" cy="308470"/>
            </a:xfrm>
            <a:custGeom>
              <a:avLst/>
              <a:gdLst/>
              <a:ahLst/>
              <a:cxnLst/>
              <a:rect l="0" t="0" r="0" b="0"/>
              <a:pathLst>
                <a:path w="505996" h="308470">
                  <a:moveTo>
                    <a:pt x="80545" y="0"/>
                  </a:moveTo>
                  <a:lnTo>
                    <a:pt x="80545" y="0"/>
                  </a:lnTo>
                  <a:lnTo>
                    <a:pt x="80545" y="3371"/>
                  </a:lnTo>
                  <a:lnTo>
                    <a:pt x="73803" y="29064"/>
                  </a:lnTo>
                  <a:lnTo>
                    <a:pt x="62967" y="58073"/>
                  </a:lnTo>
                  <a:lnTo>
                    <a:pt x="56126" y="74699"/>
                  </a:lnTo>
                  <a:lnTo>
                    <a:pt x="49449" y="94249"/>
                  </a:lnTo>
                  <a:lnTo>
                    <a:pt x="42881" y="115749"/>
                  </a:lnTo>
                  <a:lnTo>
                    <a:pt x="36386" y="138550"/>
                  </a:lnTo>
                  <a:lnTo>
                    <a:pt x="29939" y="160805"/>
                  </a:lnTo>
                  <a:lnTo>
                    <a:pt x="23524" y="182698"/>
                  </a:lnTo>
                  <a:lnTo>
                    <a:pt x="17131" y="204348"/>
                  </a:lnTo>
                  <a:lnTo>
                    <a:pt x="12163" y="222310"/>
                  </a:lnTo>
                  <a:lnTo>
                    <a:pt x="4763" y="251675"/>
                  </a:lnTo>
                  <a:lnTo>
                    <a:pt x="0" y="274556"/>
                  </a:lnTo>
                  <a:lnTo>
                    <a:pt x="38" y="277582"/>
                  </a:lnTo>
                  <a:lnTo>
                    <a:pt x="768" y="278893"/>
                  </a:lnTo>
                  <a:lnTo>
                    <a:pt x="1960" y="279062"/>
                  </a:lnTo>
                  <a:lnTo>
                    <a:pt x="19083" y="263419"/>
                  </a:lnTo>
                  <a:lnTo>
                    <a:pt x="42847" y="235765"/>
                  </a:lnTo>
                  <a:lnTo>
                    <a:pt x="57851" y="221786"/>
                  </a:lnTo>
                  <a:lnTo>
                    <a:pt x="61183" y="219824"/>
                  </a:lnTo>
                  <a:lnTo>
                    <a:pt x="64109" y="219927"/>
                  </a:lnTo>
                  <a:lnTo>
                    <a:pt x="66765" y="221407"/>
                  </a:lnTo>
                  <a:lnTo>
                    <a:pt x="69242" y="223805"/>
                  </a:lnTo>
                  <a:lnTo>
                    <a:pt x="71994" y="233995"/>
                  </a:lnTo>
                  <a:lnTo>
                    <a:pt x="71662" y="255598"/>
                  </a:lnTo>
                  <a:lnTo>
                    <a:pt x="70246" y="270938"/>
                  </a:lnTo>
                  <a:lnTo>
                    <a:pt x="71970" y="284811"/>
                  </a:lnTo>
                  <a:lnTo>
                    <a:pt x="78851" y="296151"/>
                  </a:lnTo>
                  <a:lnTo>
                    <a:pt x="83649" y="301151"/>
                  </a:lnTo>
                  <a:lnTo>
                    <a:pt x="96506" y="306706"/>
                  </a:lnTo>
                  <a:lnTo>
                    <a:pt x="112334" y="308469"/>
                  </a:lnTo>
                  <a:lnTo>
                    <a:pt x="131127" y="306901"/>
                  </a:lnTo>
                  <a:lnTo>
                    <a:pt x="149357" y="298208"/>
                  </a:lnTo>
                  <a:lnTo>
                    <a:pt x="171724" y="279328"/>
                  </a:lnTo>
                  <a:lnTo>
                    <a:pt x="181747" y="265962"/>
                  </a:lnTo>
                  <a:lnTo>
                    <a:pt x="188553" y="250615"/>
                  </a:lnTo>
                  <a:lnTo>
                    <a:pt x="189239" y="243277"/>
                  </a:lnTo>
                  <a:lnTo>
                    <a:pt x="186239" y="229478"/>
                  </a:lnTo>
                  <a:lnTo>
                    <a:pt x="183463" y="225658"/>
                  </a:lnTo>
                  <a:lnTo>
                    <a:pt x="180201" y="223817"/>
                  </a:lnTo>
                  <a:lnTo>
                    <a:pt x="176615" y="223294"/>
                  </a:lnTo>
                  <a:lnTo>
                    <a:pt x="166987" y="228358"/>
                  </a:lnTo>
                  <a:lnTo>
                    <a:pt x="161456" y="232672"/>
                  </a:lnTo>
                  <a:lnTo>
                    <a:pt x="155311" y="244991"/>
                  </a:lnTo>
                  <a:lnTo>
                    <a:pt x="151365" y="272525"/>
                  </a:lnTo>
                  <a:lnTo>
                    <a:pt x="154589" y="283635"/>
                  </a:lnTo>
                  <a:lnTo>
                    <a:pt x="157425" y="288573"/>
                  </a:lnTo>
                  <a:lnTo>
                    <a:pt x="166220" y="295942"/>
                  </a:lnTo>
                  <a:lnTo>
                    <a:pt x="176479" y="300863"/>
                  </a:lnTo>
                  <a:lnTo>
                    <a:pt x="185741" y="303050"/>
                  </a:lnTo>
                  <a:lnTo>
                    <a:pt x="189481" y="301517"/>
                  </a:lnTo>
                  <a:lnTo>
                    <a:pt x="195519" y="294168"/>
                  </a:lnTo>
                  <a:lnTo>
                    <a:pt x="199513" y="278131"/>
                  </a:lnTo>
                  <a:lnTo>
                    <a:pt x="200157" y="248680"/>
                  </a:lnTo>
                  <a:lnTo>
                    <a:pt x="194222" y="219448"/>
                  </a:lnTo>
                  <a:lnTo>
                    <a:pt x="190335" y="210421"/>
                  </a:lnTo>
                  <a:lnTo>
                    <a:pt x="186255" y="206409"/>
                  </a:lnTo>
                  <a:lnTo>
                    <a:pt x="184884" y="206045"/>
                  </a:lnTo>
                  <a:lnTo>
                    <a:pt x="183971" y="206508"/>
                  </a:lnTo>
                  <a:lnTo>
                    <a:pt x="183363" y="207522"/>
                  </a:lnTo>
                  <a:lnTo>
                    <a:pt x="182505" y="212320"/>
                  </a:lnTo>
                  <a:lnTo>
                    <a:pt x="182252" y="221581"/>
                  </a:lnTo>
                  <a:lnTo>
                    <a:pt x="183627" y="224626"/>
                  </a:lnTo>
                  <a:lnTo>
                    <a:pt x="188918" y="229891"/>
                  </a:lnTo>
                  <a:lnTo>
                    <a:pt x="199737" y="232702"/>
                  </a:lnTo>
                  <a:lnTo>
                    <a:pt x="221695" y="232402"/>
                  </a:lnTo>
                  <a:lnTo>
                    <a:pt x="251028" y="229351"/>
                  </a:lnTo>
                  <a:lnTo>
                    <a:pt x="270758" y="228822"/>
                  </a:lnTo>
                  <a:lnTo>
                    <a:pt x="275087" y="230159"/>
                  </a:lnTo>
                  <a:lnTo>
                    <a:pt x="277973" y="232462"/>
                  </a:lnTo>
                  <a:lnTo>
                    <a:pt x="285976" y="246296"/>
                  </a:lnTo>
                  <a:lnTo>
                    <a:pt x="286383" y="256220"/>
                  </a:lnTo>
                  <a:lnTo>
                    <a:pt x="283848" y="283211"/>
                  </a:lnTo>
                  <a:lnTo>
                    <a:pt x="283791" y="281564"/>
                  </a:lnTo>
                  <a:lnTo>
                    <a:pt x="289216" y="253075"/>
                  </a:lnTo>
                  <a:lnTo>
                    <a:pt x="289835" y="227934"/>
                  </a:lnTo>
                  <a:lnTo>
                    <a:pt x="290749" y="204453"/>
                  </a:lnTo>
                  <a:lnTo>
                    <a:pt x="291942" y="201919"/>
                  </a:lnTo>
                  <a:lnTo>
                    <a:pt x="293444" y="200229"/>
                  </a:lnTo>
                  <a:lnTo>
                    <a:pt x="300756" y="198351"/>
                  </a:lnTo>
                  <a:lnTo>
                    <a:pt x="305668" y="197851"/>
                  </a:lnTo>
                  <a:lnTo>
                    <a:pt x="314890" y="201057"/>
                  </a:lnTo>
                  <a:lnTo>
                    <a:pt x="324398" y="205776"/>
                  </a:lnTo>
                  <a:lnTo>
                    <a:pt x="349631" y="208804"/>
                  </a:lnTo>
                  <a:lnTo>
                    <a:pt x="371470" y="207447"/>
                  </a:lnTo>
                  <a:lnTo>
                    <a:pt x="401184" y="197297"/>
                  </a:lnTo>
                  <a:lnTo>
                    <a:pt x="410023" y="191639"/>
                  </a:lnTo>
                  <a:lnTo>
                    <a:pt x="412381" y="189143"/>
                  </a:lnTo>
                  <a:lnTo>
                    <a:pt x="411836" y="186773"/>
                  </a:lnTo>
                  <a:lnTo>
                    <a:pt x="405586" y="182258"/>
                  </a:lnTo>
                  <a:lnTo>
                    <a:pt x="395752" y="181663"/>
                  </a:lnTo>
                  <a:lnTo>
                    <a:pt x="390166" y="182492"/>
                  </a:lnTo>
                  <a:lnTo>
                    <a:pt x="368820" y="193772"/>
                  </a:lnTo>
                  <a:lnTo>
                    <a:pt x="356599" y="208417"/>
                  </a:lnTo>
                  <a:lnTo>
                    <a:pt x="347874" y="225274"/>
                  </a:lnTo>
                  <a:lnTo>
                    <a:pt x="343997" y="239822"/>
                  </a:lnTo>
                  <a:lnTo>
                    <a:pt x="344374" y="245253"/>
                  </a:lnTo>
                  <a:lnTo>
                    <a:pt x="346037" y="249580"/>
                  </a:lnTo>
                  <a:lnTo>
                    <a:pt x="348556" y="253170"/>
                  </a:lnTo>
                  <a:lnTo>
                    <a:pt x="356999" y="259040"/>
                  </a:lnTo>
                  <a:lnTo>
                    <a:pt x="362215" y="261593"/>
                  </a:lnTo>
                  <a:lnTo>
                    <a:pt x="375536" y="262549"/>
                  </a:lnTo>
                  <a:lnTo>
                    <a:pt x="390157" y="259916"/>
                  </a:lnTo>
                  <a:lnTo>
                    <a:pt x="416791" y="248609"/>
                  </a:lnTo>
                  <a:lnTo>
                    <a:pt x="442435" y="239373"/>
                  </a:lnTo>
                  <a:lnTo>
                    <a:pt x="448099" y="239309"/>
                  </a:lnTo>
                  <a:lnTo>
                    <a:pt x="458156" y="243002"/>
                  </a:lnTo>
                  <a:lnTo>
                    <a:pt x="468380" y="249644"/>
                  </a:lnTo>
                  <a:lnTo>
                    <a:pt x="470335" y="252507"/>
                  </a:lnTo>
                  <a:lnTo>
                    <a:pt x="475354" y="265360"/>
                  </a:lnTo>
                  <a:lnTo>
                    <a:pt x="479559" y="271531"/>
                  </a:lnTo>
                  <a:lnTo>
                    <a:pt x="482017" y="272375"/>
                  </a:lnTo>
                  <a:lnTo>
                    <a:pt x="483659" y="272600"/>
                  </a:lnTo>
                  <a:lnTo>
                    <a:pt x="484754" y="270633"/>
                  </a:lnTo>
                  <a:lnTo>
                    <a:pt x="487707" y="257752"/>
                  </a:lnTo>
                  <a:lnTo>
                    <a:pt x="495480" y="239825"/>
                  </a:lnTo>
                  <a:lnTo>
                    <a:pt x="500704" y="212603"/>
                  </a:lnTo>
                  <a:lnTo>
                    <a:pt x="505995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383"/>
            <p:cNvSpPr/>
            <p:nvPr>
              <p:custDataLst>
                <p:tags r:id="rId72"/>
              </p:custDataLst>
            </p:nvPr>
          </p:nvSpPr>
          <p:spPr>
            <a:xfrm>
              <a:off x="8191500" y="4552950"/>
              <a:ext cx="139701" cy="247651"/>
            </a:xfrm>
            <a:custGeom>
              <a:avLst/>
              <a:gdLst/>
              <a:ahLst/>
              <a:cxnLst/>
              <a:rect l="0" t="0" r="0" b="0"/>
              <a:pathLst>
                <a:path w="139701" h="247651">
                  <a:moveTo>
                    <a:pt x="139700" y="0"/>
                  </a:moveTo>
                  <a:lnTo>
                    <a:pt x="139700" y="0"/>
                  </a:lnTo>
                  <a:lnTo>
                    <a:pt x="116103" y="26968"/>
                  </a:lnTo>
                  <a:lnTo>
                    <a:pt x="103508" y="41968"/>
                  </a:lnTo>
                  <a:lnTo>
                    <a:pt x="89466" y="59023"/>
                  </a:lnTo>
                  <a:lnTo>
                    <a:pt x="74461" y="77448"/>
                  </a:lnTo>
                  <a:lnTo>
                    <a:pt x="60223" y="96082"/>
                  </a:lnTo>
                  <a:lnTo>
                    <a:pt x="46499" y="114855"/>
                  </a:lnTo>
                  <a:lnTo>
                    <a:pt x="33116" y="133720"/>
                  </a:lnTo>
                  <a:lnTo>
                    <a:pt x="23488" y="151236"/>
                  </a:lnTo>
                  <a:lnTo>
                    <a:pt x="16365" y="167851"/>
                  </a:lnTo>
                  <a:lnTo>
                    <a:pt x="7273" y="198073"/>
                  </a:lnTo>
                  <a:lnTo>
                    <a:pt x="3232" y="223264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4" name="SMARTInkShape-Group91"/>
          <p:cNvGrpSpPr/>
          <p:nvPr/>
        </p:nvGrpSpPr>
        <p:grpSpPr>
          <a:xfrm>
            <a:off x="7683761" y="4514850"/>
            <a:ext cx="190240" cy="211671"/>
            <a:chOff x="7683761" y="4514850"/>
            <a:chExt cx="190240" cy="211671"/>
          </a:xfrm>
        </p:grpSpPr>
        <p:sp>
          <p:nvSpPr>
            <p:cNvPr id="272" name="SMARTInkShape-384"/>
            <p:cNvSpPr/>
            <p:nvPr>
              <p:custDataLst>
                <p:tags r:id="rId69"/>
              </p:custDataLst>
            </p:nvPr>
          </p:nvSpPr>
          <p:spPr>
            <a:xfrm>
              <a:off x="7683761" y="4648200"/>
              <a:ext cx="171190" cy="78321"/>
            </a:xfrm>
            <a:custGeom>
              <a:avLst/>
              <a:gdLst/>
              <a:ahLst/>
              <a:cxnLst/>
              <a:rect l="0" t="0" r="0" b="0"/>
              <a:pathLst>
                <a:path w="171190" h="78321">
                  <a:moveTo>
                    <a:pt x="6089" y="0"/>
                  </a:moveTo>
                  <a:lnTo>
                    <a:pt x="6089" y="0"/>
                  </a:lnTo>
                  <a:lnTo>
                    <a:pt x="2717" y="0"/>
                  </a:lnTo>
                  <a:lnTo>
                    <a:pt x="1725" y="2117"/>
                  </a:lnTo>
                  <a:lnTo>
                    <a:pt x="0" y="29886"/>
                  </a:lnTo>
                  <a:lnTo>
                    <a:pt x="6559" y="53618"/>
                  </a:lnTo>
                  <a:lnTo>
                    <a:pt x="14068" y="68411"/>
                  </a:lnTo>
                  <a:lnTo>
                    <a:pt x="24132" y="77264"/>
                  </a:lnTo>
                  <a:lnTo>
                    <a:pt x="27290" y="78320"/>
                  </a:lnTo>
                  <a:lnTo>
                    <a:pt x="30101" y="78319"/>
                  </a:lnTo>
                  <a:lnTo>
                    <a:pt x="32680" y="77613"/>
                  </a:lnTo>
                  <a:lnTo>
                    <a:pt x="37427" y="71183"/>
                  </a:lnTo>
                  <a:lnTo>
                    <a:pt x="41184" y="60565"/>
                  </a:lnTo>
                  <a:lnTo>
                    <a:pt x="45477" y="30752"/>
                  </a:lnTo>
                  <a:lnTo>
                    <a:pt x="50920" y="11699"/>
                  </a:lnTo>
                  <a:lnTo>
                    <a:pt x="52909" y="7799"/>
                  </a:lnTo>
                  <a:lnTo>
                    <a:pt x="54942" y="5905"/>
                  </a:lnTo>
                  <a:lnTo>
                    <a:pt x="57002" y="5348"/>
                  </a:lnTo>
                  <a:lnTo>
                    <a:pt x="78332" y="11993"/>
                  </a:lnTo>
                  <a:lnTo>
                    <a:pt x="106698" y="22334"/>
                  </a:lnTo>
                  <a:lnTo>
                    <a:pt x="113379" y="23356"/>
                  </a:lnTo>
                  <a:lnTo>
                    <a:pt x="126445" y="20728"/>
                  </a:lnTo>
                  <a:lnTo>
                    <a:pt x="157905" y="6497"/>
                  </a:lnTo>
                  <a:lnTo>
                    <a:pt x="168565" y="1283"/>
                  </a:lnTo>
                  <a:lnTo>
                    <a:pt x="170023" y="8096"/>
                  </a:lnTo>
                  <a:lnTo>
                    <a:pt x="170412" y="13864"/>
                  </a:lnTo>
                  <a:lnTo>
                    <a:pt x="163013" y="42694"/>
                  </a:lnTo>
                  <a:lnTo>
                    <a:pt x="163557" y="56369"/>
                  </a:lnTo>
                  <a:lnTo>
                    <a:pt x="166151" y="65740"/>
                  </a:lnTo>
                  <a:lnTo>
                    <a:pt x="171189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385"/>
            <p:cNvSpPr/>
            <p:nvPr>
              <p:custDataLst>
                <p:tags r:id="rId70"/>
              </p:custDataLst>
            </p:nvPr>
          </p:nvSpPr>
          <p:spPr>
            <a:xfrm>
              <a:off x="7861300" y="45148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6350"/>
                  </a:moveTo>
                  <a:lnTo>
                    <a:pt x="12700" y="6350"/>
                  </a:lnTo>
                  <a:lnTo>
                    <a:pt x="9329" y="2979"/>
                  </a:lnTo>
                  <a:lnTo>
                    <a:pt x="5793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2" name="SMARTInkShape-Group92"/>
          <p:cNvGrpSpPr/>
          <p:nvPr/>
        </p:nvGrpSpPr>
        <p:grpSpPr>
          <a:xfrm>
            <a:off x="6395751" y="3868223"/>
            <a:ext cx="1103600" cy="940960"/>
            <a:chOff x="6395751" y="3868223"/>
            <a:chExt cx="1103600" cy="940960"/>
          </a:xfrm>
        </p:grpSpPr>
        <p:sp>
          <p:nvSpPr>
            <p:cNvPr id="275" name="SMARTInkShape-386"/>
            <p:cNvSpPr/>
            <p:nvPr>
              <p:custDataLst>
                <p:tags r:id="rId62"/>
              </p:custDataLst>
            </p:nvPr>
          </p:nvSpPr>
          <p:spPr>
            <a:xfrm>
              <a:off x="7236671" y="4619510"/>
              <a:ext cx="262680" cy="151008"/>
            </a:xfrm>
            <a:custGeom>
              <a:avLst/>
              <a:gdLst/>
              <a:ahLst/>
              <a:cxnLst/>
              <a:rect l="0" t="0" r="0" b="0"/>
              <a:pathLst>
                <a:path w="262680" h="151008">
                  <a:moveTo>
                    <a:pt x="46779" y="22340"/>
                  </a:moveTo>
                  <a:lnTo>
                    <a:pt x="46779" y="22340"/>
                  </a:lnTo>
                  <a:lnTo>
                    <a:pt x="46779" y="8856"/>
                  </a:lnTo>
                  <a:lnTo>
                    <a:pt x="45367" y="4884"/>
                  </a:lnTo>
                  <a:lnTo>
                    <a:pt x="43016" y="2236"/>
                  </a:lnTo>
                  <a:lnTo>
                    <a:pt x="40037" y="470"/>
                  </a:lnTo>
                  <a:lnTo>
                    <a:pt x="36640" y="0"/>
                  </a:lnTo>
                  <a:lnTo>
                    <a:pt x="29103" y="1357"/>
                  </a:lnTo>
                  <a:lnTo>
                    <a:pt x="21049" y="8075"/>
                  </a:lnTo>
                  <a:lnTo>
                    <a:pt x="13471" y="18117"/>
                  </a:lnTo>
                  <a:lnTo>
                    <a:pt x="7751" y="29635"/>
                  </a:lnTo>
                  <a:lnTo>
                    <a:pt x="6620" y="43691"/>
                  </a:lnTo>
                  <a:lnTo>
                    <a:pt x="9880" y="59346"/>
                  </a:lnTo>
                  <a:lnTo>
                    <a:pt x="23617" y="84027"/>
                  </a:lnTo>
                  <a:lnTo>
                    <a:pt x="38975" y="108508"/>
                  </a:lnTo>
                  <a:lnTo>
                    <a:pt x="43310" y="122725"/>
                  </a:lnTo>
                  <a:lnTo>
                    <a:pt x="43356" y="134219"/>
                  </a:lnTo>
                  <a:lnTo>
                    <a:pt x="42380" y="139259"/>
                  </a:lnTo>
                  <a:lnTo>
                    <a:pt x="37533" y="146741"/>
                  </a:lnTo>
                  <a:lnTo>
                    <a:pt x="34265" y="149724"/>
                  </a:lnTo>
                  <a:lnTo>
                    <a:pt x="29970" y="151007"/>
                  </a:lnTo>
                  <a:lnTo>
                    <a:pt x="19553" y="150551"/>
                  </a:lnTo>
                  <a:lnTo>
                    <a:pt x="15223" y="148031"/>
                  </a:lnTo>
                  <a:lnTo>
                    <a:pt x="8530" y="139586"/>
                  </a:lnTo>
                  <a:lnTo>
                    <a:pt x="796" y="122932"/>
                  </a:lnTo>
                  <a:lnTo>
                    <a:pt x="0" y="114555"/>
                  </a:lnTo>
                  <a:lnTo>
                    <a:pt x="777" y="111333"/>
                  </a:lnTo>
                  <a:lnTo>
                    <a:pt x="3411" y="108480"/>
                  </a:lnTo>
                  <a:lnTo>
                    <a:pt x="11982" y="103428"/>
                  </a:lnTo>
                  <a:lnTo>
                    <a:pt x="40507" y="98094"/>
                  </a:lnTo>
                  <a:lnTo>
                    <a:pt x="68517" y="88687"/>
                  </a:lnTo>
                  <a:lnTo>
                    <a:pt x="94299" y="76257"/>
                  </a:lnTo>
                  <a:lnTo>
                    <a:pt x="114246" y="59482"/>
                  </a:lnTo>
                  <a:lnTo>
                    <a:pt x="122155" y="47314"/>
                  </a:lnTo>
                  <a:lnTo>
                    <a:pt x="127203" y="28564"/>
                  </a:lnTo>
                  <a:lnTo>
                    <a:pt x="126503" y="17815"/>
                  </a:lnTo>
                  <a:lnTo>
                    <a:pt x="125328" y="12974"/>
                  </a:lnTo>
                  <a:lnTo>
                    <a:pt x="123134" y="11157"/>
                  </a:lnTo>
                  <a:lnTo>
                    <a:pt x="120260" y="11357"/>
                  </a:lnTo>
                  <a:lnTo>
                    <a:pt x="116933" y="12901"/>
                  </a:lnTo>
                  <a:lnTo>
                    <a:pt x="105509" y="28559"/>
                  </a:lnTo>
                  <a:lnTo>
                    <a:pt x="99928" y="51072"/>
                  </a:lnTo>
                  <a:lnTo>
                    <a:pt x="98275" y="75617"/>
                  </a:lnTo>
                  <a:lnTo>
                    <a:pt x="101652" y="88587"/>
                  </a:lnTo>
                  <a:lnTo>
                    <a:pt x="104527" y="94021"/>
                  </a:lnTo>
                  <a:lnTo>
                    <a:pt x="108561" y="97644"/>
                  </a:lnTo>
                  <a:lnTo>
                    <a:pt x="118688" y="101670"/>
                  </a:lnTo>
                  <a:lnTo>
                    <a:pt x="123646" y="101332"/>
                  </a:lnTo>
                  <a:lnTo>
                    <a:pt x="132918" y="97194"/>
                  </a:lnTo>
                  <a:lnTo>
                    <a:pt x="149443" y="83560"/>
                  </a:lnTo>
                  <a:lnTo>
                    <a:pt x="168213" y="52673"/>
                  </a:lnTo>
                  <a:lnTo>
                    <a:pt x="178421" y="37501"/>
                  </a:lnTo>
                  <a:lnTo>
                    <a:pt x="178990" y="37386"/>
                  </a:lnTo>
                  <a:lnTo>
                    <a:pt x="179369" y="38015"/>
                  </a:lnTo>
                  <a:lnTo>
                    <a:pt x="180084" y="67707"/>
                  </a:lnTo>
                  <a:lnTo>
                    <a:pt x="180826" y="90254"/>
                  </a:lnTo>
                  <a:lnTo>
                    <a:pt x="182005" y="93016"/>
                  </a:lnTo>
                  <a:lnTo>
                    <a:pt x="183496" y="94857"/>
                  </a:lnTo>
                  <a:lnTo>
                    <a:pt x="186607" y="94674"/>
                  </a:lnTo>
                  <a:lnTo>
                    <a:pt x="200393" y="87673"/>
                  </a:lnTo>
                  <a:lnTo>
                    <a:pt x="209361" y="80540"/>
                  </a:lnTo>
                  <a:lnTo>
                    <a:pt x="228995" y="52129"/>
                  </a:lnTo>
                  <a:lnTo>
                    <a:pt x="235643" y="43511"/>
                  </a:lnTo>
                  <a:lnTo>
                    <a:pt x="232037" y="69299"/>
                  </a:lnTo>
                  <a:lnTo>
                    <a:pt x="233139" y="92933"/>
                  </a:lnTo>
                  <a:lnTo>
                    <a:pt x="239832" y="119462"/>
                  </a:lnTo>
                  <a:lnTo>
                    <a:pt x="247586" y="127359"/>
                  </a:lnTo>
                  <a:lnTo>
                    <a:pt x="262679" y="1366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387"/>
            <p:cNvSpPr/>
            <p:nvPr>
              <p:custDataLst>
                <p:tags r:id="rId63"/>
              </p:custDataLst>
            </p:nvPr>
          </p:nvSpPr>
          <p:spPr>
            <a:xfrm>
              <a:off x="6867328" y="4663634"/>
              <a:ext cx="295473" cy="125575"/>
            </a:xfrm>
            <a:custGeom>
              <a:avLst/>
              <a:gdLst/>
              <a:ahLst/>
              <a:cxnLst/>
              <a:rect l="0" t="0" r="0" b="0"/>
              <a:pathLst>
                <a:path w="295473" h="125575">
                  <a:moveTo>
                    <a:pt x="3372" y="16316"/>
                  </a:moveTo>
                  <a:lnTo>
                    <a:pt x="3372" y="16316"/>
                  </a:lnTo>
                  <a:lnTo>
                    <a:pt x="3372" y="12945"/>
                  </a:lnTo>
                  <a:lnTo>
                    <a:pt x="0" y="38017"/>
                  </a:lnTo>
                  <a:lnTo>
                    <a:pt x="1275" y="63041"/>
                  </a:lnTo>
                  <a:lnTo>
                    <a:pt x="6121" y="88329"/>
                  </a:lnTo>
                  <a:lnTo>
                    <a:pt x="12026" y="110325"/>
                  </a:lnTo>
                  <a:lnTo>
                    <a:pt x="18037" y="119952"/>
                  </a:lnTo>
                  <a:lnTo>
                    <a:pt x="21616" y="123506"/>
                  </a:lnTo>
                  <a:lnTo>
                    <a:pt x="24706" y="125171"/>
                  </a:lnTo>
                  <a:lnTo>
                    <a:pt x="27473" y="125574"/>
                  </a:lnTo>
                  <a:lnTo>
                    <a:pt x="30022" y="125138"/>
                  </a:lnTo>
                  <a:lnTo>
                    <a:pt x="34737" y="120891"/>
                  </a:lnTo>
                  <a:lnTo>
                    <a:pt x="39184" y="112888"/>
                  </a:lnTo>
                  <a:lnTo>
                    <a:pt x="43512" y="99924"/>
                  </a:lnTo>
                  <a:lnTo>
                    <a:pt x="43174" y="73387"/>
                  </a:lnTo>
                  <a:lnTo>
                    <a:pt x="35428" y="42733"/>
                  </a:lnTo>
                  <a:lnTo>
                    <a:pt x="36031" y="42393"/>
                  </a:lnTo>
                  <a:lnTo>
                    <a:pt x="38584" y="42017"/>
                  </a:lnTo>
                  <a:lnTo>
                    <a:pt x="65636" y="50581"/>
                  </a:lnTo>
                  <a:lnTo>
                    <a:pt x="85556" y="53280"/>
                  </a:lnTo>
                  <a:lnTo>
                    <a:pt x="115614" y="49122"/>
                  </a:lnTo>
                  <a:lnTo>
                    <a:pt x="135407" y="42813"/>
                  </a:lnTo>
                  <a:lnTo>
                    <a:pt x="145780" y="36089"/>
                  </a:lnTo>
                  <a:lnTo>
                    <a:pt x="153212" y="26515"/>
                  </a:lnTo>
                  <a:lnTo>
                    <a:pt x="158162" y="15910"/>
                  </a:lnTo>
                  <a:lnTo>
                    <a:pt x="161600" y="0"/>
                  </a:lnTo>
                  <a:lnTo>
                    <a:pt x="156246" y="2244"/>
                  </a:lnTo>
                  <a:lnTo>
                    <a:pt x="146810" y="9356"/>
                  </a:lnTo>
                  <a:lnTo>
                    <a:pt x="125388" y="36918"/>
                  </a:lnTo>
                  <a:lnTo>
                    <a:pt x="110729" y="66168"/>
                  </a:lnTo>
                  <a:lnTo>
                    <a:pt x="109412" y="79394"/>
                  </a:lnTo>
                  <a:lnTo>
                    <a:pt x="110048" y="85885"/>
                  </a:lnTo>
                  <a:lnTo>
                    <a:pt x="111885" y="90917"/>
                  </a:lnTo>
                  <a:lnTo>
                    <a:pt x="117686" y="98391"/>
                  </a:lnTo>
                  <a:lnTo>
                    <a:pt x="128732" y="102182"/>
                  </a:lnTo>
                  <a:lnTo>
                    <a:pt x="135629" y="103194"/>
                  </a:lnTo>
                  <a:lnTo>
                    <a:pt x="148936" y="100554"/>
                  </a:lnTo>
                  <a:lnTo>
                    <a:pt x="155448" y="97875"/>
                  </a:lnTo>
                  <a:lnTo>
                    <a:pt x="178097" y="77249"/>
                  </a:lnTo>
                  <a:lnTo>
                    <a:pt x="195940" y="48795"/>
                  </a:lnTo>
                  <a:lnTo>
                    <a:pt x="210164" y="21392"/>
                  </a:lnTo>
                  <a:lnTo>
                    <a:pt x="216573" y="8883"/>
                  </a:lnTo>
                  <a:lnTo>
                    <a:pt x="216768" y="7833"/>
                  </a:lnTo>
                  <a:lnTo>
                    <a:pt x="216192" y="7838"/>
                  </a:lnTo>
                  <a:lnTo>
                    <a:pt x="215102" y="8547"/>
                  </a:lnTo>
                  <a:lnTo>
                    <a:pt x="199394" y="37409"/>
                  </a:lnTo>
                  <a:lnTo>
                    <a:pt x="195437" y="45194"/>
                  </a:lnTo>
                  <a:lnTo>
                    <a:pt x="192922" y="61371"/>
                  </a:lnTo>
                  <a:lnTo>
                    <a:pt x="194155" y="75146"/>
                  </a:lnTo>
                  <a:lnTo>
                    <a:pt x="195472" y="78819"/>
                  </a:lnTo>
                  <a:lnTo>
                    <a:pt x="197056" y="81268"/>
                  </a:lnTo>
                  <a:lnTo>
                    <a:pt x="200933" y="82195"/>
                  </a:lnTo>
                  <a:lnTo>
                    <a:pt x="212768" y="81343"/>
                  </a:lnTo>
                  <a:lnTo>
                    <a:pt x="225553" y="74850"/>
                  </a:lnTo>
                  <a:lnTo>
                    <a:pt x="254379" y="46693"/>
                  </a:lnTo>
                  <a:lnTo>
                    <a:pt x="275700" y="18710"/>
                  </a:lnTo>
                  <a:lnTo>
                    <a:pt x="279630" y="10795"/>
                  </a:lnTo>
                  <a:lnTo>
                    <a:pt x="280677" y="10519"/>
                  </a:lnTo>
                  <a:lnTo>
                    <a:pt x="281841" y="15856"/>
                  </a:lnTo>
                  <a:lnTo>
                    <a:pt x="278224" y="41599"/>
                  </a:lnTo>
                  <a:lnTo>
                    <a:pt x="276779" y="71979"/>
                  </a:lnTo>
                  <a:lnTo>
                    <a:pt x="276659" y="78825"/>
                  </a:lnTo>
                  <a:lnTo>
                    <a:pt x="278697" y="84094"/>
                  </a:lnTo>
                  <a:lnTo>
                    <a:pt x="295472" y="988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388"/>
            <p:cNvSpPr/>
            <p:nvPr>
              <p:custDataLst>
                <p:tags r:id="rId64"/>
              </p:custDataLst>
            </p:nvPr>
          </p:nvSpPr>
          <p:spPr>
            <a:xfrm>
              <a:off x="6729092" y="4538297"/>
              <a:ext cx="109859" cy="243254"/>
            </a:xfrm>
            <a:custGeom>
              <a:avLst/>
              <a:gdLst/>
              <a:ahLst/>
              <a:cxnLst/>
              <a:rect l="0" t="0" r="0" b="0"/>
              <a:pathLst>
                <a:path w="109859" h="243254">
                  <a:moveTo>
                    <a:pt x="59058" y="59103"/>
                  </a:moveTo>
                  <a:lnTo>
                    <a:pt x="59058" y="59103"/>
                  </a:lnTo>
                  <a:lnTo>
                    <a:pt x="69171" y="35506"/>
                  </a:lnTo>
                  <a:lnTo>
                    <a:pt x="75459" y="10719"/>
                  </a:lnTo>
                  <a:lnTo>
                    <a:pt x="75049" y="2321"/>
                  </a:lnTo>
                  <a:lnTo>
                    <a:pt x="73952" y="81"/>
                  </a:lnTo>
                  <a:lnTo>
                    <a:pt x="72515" y="0"/>
                  </a:lnTo>
                  <a:lnTo>
                    <a:pt x="69037" y="3671"/>
                  </a:lnTo>
                  <a:lnTo>
                    <a:pt x="56371" y="27157"/>
                  </a:lnTo>
                  <a:lnTo>
                    <a:pt x="47045" y="54782"/>
                  </a:lnTo>
                  <a:lnTo>
                    <a:pt x="42582" y="71039"/>
                  </a:lnTo>
                  <a:lnTo>
                    <a:pt x="37491" y="88227"/>
                  </a:lnTo>
                  <a:lnTo>
                    <a:pt x="31981" y="106036"/>
                  </a:lnTo>
                  <a:lnTo>
                    <a:pt x="26189" y="124258"/>
                  </a:lnTo>
                  <a:lnTo>
                    <a:pt x="15992" y="153913"/>
                  </a:lnTo>
                  <a:lnTo>
                    <a:pt x="7462" y="177440"/>
                  </a:lnTo>
                  <a:lnTo>
                    <a:pt x="104" y="199764"/>
                  </a:lnTo>
                  <a:lnTo>
                    <a:pt x="0" y="202266"/>
                  </a:lnTo>
                  <a:lnTo>
                    <a:pt x="636" y="203228"/>
                  </a:lnTo>
                  <a:lnTo>
                    <a:pt x="5105" y="198653"/>
                  </a:lnTo>
                  <a:lnTo>
                    <a:pt x="15555" y="180414"/>
                  </a:lnTo>
                  <a:lnTo>
                    <a:pt x="29470" y="154549"/>
                  </a:lnTo>
                  <a:lnTo>
                    <a:pt x="46998" y="132774"/>
                  </a:lnTo>
                  <a:lnTo>
                    <a:pt x="53135" y="127267"/>
                  </a:lnTo>
                  <a:lnTo>
                    <a:pt x="58637" y="124301"/>
                  </a:lnTo>
                  <a:lnTo>
                    <a:pt x="68513" y="122887"/>
                  </a:lnTo>
                  <a:lnTo>
                    <a:pt x="71711" y="123498"/>
                  </a:lnTo>
                  <a:lnTo>
                    <a:pt x="73843" y="124611"/>
                  </a:lnTo>
                  <a:lnTo>
                    <a:pt x="75265" y="126058"/>
                  </a:lnTo>
                  <a:lnTo>
                    <a:pt x="77265" y="141579"/>
                  </a:lnTo>
                  <a:lnTo>
                    <a:pt x="72090" y="156202"/>
                  </a:lnTo>
                  <a:lnTo>
                    <a:pt x="51519" y="185214"/>
                  </a:lnTo>
                  <a:lnTo>
                    <a:pt x="35552" y="208544"/>
                  </a:lnTo>
                  <a:lnTo>
                    <a:pt x="34920" y="208119"/>
                  </a:lnTo>
                  <a:lnTo>
                    <a:pt x="33673" y="186758"/>
                  </a:lnTo>
                  <a:lnTo>
                    <a:pt x="40404" y="189668"/>
                  </a:lnTo>
                  <a:lnTo>
                    <a:pt x="45594" y="196860"/>
                  </a:lnTo>
                  <a:lnTo>
                    <a:pt x="60872" y="224032"/>
                  </a:lnTo>
                  <a:lnTo>
                    <a:pt x="69036" y="231888"/>
                  </a:lnTo>
                  <a:lnTo>
                    <a:pt x="79721" y="237732"/>
                  </a:lnTo>
                  <a:lnTo>
                    <a:pt x="109858" y="2432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389"/>
            <p:cNvSpPr/>
            <p:nvPr>
              <p:custDataLst>
                <p:tags r:id="rId65"/>
              </p:custDataLst>
            </p:nvPr>
          </p:nvSpPr>
          <p:spPr>
            <a:xfrm>
              <a:off x="6395751" y="4585296"/>
              <a:ext cx="246350" cy="223887"/>
            </a:xfrm>
            <a:custGeom>
              <a:avLst/>
              <a:gdLst/>
              <a:ahLst/>
              <a:cxnLst/>
              <a:rect l="0" t="0" r="0" b="0"/>
              <a:pathLst>
                <a:path w="246350" h="223887">
                  <a:moveTo>
                    <a:pt x="87599" y="75604"/>
                  </a:moveTo>
                  <a:lnTo>
                    <a:pt x="87599" y="75604"/>
                  </a:lnTo>
                  <a:lnTo>
                    <a:pt x="99532" y="46093"/>
                  </a:lnTo>
                  <a:lnTo>
                    <a:pt x="102779" y="28621"/>
                  </a:lnTo>
                  <a:lnTo>
                    <a:pt x="101872" y="13801"/>
                  </a:lnTo>
                  <a:lnTo>
                    <a:pt x="99231" y="8296"/>
                  </a:lnTo>
                  <a:lnTo>
                    <a:pt x="90652" y="299"/>
                  </a:lnTo>
                  <a:lnTo>
                    <a:pt x="86107" y="0"/>
                  </a:lnTo>
                  <a:lnTo>
                    <a:pt x="81664" y="1918"/>
                  </a:lnTo>
                  <a:lnTo>
                    <a:pt x="77293" y="5313"/>
                  </a:lnTo>
                  <a:lnTo>
                    <a:pt x="57656" y="33689"/>
                  </a:lnTo>
                  <a:lnTo>
                    <a:pt x="45833" y="65207"/>
                  </a:lnTo>
                  <a:lnTo>
                    <a:pt x="40705" y="83489"/>
                  </a:lnTo>
                  <a:lnTo>
                    <a:pt x="35876" y="101322"/>
                  </a:lnTo>
                  <a:lnTo>
                    <a:pt x="31244" y="118855"/>
                  </a:lnTo>
                  <a:lnTo>
                    <a:pt x="26746" y="136188"/>
                  </a:lnTo>
                  <a:lnTo>
                    <a:pt x="19866" y="166736"/>
                  </a:lnTo>
                  <a:lnTo>
                    <a:pt x="14457" y="192307"/>
                  </a:lnTo>
                  <a:lnTo>
                    <a:pt x="5968" y="223886"/>
                  </a:lnTo>
                  <a:lnTo>
                    <a:pt x="5662" y="223847"/>
                  </a:lnTo>
                  <a:lnTo>
                    <a:pt x="5457" y="223116"/>
                  </a:lnTo>
                  <a:lnTo>
                    <a:pt x="4424" y="200253"/>
                  </a:lnTo>
                  <a:lnTo>
                    <a:pt x="709" y="170393"/>
                  </a:lnTo>
                  <a:lnTo>
                    <a:pt x="0" y="148610"/>
                  </a:lnTo>
                  <a:lnTo>
                    <a:pt x="2334" y="140271"/>
                  </a:lnTo>
                  <a:lnTo>
                    <a:pt x="7606" y="134214"/>
                  </a:lnTo>
                  <a:lnTo>
                    <a:pt x="10987" y="131610"/>
                  </a:lnTo>
                  <a:lnTo>
                    <a:pt x="20388" y="128718"/>
                  </a:lnTo>
                  <a:lnTo>
                    <a:pt x="33033" y="128138"/>
                  </a:lnTo>
                  <a:lnTo>
                    <a:pt x="59986" y="131778"/>
                  </a:lnTo>
                  <a:lnTo>
                    <a:pt x="88903" y="137325"/>
                  </a:lnTo>
                  <a:lnTo>
                    <a:pt x="104407" y="141371"/>
                  </a:lnTo>
                  <a:lnTo>
                    <a:pt x="110092" y="144849"/>
                  </a:lnTo>
                  <a:lnTo>
                    <a:pt x="118292" y="154357"/>
                  </a:lnTo>
                  <a:lnTo>
                    <a:pt x="122408" y="165639"/>
                  </a:lnTo>
                  <a:lnTo>
                    <a:pt x="125266" y="195697"/>
                  </a:lnTo>
                  <a:lnTo>
                    <a:pt x="125661" y="212691"/>
                  </a:lnTo>
                  <a:lnTo>
                    <a:pt x="125697" y="186631"/>
                  </a:lnTo>
                  <a:lnTo>
                    <a:pt x="126404" y="157984"/>
                  </a:lnTo>
                  <a:lnTo>
                    <a:pt x="129069" y="151493"/>
                  </a:lnTo>
                  <a:lnTo>
                    <a:pt x="134537" y="143872"/>
                  </a:lnTo>
                  <a:lnTo>
                    <a:pt x="143996" y="137146"/>
                  </a:lnTo>
                  <a:lnTo>
                    <a:pt x="169268" y="133621"/>
                  </a:lnTo>
                  <a:lnTo>
                    <a:pt x="195375" y="132925"/>
                  </a:lnTo>
                  <a:lnTo>
                    <a:pt x="212666" y="130923"/>
                  </a:lnTo>
                  <a:lnTo>
                    <a:pt x="224845" y="125861"/>
                  </a:lnTo>
                  <a:lnTo>
                    <a:pt x="229736" y="121929"/>
                  </a:lnTo>
                  <a:lnTo>
                    <a:pt x="231910" y="117830"/>
                  </a:lnTo>
                  <a:lnTo>
                    <a:pt x="233134" y="111555"/>
                  </a:lnTo>
                  <a:lnTo>
                    <a:pt x="231894" y="110155"/>
                  </a:lnTo>
                  <a:lnTo>
                    <a:pt x="226754" y="108598"/>
                  </a:lnTo>
                  <a:lnTo>
                    <a:pt x="217885" y="113551"/>
                  </a:lnTo>
                  <a:lnTo>
                    <a:pt x="194944" y="137349"/>
                  </a:lnTo>
                  <a:lnTo>
                    <a:pt x="188224" y="151024"/>
                  </a:lnTo>
                  <a:lnTo>
                    <a:pt x="186432" y="157634"/>
                  </a:lnTo>
                  <a:lnTo>
                    <a:pt x="187355" y="163452"/>
                  </a:lnTo>
                  <a:lnTo>
                    <a:pt x="194024" y="173679"/>
                  </a:lnTo>
                  <a:lnTo>
                    <a:pt x="209678" y="183999"/>
                  </a:lnTo>
                  <a:lnTo>
                    <a:pt x="223466" y="185398"/>
                  </a:lnTo>
                  <a:lnTo>
                    <a:pt x="246349" y="183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390"/>
            <p:cNvSpPr/>
            <p:nvPr>
              <p:custDataLst>
                <p:tags r:id="rId66"/>
              </p:custDataLst>
            </p:nvPr>
          </p:nvSpPr>
          <p:spPr>
            <a:xfrm>
              <a:off x="6743700" y="3868223"/>
              <a:ext cx="107951" cy="125928"/>
            </a:xfrm>
            <a:custGeom>
              <a:avLst/>
              <a:gdLst/>
              <a:ahLst/>
              <a:cxnLst/>
              <a:rect l="0" t="0" r="0" b="0"/>
              <a:pathLst>
                <a:path w="107951" h="125928">
                  <a:moveTo>
                    <a:pt x="0" y="94177"/>
                  </a:moveTo>
                  <a:lnTo>
                    <a:pt x="0" y="94177"/>
                  </a:lnTo>
                  <a:lnTo>
                    <a:pt x="6742" y="90806"/>
                  </a:lnTo>
                  <a:lnTo>
                    <a:pt x="11933" y="85388"/>
                  </a:lnTo>
                  <a:lnTo>
                    <a:pt x="15887" y="78982"/>
                  </a:lnTo>
                  <a:lnTo>
                    <a:pt x="20307" y="69120"/>
                  </a:lnTo>
                  <a:lnTo>
                    <a:pt x="24547" y="64696"/>
                  </a:lnTo>
                  <a:lnTo>
                    <a:pt x="53069" y="44245"/>
                  </a:lnTo>
                  <a:lnTo>
                    <a:pt x="80967" y="17255"/>
                  </a:lnTo>
                  <a:lnTo>
                    <a:pt x="94414" y="0"/>
                  </a:lnTo>
                  <a:lnTo>
                    <a:pt x="95002" y="5987"/>
                  </a:lnTo>
                  <a:lnTo>
                    <a:pt x="95201" y="35860"/>
                  </a:lnTo>
                  <a:lnTo>
                    <a:pt x="95941" y="64041"/>
                  </a:lnTo>
                  <a:lnTo>
                    <a:pt x="100273" y="93241"/>
                  </a:lnTo>
                  <a:lnTo>
                    <a:pt x="103088" y="111068"/>
                  </a:lnTo>
                  <a:lnTo>
                    <a:pt x="107950" y="1259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391"/>
            <p:cNvSpPr/>
            <p:nvPr>
              <p:custDataLst>
                <p:tags r:id="rId67"/>
              </p:custDataLst>
            </p:nvPr>
          </p:nvSpPr>
          <p:spPr>
            <a:xfrm>
              <a:off x="6732765" y="3962400"/>
              <a:ext cx="108040" cy="38101"/>
            </a:xfrm>
            <a:custGeom>
              <a:avLst/>
              <a:gdLst/>
              <a:ahLst/>
              <a:cxnLst/>
              <a:rect l="0" t="0" r="0" b="0"/>
              <a:pathLst>
                <a:path w="108040" h="3810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24378" y="0"/>
                  </a:lnTo>
                  <a:lnTo>
                    <a:pt x="47060" y="1411"/>
                  </a:lnTo>
                  <a:lnTo>
                    <a:pt x="74045" y="13815"/>
                  </a:lnTo>
                  <a:lnTo>
                    <a:pt x="103712" y="31290"/>
                  </a:lnTo>
                  <a:lnTo>
                    <a:pt x="107908" y="35073"/>
                  </a:lnTo>
                  <a:lnTo>
                    <a:pt x="108039" y="36082"/>
                  </a:lnTo>
                  <a:lnTo>
                    <a:pt x="106185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392"/>
            <p:cNvSpPr/>
            <p:nvPr>
              <p:custDataLst>
                <p:tags r:id="rId68"/>
              </p:custDataLst>
            </p:nvPr>
          </p:nvSpPr>
          <p:spPr>
            <a:xfrm>
              <a:off x="6670379" y="3994150"/>
              <a:ext cx="129590" cy="444501"/>
            </a:xfrm>
            <a:custGeom>
              <a:avLst/>
              <a:gdLst/>
              <a:ahLst/>
              <a:cxnLst/>
              <a:rect l="0" t="0" r="0" b="0"/>
              <a:pathLst>
                <a:path w="129590" h="444501">
                  <a:moveTo>
                    <a:pt x="124121" y="0"/>
                  </a:moveTo>
                  <a:lnTo>
                    <a:pt x="124121" y="0"/>
                  </a:lnTo>
                  <a:lnTo>
                    <a:pt x="127492" y="0"/>
                  </a:lnTo>
                  <a:lnTo>
                    <a:pt x="128485" y="705"/>
                  </a:lnTo>
                  <a:lnTo>
                    <a:pt x="129147" y="1881"/>
                  </a:lnTo>
                  <a:lnTo>
                    <a:pt x="129589" y="3371"/>
                  </a:lnTo>
                  <a:lnTo>
                    <a:pt x="120096" y="29064"/>
                  </a:lnTo>
                  <a:lnTo>
                    <a:pt x="105869" y="56192"/>
                  </a:lnTo>
                  <a:lnTo>
                    <a:pt x="87787" y="87768"/>
                  </a:lnTo>
                  <a:lnTo>
                    <a:pt x="78026" y="105079"/>
                  </a:lnTo>
                  <a:lnTo>
                    <a:pt x="67991" y="122969"/>
                  </a:lnTo>
                  <a:lnTo>
                    <a:pt x="54959" y="154136"/>
                  </a:lnTo>
                  <a:lnTo>
                    <a:pt x="46816" y="179277"/>
                  </a:lnTo>
                  <a:lnTo>
                    <a:pt x="39676" y="199953"/>
                  </a:lnTo>
                  <a:lnTo>
                    <a:pt x="39601" y="203152"/>
                  </a:lnTo>
                  <a:lnTo>
                    <a:pt x="40258" y="205285"/>
                  </a:lnTo>
                  <a:lnTo>
                    <a:pt x="42813" y="203884"/>
                  </a:lnTo>
                  <a:lnTo>
                    <a:pt x="56520" y="187018"/>
                  </a:lnTo>
                  <a:lnTo>
                    <a:pt x="67971" y="167080"/>
                  </a:lnTo>
                  <a:lnTo>
                    <a:pt x="80115" y="140345"/>
                  </a:lnTo>
                  <a:lnTo>
                    <a:pt x="92569" y="111764"/>
                  </a:lnTo>
                  <a:lnTo>
                    <a:pt x="105159" y="87302"/>
                  </a:lnTo>
                  <a:lnTo>
                    <a:pt x="119644" y="60179"/>
                  </a:lnTo>
                  <a:lnTo>
                    <a:pt x="121136" y="58464"/>
                  </a:lnTo>
                  <a:lnTo>
                    <a:pt x="122130" y="58026"/>
                  </a:lnTo>
                  <a:lnTo>
                    <a:pt x="116790" y="77636"/>
                  </a:lnTo>
                  <a:lnTo>
                    <a:pt x="108162" y="104354"/>
                  </a:lnTo>
                  <a:lnTo>
                    <a:pt x="102899" y="120370"/>
                  </a:lnTo>
                  <a:lnTo>
                    <a:pt x="95861" y="139513"/>
                  </a:lnTo>
                  <a:lnTo>
                    <a:pt x="87643" y="160742"/>
                  </a:lnTo>
                  <a:lnTo>
                    <a:pt x="78635" y="183361"/>
                  </a:lnTo>
                  <a:lnTo>
                    <a:pt x="69808" y="206908"/>
                  </a:lnTo>
                  <a:lnTo>
                    <a:pt x="61102" y="231072"/>
                  </a:lnTo>
                  <a:lnTo>
                    <a:pt x="52474" y="255648"/>
                  </a:lnTo>
                  <a:lnTo>
                    <a:pt x="43901" y="279793"/>
                  </a:lnTo>
                  <a:lnTo>
                    <a:pt x="35364" y="303651"/>
                  </a:lnTo>
                  <a:lnTo>
                    <a:pt x="26849" y="327317"/>
                  </a:lnTo>
                  <a:lnTo>
                    <a:pt x="19762" y="348034"/>
                  </a:lnTo>
                  <a:lnTo>
                    <a:pt x="13626" y="366784"/>
                  </a:lnTo>
                  <a:lnTo>
                    <a:pt x="4457" y="397965"/>
                  </a:lnTo>
                  <a:lnTo>
                    <a:pt x="0" y="426008"/>
                  </a:lnTo>
                  <a:lnTo>
                    <a:pt x="3471" y="444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5" name="SMARTInkShape-Group93"/>
          <p:cNvGrpSpPr/>
          <p:nvPr/>
        </p:nvGrpSpPr>
        <p:grpSpPr>
          <a:xfrm>
            <a:off x="7448550" y="3354565"/>
            <a:ext cx="158751" cy="144286"/>
            <a:chOff x="7448550" y="3354565"/>
            <a:chExt cx="158751" cy="144286"/>
          </a:xfrm>
        </p:grpSpPr>
        <p:sp>
          <p:nvSpPr>
            <p:cNvPr id="283" name="SMARTInkShape-393"/>
            <p:cNvSpPr/>
            <p:nvPr>
              <p:custDataLst>
                <p:tags r:id="rId60"/>
              </p:custDataLst>
            </p:nvPr>
          </p:nvSpPr>
          <p:spPr>
            <a:xfrm>
              <a:off x="7448550" y="3498850"/>
              <a:ext cx="158751" cy="1"/>
            </a:xfrm>
            <a:custGeom>
              <a:avLst/>
              <a:gdLst/>
              <a:ahLst/>
              <a:cxnLst/>
              <a:rect l="0" t="0" r="0" b="0"/>
              <a:pathLst>
                <a:path w="158751" h="1">
                  <a:moveTo>
                    <a:pt x="0" y="0"/>
                  </a:moveTo>
                  <a:lnTo>
                    <a:pt x="0" y="0"/>
                  </a:lnTo>
                  <a:lnTo>
                    <a:pt x="31651" y="0"/>
                  </a:lnTo>
                  <a:lnTo>
                    <a:pt x="59003" y="0"/>
                  </a:lnTo>
                  <a:lnTo>
                    <a:pt x="89449" y="0"/>
                  </a:lnTo>
                  <a:lnTo>
                    <a:pt x="118931" y="0"/>
                  </a:lnTo>
                  <a:lnTo>
                    <a:pt x="147434" y="0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394"/>
            <p:cNvSpPr/>
            <p:nvPr>
              <p:custDataLst>
                <p:tags r:id="rId61"/>
              </p:custDataLst>
            </p:nvPr>
          </p:nvSpPr>
          <p:spPr>
            <a:xfrm>
              <a:off x="7467600" y="3354565"/>
              <a:ext cx="107951" cy="112457"/>
            </a:xfrm>
            <a:custGeom>
              <a:avLst/>
              <a:gdLst/>
              <a:ahLst/>
              <a:cxnLst/>
              <a:rect l="0" t="0" r="0" b="0"/>
              <a:pathLst>
                <a:path w="107951" h="112457">
                  <a:moveTo>
                    <a:pt x="0" y="10935"/>
                  </a:moveTo>
                  <a:lnTo>
                    <a:pt x="0" y="10935"/>
                  </a:lnTo>
                  <a:lnTo>
                    <a:pt x="0" y="4193"/>
                  </a:lnTo>
                  <a:lnTo>
                    <a:pt x="705" y="2207"/>
                  </a:lnTo>
                  <a:lnTo>
                    <a:pt x="1882" y="883"/>
                  </a:lnTo>
                  <a:lnTo>
                    <a:pt x="3371" y="0"/>
                  </a:lnTo>
                  <a:lnTo>
                    <a:pt x="4364" y="117"/>
                  </a:lnTo>
                  <a:lnTo>
                    <a:pt x="5026" y="901"/>
                  </a:lnTo>
                  <a:lnTo>
                    <a:pt x="13141" y="31891"/>
                  </a:lnTo>
                  <a:lnTo>
                    <a:pt x="19181" y="57831"/>
                  </a:lnTo>
                  <a:lnTo>
                    <a:pt x="25439" y="84096"/>
                  </a:lnTo>
                  <a:lnTo>
                    <a:pt x="30356" y="97779"/>
                  </a:lnTo>
                  <a:lnTo>
                    <a:pt x="37245" y="108564"/>
                  </a:lnTo>
                  <a:lnTo>
                    <a:pt x="41058" y="111299"/>
                  </a:lnTo>
                  <a:lnTo>
                    <a:pt x="45010" y="112416"/>
                  </a:lnTo>
                  <a:lnTo>
                    <a:pt x="49057" y="112456"/>
                  </a:lnTo>
                  <a:lnTo>
                    <a:pt x="52460" y="111071"/>
                  </a:lnTo>
                  <a:lnTo>
                    <a:pt x="58124" y="105770"/>
                  </a:lnTo>
                  <a:lnTo>
                    <a:pt x="72577" y="80023"/>
                  </a:lnTo>
                  <a:lnTo>
                    <a:pt x="84142" y="52494"/>
                  </a:lnTo>
                  <a:lnTo>
                    <a:pt x="94728" y="23195"/>
                  </a:lnTo>
                  <a:lnTo>
                    <a:pt x="99564" y="12686"/>
                  </a:lnTo>
                  <a:lnTo>
                    <a:pt x="100695" y="8891"/>
                  </a:lnTo>
                  <a:lnTo>
                    <a:pt x="100996" y="8867"/>
                  </a:lnTo>
                  <a:lnTo>
                    <a:pt x="101197" y="9556"/>
                  </a:lnTo>
                  <a:lnTo>
                    <a:pt x="107950" y="17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0" name="SMARTInkShape-Group94"/>
          <p:cNvGrpSpPr/>
          <p:nvPr/>
        </p:nvGrpSpPr>
        <p:grpSpPr>
          <a:xfrm>
            <a:off x="7143750" y="3530600"/>
            <a:ext cx="527051" cy="244714"/>
            <a:chOff x="7143750" y="3530600"/>
            <a:chExt cx="527051" cy="244714"/>
          </a:xfrm>
        </p:grpSpPr>
        <p:sp>
          <p:nvSpPr>
            <p:cNvPr id="286" name="SMARTInkShape-395"/>
            <p:cNvSpPr/>
            <p:nvPr>
              <p:custDataLst>
                <p:tags r:id="rId56"/>
              </p:custDataLst>
            </p:nvPr>
          </p:nvSpPr>
          <p:spPr>
            <a:xfrm>
              <a:off x="7549462" y="3632200"/>
              <a:ext cx="121339" cy="143114"/>
            </a:xfrm>
            <a:custGeom>
              <a:avLst/>
              <a:gdLst/>
              <a:ahLst/>
              <a:cxnLst/>
              <a:rect l="0" t="0" r="0" b="0"/>
              <a:pathLst>
                <a:path w="121339" h="143114">
                  <a:moveTo>
                    <a:pt x="26088" y="0"/>
                  </a:moveTo>
                  <a:lnTo>
                    <a:pt x="26088" y="0"/>
                  </a:lnTo>
                  <a:lnTo>
                    <a:pt x="31556" y="0"/>
                  </a:lnTo>
                  <a:lnTo>
                    <a:pt x="23533" y="22604"/>
                  </a:lnTo>
                  <a:lnTo>
                    <a:pt x="14512" y="47384"/>
                  </a:lnTo>
                  <a:lnTo>
                    <a:pt x="5489" y="77070"/>
                  </a:lnTo>
                  <a:lnTo>
                    <a:pt x="0" y="97048"/>
                  </a:lnTo>
                  <a:lnTo>
                    <a:pt x="170" y="122751"/>
                  </a:lnTo>
                  <a:lnTo>
                    <a:pt x="458" y="134754"/>
                  </a:lnTo>
                  <a:lnTo>
                    <a:pt x="1945" y="138519"/>
                  </a:lnTo>
                  <a:lnTo>
                    <a:pt x="4348" y="141029"/>
                  </a:lnTo>
                  <a:lnTo>
                    <a:pt x="7362" y="142703"/>
                  </a:lnTo>
                  <a:lnTo>
                    <a:pt x="10782" y="143113"/>
                  </a:lnTo>
                  <a:lnTo>
                    <a:pt x="33906" y="136918"/>
                  </a:lnTo>
                  <a:lnTo>
                    <a:pt x="59355" y="128794"/>
                  </a:lnTo>
                  <a:lnTo>
                    <a:pt x="86908" y="127354"/>
                  </a:lnTo>
                  <a:lnTo>
                    <a:pt x="108683" y="127776"/>
                  </a:lnTo>
                  <a:lnTo>
                    <a:pt x="115244" y="130402"/>
                  </a:lnTo>
                  <a:lnTo>
                    <a:pt x="117275" y="132090"/>
                  </a:lnTo>
                  <a:lnTo>
                    <a:pt x="121338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396"/>
            <p:cNvSpPr/>
            <p:nvPr>
              <p:custDataLst>
                <p:tags r:id="rId57"/>
              </p:custDataLst>
            </p:nvPr>
          </p:nvSpPr>
          <p:spPr>
            <a:xfrm>
              <a:off x="7410450" y="3611366"/>
              <a:ext cx="107951" cy="154185"/>
            </a:xfrm>
            <a:custGeom>
              <a:avLst/>
              <a:gdLst/>
              <a:ahLst/>
              <a:cxnLst/>
              <a:rect l="0" t="0" r="0" b="0"/>
              <a:pathLst>
                <a:path w="107951" h="154185">
                  <a:moveTo>
                    <a:pt x="0" y="39884"/>
                  </a:moveTo>
                  <a:lnTo>
                    <a:pt x="0" y="39884"/>
                  </a:lnTo>
                  <a:lnTo>
                    <a:pt x="17676" y="11273"/>
                  </a:lnTo>
                  <a:lnTo>
                    <a:pt x="29494" y="4120"/>
                  </a:lnTo>
                  <a:lnTo>
                    <a:pt x="42742" y="0"/>
                  </a:lnTo>
                  <a:lnTo>
                    <a:pt x="53333" y="521"/>
                  </a:lnTo>
                  <a:lnTo>
                    <a:pt x="67230" y="4781"/>
                  </a:lnTo>
                  <a:lnTo>
                    <a:pt x="74095" y="12288"/>
                  </a:lnTo>
                  <a:lnTo>
                    <a:pt x="76913" y="17253"/>
                  </a:lnTo>
                  <a:lnTo>
                    <a:pt x="76282" y="32177"/>
                  </a:lnTo>
                  <a:lnTo>
                    <a:pt x="66111" y="62295"/>
                  </a:lnTo>
                  <a:lnTo>
                    <a:pt x="54077" y="85122"/>
                  </a:lnTo>
                  <a:lnTo>
                    <a:pt x="28880" y="116396"/>
                  </a:lnTo>
                  <a:lnTo>
                    <a:pt x="4221" y="146647"/>
                  </a:lnTo>
                  <a:lnTo>
                    <a:pt x="3519" y="149159"/>
                  </a:lnTo>
                  <a:lnTo>
                    <a:pt x="3758" y="150834"/>
                  </a:lnTo>
                  <a:lnTo>
                    <a:pt x="4621" y="151950"/>
                  </a:lnTo>
                  <a:lnTo>
                    <a:pt x="9345" y="153191"/>
                  </a:lnTo>
                  <a:lnTo>
                    <a:pt x="18265" y="153037"/>
                  </a:lnTo>
                  <a:lnTo>
                    <a:pt x="48972" y="147189"/>
                  </a:lnTo>
                  <a:lnTo>
                    <a:pt x="62688" y="144725"/>
                  </a:lnTo>
                  <a:lnTo>
                    <a:pt x="91772" y="147285"/>
                  </a:lnTo>
                  <a:lnTo>
                    <a:pt x="98688" y="147671"/>
                  </a:lnTo>
                  <a:lnTo>
                    <a:pt x="102187" y="149643"/>
                  </a:lnTo>
                  <a:lnTo>
                    <a:pt x="107950" y="1541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397"/>
            <p:cNvSpPr/>
            <p:nvPr>
              <p:custDataLst>
                <p:tags r:id="rId58"/>
              </p:custDataLst>
            </p:nvPr>
          </p:nvSpPr>
          <p:spPr>
            <a:xfrm>
              <a:off x="7143750" y="357505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61975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398"/>
            <p:cNvSpPr/>
            <p:nvPr>
              <p:custDataLst>
                <p:tags r:id="rId59"/>
              </p:custDataLst>
            </p:nvPr>
          </p:nvSpPr>
          <p:spPr>
            <a:xfrm>
              <a:off x="7150100" y="35306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8185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3" name="SMARTInkShape-Group95"/>
          <p:cNvGrpSpPr/>
          <p:nvPr/>
        </p:nvGrpSpPr>
        <p:grpSpPr>
          <a:xfrm>
            <a:off x="6784491" y="3424627"/>
            <a:ext cx="173344" cy="272219"/>
            <a:chOff x="6784491" y="3424627"/>
            <a:chExt cx="173344" cy="272219"/>
          </a:xfrm>
        </p:grpSpPr>
        <p:sp>
          <p:nvSpPr>
            <p:cNvPr id="291" name="SMARTInkShape-399"/>
            <p:cNvSpPr/>
            <p:nvPr>
              <p:custDataLst>
                <p:tags r:id="rId54"/>
              </p:custDataLst>
            </p:nvPr>
          </p:nvSpPr>
          <p:spPr>
            <a:xfrm>
              <a:off x="6784491" y="3577866"/>
              <a:ext cx="143360" cy="22585"/>
            </a:xfrm>
            <a:custGeom>
              <a:avLst/>
              <a:gdLst/>
              <a:ahLst/>
              <a:cxnLst/>
              <a:rect l="0" t="0" r="0" b="0"/>
              <a:pathLst>
                <a:path w="143360" h="22585">
                  <a:moveTo>
                    <a:pt x="3659" y="22584"/>
                  </a:moveTo>
                  <a:lnTo>
                    <a:pt x="3659" y="22584"/>
                  </a:lnTo>
                  <a:lnTo>
                    <a:pt x="288" y="19213"/>
                  </a:lnTo>
                  <a:lnTo>
                    <a:pt x="0" y="17514"/>
                  </a:lnTo>
                  <a:lnTo>
                    <a:pt x="514" y="15677"/>
                  </a:lnTo>
                  <a:lnTo>
                    <a:pt x="1562" y="13746"/>
                  </a:lnTo>
                  <a:lnTo>
                    <a:pt x="13151" y="4286"/>
                  </a:lnTo>
                  <a:lnTo>
                    <a:pt x="25986" y="340"/>
                  </a:lnTo>
                  <a:lnTo>
                    <a:pt x="50962" y="0"/>
                  </a:lnTo>
                  <a:lnTo>
                    <a:pt x="80705" y="4368"/>
                  </a:lnTo>
                  <a:lnTo>
                    <a:pt x="108096" y="8250"/>
                  </a:lnTo>
                  <a:lnTo>
                    <a:pt x="143359" y="9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400"/>
            <p:cNvSpPr/>
            <p:nvPr>
              <p:custDataLst>
                <p:tags r:id="rId55"/>
              </p:custDataLst>
            </p:nvPr>
          </p:nvSpPr>
          <p:spPr>
            <a:xfrm>
              <a:off x="6851650" y="3424627"/>
              <a:ext cx="106185" cy="272219"/>
            </a:xfrm>
            <a:custGeom>
              <a:avLst/>
              <a:gdLst/>
              <a:ahLst/>
              <a:cxnLst/>
              <a:rect l="0" t="0" r="0" b="0"/>
              <a:pathLst>
                <a:path w="106185" h="272219">
                  <a:moveTo>
                    <a:pt x="95250" y="48823"/>
                  </a:moveTo>
                  <a:lnTo>
                    <a:pt x="95250" y="48823"/>
                  </a:lnTo>
                  <a:lnTo>
                    <a:pt x="103978" y="29250"/>
                  </a:lnTo>
                  <a:lnTo>
                    <a:pt x="106184" y="16840"/>
                  </a:lnTo>
                  <a:lnTo>
                    <a:pt x="105284" y="8032"/>
                  </a:lnTo>
                  <a:lnTo>
                    <a:pt x="104056" y="4696"/>
                  </a:lnTo>
                  <a:lnTo>
                    <a:pt x="101826" y="2472"/>
                  </a:lnTo>
                  <a:lnTo>
                    <a:pt x="95586" y="0"/>
                  </a:lnTo>
                  <a:lnTo>
                    <a:pt x="80768" y="1980"/>
                  </a:lnTo>
                  <a:lnTo>
                    <a:pt x="69059" y="10835"/>
                  </a:lnTo>
                  <a:lnTo>
                    <a:pt x="48684" y="37332"/>
                  </a:lnTo>
                  <a:lnTo>
                    <a:pt x="33631" y="64177"/>
                  </a:lnTo>
                  <a:lnTo>
                    <a:pt x="26654" y="80226"/>
                  </a:lnTo>
                  <a:lnTo>
                    <a:pt x="19886" y="97275"/>
                  </a:lnTo>
                  <a:lnTo>
                    <a:pt x="15374" y="114285"/>
                  </a:lnTo>
                  <a:lnTo>
                    <a:pt x="12367" y="131270"/>
                  </a:lnTo>
                  <a:lnTo>
                    <a:pt x="10361" y="148237"/>
                  </a:lnTo>
                  <a:lnTo>
                    <a:pt x="9023" y="164488"/>
                  </a:lnTo>
                  <a:lnTo>
                    <a:pt x="7538" y="195715"/>
                  </a:lnTo>
                  <a:lnTo>
                    <a:pt x="6879" y="220412"/>
                  </a:lnTo>
                  <a:lnTo>
                    <a:pt x="6507" y="248301"/>
                  </a:lnTo>
                  <a:lnTo>
                    <a:pt x="6364" y="272218"/>
                  </a:lnTo>
                  <a:lnTo>
                    <a:pt x="6359" y="271837"/>
                  </a:lnTo>
                  <a:lnTo>
                    <a:pt x="0" y="2583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4" name="SMARTInkShape-401"/>
          <p:cNvSpPr/>
          <p:nvPr>
            <p:custDataLst>
              <p:tags r:id="rId1"/>
            </p:custDataLst>
          </p:nvPr>
        </p:nvSpPr>
        <p:spPr>
          <a:xfrm>
            <a:off x="6096000" y="3557295"/>
            <a:ext cx="262221" cy="87606"/>
          </a:xfrm>
          <a:custGeom>
            <a:avLst/>
            <a:gdLst/>
            <a:ahLst/>
            <a:cxnLst/>
            <a:rect l="0" t="0" r="0" b="0"/>
            <a:pathLst>
              <a:path w="262221" h="87606">
                <a:moveTo>
                  <a:pt x="0" y="43155"/>
                </a:moveTo>
                <a:lnTo>
                  <a:pt x="0" y="43155"/>
                </a:lnTo>
                <a:lnTo>
                  <a:pt x="0" y="19054"/>
                </a:lnTo>
                <a:lnTo>
                  <a:pt x="6742" y="14769"/>
                </a:lnTo>
                <a:lnTo>
                  <a:pt x="15697" y="14782"/>
                </a:lnTo>
                <a:lnTo>
                  <a:pt x="26732" y="17844"/>
                </a:lnTo>
                <a:lnTo>
                  <a:pt x="52945" y="31309"/>
                </a:lnTo>
                <a:lnTo>
                  <a:pt x="76836" y="43408"/>
                </a:lnTo>
                <a:lnTo>
                  <a:pt x="106821" y="60138"/>
                </a:lnTo>
                <a:lnTo>
                  <a:pt x="137113" y="76655"/>
                </a:lnTo>
                <a:lnTo>
                  <a:pt x="151780" y="85675"/>
                </a:lnTo>
                <a:lnTo>
                  <a:pt x="158629" y="87572"/>
                </a:lnTo>
                <a:lnTo>
                  <a:pt x="158747" y="60468"/>
                </a:lnTo>
                <a:lnTo>
                  <a:pt x="153724" y="32108"/>
                </a:lnTo>
                <a:lnTo>
                  <a:pt x="153694" y="23428"/>
                </a:lnTo>
                <a:lnTo>
                  <a:pt x="156032" y="17219"/>
                </a:lnTo>
                <a:lnTo>
                  <a:pt x="161317" y="9756"/>
                </a:lnTo>
                <a:lnTo>
                  <a:pt x="170721" y="3077"/>
                </a:lnTo>
                <a:lnTo>
                  <a:pt x="182445" y="0"/>
                </a:lnTo>
                <a:lnTo>
                  <a:pt x="204117" y="4030"/>
                </a:lnTo>
                <a:lnTo>
                  <a:pt x="235071" y="13665"/>
                </a:lnTo>
                <a:lnTo>
                  <a:pt x="254598" y="18358"/>
                </a:lnTo>
                <a:lnTo>
                  <a:pt x="260851" y="24138"/>
                </a:lnTo>
                <a:lnTo>
                  <a:pt x="262095" y="26949"/>
                </a:lnTo>
                <a:lnTo>
                  <a:pt x="262220" y="29529"/>
                </a:lnTo>
                <a:lnTo>
                  <a:pt x="259769" y="35688"/>
                </a:lnTo>
                <a:lnTo>
                  <a:pt x="242783" y="62894"/>
                </a:lnTo>
                <a:lnTo>
                  <a:pt x="215900" y="8760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7" name="SMARTInkShape-Group97"/>
          <p:cNvGrpSpPr/>
          <p:nvPr/>
        </p:nvGrpSpPr>
        <p:grpSpPr>
          <a:xfrm>
            <a:off x="4629150" y="3397250"/>
            <a:ext cx="268483" cy="319888"/>
            <a:chOff x="4629150" y="3397250"/>
            <a:chExt cx="268483" cy="319888"/>
          </a:xfrm>
        </p:grpSpPr>
        <p:sp>
          <p:nvSpPr>
            <p:cNvPr id="295" name="SMARTInkShape-402"/>
            <p:cNvSpPr/>
            <p:nvPr>
              <p:custDataLst>
                <p:tags r:id="rId52"/>
              </p:custDataLst>
            </p:nvPr>
          </p:nvSpPr>
          <p:spPr>
            <a:xfrm>
              <a:off x="4629150" y="3397250"/>
              <a:ext cx="268483" cy="63501"/>
            </a:xfrm>
            <a:custGeom>
              <a:avLst/>
              <a:gdLst/>
              <a:ahLst/>
              <a:cxnLst/>
              <a:rect l="0" t="0" r="0" b="0"/>
              <a:pathLst>
                <a:path w="268483" h="63501">
                  <a:moveTo>
                    <a:pt x="0" y="63500"/>
                  </a:moveTo>
                  <a:lnTo>
                    <a:pt x="0" y="63500"/>
                  </a:lnTo>
                  <a:lnTo>
                    <a:pt x="3371" y="56758"/>
                  </a:lnTo>
                  <a:lnTo>
                    <a:pt x="18951" y="45823"/>
                  </a:lnTo>
                  <a:lnTo>
                    <a:pt x="39232" y="35888"/>
                  </a:lnTo>
                  <a:lnTo>
                    <a:pt x="65414" y="25828"/>
                  </a:lnTo>
                  <a:lnTo>
                    <a:pt x="95865" y="19005"/>
                  </a:lnTo>
                  <a:lnTo>
                    <a:pt x="126333" y="13621"/>
                  </a:lnTo>
                  <a:lnTo>
                    <a:pt x="155631" y="10287"/>
                  </a:lnTo>
                  <a:lnTo>
                    <a:pt x="182764" y="11157"/>
                  </a:lnTo>
                  <a:lnTo>
                    <a:pt x="205171" y="12014"/>
                  </a:lnTo>
                  <a:lnTo>
                    <a:pt x="231771" y="12497"/>
                  </a:lnTo>
                  <a:lnTo>
                    <a:pt x="260506" y="11967"/>
                  </a:lnTo>
                  <a:lnTo>
                    <a:pt x="267005" y="9317"/>
                  </a:lnTo>
                  <a:lnTo>
                    <a:pt x="268314" y="7622"/>
                  </a:lnTo>
                  <a:lnTo>
                    <a:pt x="268482" y="5787"/>
                  </a:lnTo>
                  <a:lnTo>
                    <a:pt x="266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403"/>
            <p:cNvSpPr/>
            <p:nvPr>
              <p:custDataLst>
                <p:tags r:id="rId53"/>
              </p:custDataLst>
            </p:nvPr>
          </p:nvSpPr>
          <p:spPr>
            <a:xfrm>
              <a:off x="4762500" y="3418992"/>
              <a:ext cx="25401" cy="298146"/>
            </a:xfrm>
            <a:custGeom>
              <a:avLst/>
              <a:gdLst/>
              <a:ahLst/>
              <a:cxnLst/>
              <a:rect l="0" t="0" r="0" b="0"/>
              <a:pathLst>
                <a:path w="25401" h="298146">
                  <a:moveTo>
                    <a:pt x="25400" y="3658"/>
                  </a:moveTo>
                  <a:lnTo>
                    <a:pt x="25400" y="3658"/>
                  </a:lnTo>
                  <a:lnTo>
                    <a:pt x="25400" y="0"/>
                  </a:lnTo>
                  <a:lnTo>
                    <a:pt x="23518" y="10252"/>
                  </a:lnTo>
                  <a:lnTo>
                    <a:pt x="16611" y="38538"/>
                  </a:lnTo>
                  <a:lnTo>
                    <a:pt x="10205" y="67843"/>
                  </a:lnTo>
                  <a:lnTo>
                    <a:pt x="7509" y="84548"/>
                  </a:lnTo>
                  <a:lnTo>
                    <a:pt x="5006" y="102035"/>
                  </a:lnTo>
                  <a:lnTo>
                    <a:pt x="3337" y="120748"/>
                  </a:lnTo>
                  <a:lnTo>
                    <a:pt x="2225" y="140279"/>
                  </a:lnTo>
                  <a:lnTo>
                    <a:pt x="1483" y="160355"/>
                  </a:lnTo>
                  <a:lnTo>
                    <a:pt x="989" y="179384"/>
                  </a:lnTo>
                  <a:lnTo>
                    <a:pt x="659" y="197714"/>
                  </a:lnTo>
                  <a:lnTo>
                    <a:pt x="440" y="215579"/>
                  </a:lnTo>
                  <a:lnTo>
                    <a:pt x="196" y="244836"/>
                  </a:lnTo>
                  <a:lnTo>
                    <a:pt x="87" y="268187"/>
                  </a:lnTo>
                  <a:lnTo>
                    <a:pt x="8" y="298145"/>
                  </a:lnTo>
                  <a:lnTo>
                    <a:pt x="0" y="270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0" name="SMARTInkShape-Group98"/>
          <p:cNvGrpSpPr/>
          <p:nvPr/>
        </p:nvGrpSpPr>
        <p:grpSpPr>
          <a:xfrm>
            <a:off x="5048250" y="3575050"/>
            <a:ext cx="101601" cy="57151"/>
            <a:chOff x="5048250" y="3575050"/>
            <a:chExt cx="101601" cy="57151"/>
          </a:xfrm>
        </p:grpSpPr>
        <p:sp>
          <p:nvSpPr>
            <p:cNvPr id="298" name="SMARTInkShape-404"/>
            <p:cNvSpPr/>
            <p:nvPr>
              <p:custDataLst>
                <p:tags r:id="rId50"/>
              </p:custDataLst>
            </p:nvPr>
          </p:nvSpPr>
          <p:spPr>
            <a:xfrm>
              <a:off x="5048250" y="3620644"/>
              <a:ext cx="95251" cy="11557"/>
            </a:xfrm>
            <a:custGeom>
              <a:avLst/>
              <a:gdLst/>
              <a:ahLst/>
              <a:cxnLst/>
              <a:rect l="0" t="0" r="0" b="0"/>
              <a:pathLst>
                <a:path w="95251" h="11557">
                  <a:moveTo>
                    <a:pt x="0" y="11556"/>
                  </a:moveTo>
                  <a:lnTo>
                    <a:pt x="0" y="11556"/>
                  </a:lnTo>
                  <a:lnTo>
                    <a:pt x="8838" y="2718"/>
                  </a:lnTo>
                  <a:lnTo>
                    <a:pt x="14746" y="572"/>
                  </a:lnTo>
                  <a:lnTo>
                    <a:pt x="18298" y="0"/>
                  </a:lnTo>
                  <a:lnTo>
                    <a:pt x="45187" y="5914"/>
                  </a:lnTo>
                  <a:lnTo>
                    <a:pt x="69997" y="10442"/>
                  </a:lnTo>
                  <a:lnTo>
                    <a:pt x="9525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405"/>
            <p:cNvSpPr/>
            <p:nvPr>
              <p:custDataLst>
                <p:tags r:id="rId51"/>
              </p:custDataLst>
            </p:nvPr>
          </p:nvSpPr>
          <p:spPr>
            <a:xfrm>
              <a:off x="5060950" y="3575050"/>
              <a:ext cx="88901" cy="3659"/>
            </a:xfrm>
            <a:custGeom>
              <a:avLst/>
              <a:gdLst/>
              <a:ahLst/>
              <a:cxnLst/>
              <a:rect l="0" t="0" r="0" b="0"/>
              <a:pathLst>
                <a:path w="88901" h="3659">
                  <a:moveTo>
                    <a:pt x="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0" y="2096"/>
                  </a:lnTo>
                  <a:lnTo>
                    <a:pt x="27629" y="276"/>
                  </a:lnTo>
                  <a:lnTo>
                    <a:pt x="56336" y="5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3" name="SMARTInkShape-Group99"/>
          <p:cNvGrpSpPr/>
          <p:nvPr/>
        </p:nvGrpSpPr>
        <p:grpSpPr>
          <a:xfrm>
            <a:off x="5347582" y="3575558"/>
            <a:ext cx="367419" cy="314870"/>
            <a:chOff x="5347582" y="3575558"/>
            <a:chExt cx="367419" cy="314870"/>
          </a:xfrm>
        </p:grpSpPr>
        <p:sp>
          <p:nvSpPr>
            <p:cNvPr id="301" name="SMARTInkShape-406"/>
            <p:cNvSpPr/>
            <p:nvPr>
              <p:custDataLst>
                <p:tags r:id="rId48"/>
              </p:custDataLst>
            </p:nvPr>
          </p:nvSpPr>
          <p:spPr>
            <a:xfrm>
              <a:off x="5499100" y="3759200"/>
              <a:ext cx="133351" cy="131228"/>
            </a:xfrm>
            <a:custGeom>
              <a:avLst/>
              <a:gdLst/>
              <a:ahLst/>
              <a:cxnLst/>
              <a:rect l="0" t="0" r="0" b="0"/>
              <a:pathLst>
                <a:path w="133351" h="131228">
                  <a:moveTo>
                    <a:pt x="0" y="19050"/>
                  </a:moveTo>
                  <a:lnTo>
                    <a:pt x="0" y="19050"/>
                  </a:lnTo>
                  <a:lnTo>
                    <a:pt x="0" y="12308"/>
                  </a:lnTo>
                  <a:lnTo>
                    <a:pt x="1882" y="7116"/>
                  </a:lnTo>
                  <a:lnTo>
                    <a:pt x="5467" y="1406"/>
                  </a:lnTo>
                  <a:lnTo>
                    <a:pt x="5762" y="1643"/>
                  </a:lnTo>
                  <a:lnTo>
                    <a:pt x="13223" y="28616"/>
                  </a:lnTo>
                  <a:lnTo>
                    <a:pt x="19205" y="53634"/>
                  </a:lnTo>
                  <a:lnTo>
                    <a:pt x="27327" y="81508"/>
                  </a:lnTo>
                  <a:lnTo>
                    <a:pt x="42714" y="112840"/>
                  </a:lnTo>
                  <a:lnTo>
                    <a:pt x="51775" y="126175"/>
                  </a:lnTo>
                  <a:lnTo>
                    <a:pt x="58524" y="130161"/>
                  </a:lnTo>
                  <a:lnTo>
                    <a:pt x="62299" y="131224"/>
                  </a:lnTo>
                  <a:lnTo>
                    <a:pt x="64815" y="131227"/>
                  </a:lnTo>
                  <a:lnTo>
                    <a:pt x="66494" y="130524"/>
                  </a:lnTo>
                  <a:lnTo>
                    <a:pt x="75929" y="117583"/>
                  </a:lnTo>
                  <a:lnTo>
                    <a:pt x="90467" y="88496"/>
                  </a:lnTo>
                  <a:lnTo>
                    <a:pt x="105909" y="57802"/>
                  </a:lnTo>
                  <a:lnTo>
                    <a:pt x="124239" y="29876"/>
                  </a:lnTo>
                  <a:lnTo>
                    <a:pt x="131341" y="14629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407"/>
            <p:cNvSpPr/>
            <p:nvPr>
              <p:custDataLst>
                <p:tags r:id="rId49"/>
              </p:custDataLst>
            </p:nvPr>
          </p:nvSpPr>
          <p:spPr>
            <a:xfrm>
              <a:off x="5347582" y="3575558"/>
              <a:ext cx="367419" cy="12193"/>
            </a:xfrm>
            <a:custGeom>
              <a:avLst/>
              <a:gdLst/>
              <a:ahLst/>
              <a:cxnLst/>
              <a:rect l="0" t="0" r="0" b="0"/>
              <a:pathLst>
                <a:path w="367419" h="12193">
                  <a:moveTo>
                    <a:pt x="5468" y="12192"/>
                  </a:moveTo>
                  <a:lnTo>
                    <a:pt x="5468" y="12192"/>
                  </a:lnTo>
                  <a:lnTo>
                    <a:pt x="2097" y="12192"/>
                  </a:lnTo>
                  <a:lnTo>
                    <a:pt x="1104" y="11487"/>
                  </a:lnTo>
                  <a:lnTo>
                    <a:pt x="442" y="10311"/>
                  </a:lnTo>
                  <a:lnTo>
                    <a:pt x="0" y="8821"/>
                  </a:lnTo>
                  <a:lnTo>
                    <a:pt x="412" y="7123"/>
                  </a:lnTo>
                  <a:lnTo>
                    <a:pt x="2751" y="3353"/>
                  </a:lnTo>
                  <a:lnTo>
                    <a:pt x="11785" y="1208"/>
                  </a:lnTo>
                  <a:lnTo>
                    <a:pt x="36503" y="0"/>
                  </a:lnTo>
                  <a:lnTo>
                    <a:pt x="59478" y="423"/>
                  </a:lnTo>
                  <a:lnTo>
                    <a:pt x="86152" y="2963"/>
                  </a:lnTo>
                  <a:lnTo>
                    <a:pt x="102296" y="3923"/>
                  </a:lnTo>
                  <a:lnTo>
                    <a:pt x="120114" y="4563"/>
                  </a:lnTo>
                  <a:lnTo>
                    <a:pt x="139049" y="4989"/>
                  </a:lnTo>
                  <a:lnTo>
                    <a:pt x="158022" y="5273"/>
                  </a:lnTo>
                  <a:lnTo>
                    <a:pt x="177021" y="5463"/>
                  </a:lnTo>
                  <a:lnTo>
                    <a:pt x="196037" y="5589"/>
                  </a:lnTo>
                  <a:lnTo>
                    <a:pt x="214358" y="5673"/>
                  </a:lnTo>
                  <a:lnTo>
                    <a:pt x="232216" y="5730"/>
                  </a:lnTo>
                  <a:lnTo>
                    <a:pt x="249767" y="5767"/>
                  </a:lnTo>
                  <a:lnTo>
                    <a:pt x="280557" y="5809"/>
                  </a:lnTo>
                  <a:lnTo>
                    <a:pt x="306941" y="6533"/>
                  </a:lnTo>
                  <a:lnTo>
                    <a:pt x="336250" y="10201"/>
                  </a:lnTo>
                  <a:lnTo>
                    <a:pt x="367418" y="121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6" name="SMARTInkShape-Group100"/>
          <p:cNvGrpSpPr/>
          <p:nvPr/>
        </p:nvGrpSpPr>
        <p:grpSpPr>
          <a:xfrm>
            <a:off x="1842969" y="1467111"/>
            <a:ext cx="174961" cy="475990"/>
            <a:chOff x="1842969" y="1467111"/>
            <a:chExt cx="174961" cy="475990"/>
          </a:xfrm>
        </p:grpSpPr>
        <p:sp>
          <p:nvSpPr>
            <p:cNvPr id="304" name="SMARTInkShape-408"/>
            <p:cNvSpPr/>
            <p:nvPr>
              <p:custDataLst>
                <p:tags r:id="rId46"/>
              </p:custDataLst>
            </p:nvPr>
          </p:nvSpPr>
          <p:spPr>
            <a:xfrm>
              <a:off x="1875656" y="1467111"/>
              <a:ext cx="130945" cy="164756"/>
            </a:xfrm>
            <a:custGeom>
              <a:avLst/>
              <a:gdLst/>
              <a:ahLst/>
              <a:cxnLst/>
              <a:rect l="0" t="0" r="0" b="0"/>
              <a:pathLst>
                <a:path w="130945" h="164756">
                  <a:moveTo>
                    <a:pt x="29344" y="6089"/>
                  </a:moveTo>
                  <a:lnTo>
                    <a:pt x="29344" y="6089"/>
                  </a:lnTo>
                  <a:lnTo>
                    <a:pt x="29344" y="0"/>
                  </a:lnTo>
                  <a:lnTo>
                    <a:pt x="29344" y="29648"/>
                  </a:lnTo>
                  <a:lnTo>
                    <a:pt x="19231" y="60106"/>
                  </a:lnTo>
                  <a:lnTo>
                    <a:pt x="10503" y="83719"/>
                  </a:lnTo>
                  <a:lnTo>
                    <a:pt x="3331" y="106913"/>
                  </a:lnTo>
                  <a:lnTo>
                    <a:pt x="0" y="134427"/>
                  </a:lnTo>
                  <a:lnTo>
                    <a:pt x="3286" y="155042"/>
                  </a:lnTo>
                  <a:lnTo>
                    <a:pt x="4916" y="156191"/>
                  </a:lnTo>
                  <a:lnTo>
                    <a:pt x="13953" y="157808"/>
                  </a:lnTo>
                  <a:lnTo>
                    <a:pt x="26273" y="157581"/>
                  </a:lnTo>
                  <a:lnTo>
                    <a:pt x="50923" y="153423"/>
                  </a:lnTo>
                  <a:lnTo>
                    <a:pt x="81627" y="153014"/>
                  </a:lnTo>
                  <a:lnTo>
                    <a:pt x="112089" y="157629"/>
                  </a:lnTo>
                  <a:lnTo>
                    <a:pt x="120918" y="159988"/>
                  </a:lnTo>
                  <a:lnTo>
                    <a:pt x="130770" y="164755"/>
                  </a:lnTo>
                  <a:lnTo>
                    <a:pt x="130944" y="1584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409"/>
            <p:cNvSpPr/>
            <p:nvPr>
              <p:custDataLst>
                <p:tags r:id="rId47"/>
              </p:custDataLst>
            </p:nvPr>
          </p:nvSpPr>
          <p:spPr>
            <a:xfrm>
              <a:off x="1842969" y="1701800"/>
              <a:ext cx="174961" cy="241301"/>
            </a:xfrm>
            <a:custGeom>
              <a:avLst/>
              <a:gdLst/>
              <a:ahLst/>
              <a:cxnLst/>
              <a:rect l="0" t="0" r="0" b="0"/>
              <a:pathLst>
                <a:path w="174961" h="241301">
                  <a:moveTo>
                    <a:pt x="11231" y="0"/>
                  </a:moveTo>
                  <a:lnTo>
                    <a:pt x="11231" y="0"/>
                  </a:lnTo>
                  <a:lnTo>
                    <a:pt x="7860" y="31161"/>
                  </a:lnTo>
                  <a:lnTo>
                    <a:pt x="4324" y="53360"/>
                  </a:lnTo>
                  <a:lnTo>
                    <a:pt x="1105" y="76632"/>
                  </a:lnTo>
                  <a:lnTo>
                    <a:pt x="0" y="106745"/>
                  </a:lnTo>
                  <a:lnTo>
                    <a:pt x="2241" y="117528"/>
                  </a:lnTo>
                  <a:lnTo>
                    <a:pt x="7471" y="124671"/>
                  </a:lnTo>
                  <a:lnTo>
                    <a:pt x="10841" y="127564"/>
                  </a:lnTo>
                  <a:lnTo>
                    <a:pt x="15204" y="128082"/>
                  </a:lnTo>
                  <a:lnTo>
                    <a:pt x="25697" y="124894"/>
                  </a:lnTo>
                  <a:lnTo>
                    <a:pt x="43504" y="108423"/>
                  </a:lnTo>
                  <a:lnTo>
                    <a:pt x="64121" y="78279"/>
                  </a:lnTo>
                  <a:lnTo>
                    <a:pt x="89025" y="49450"/>
                  </a:lnTo>
                  <a:lnTo>
                    <a:pt x="88494" y="49900"/>
                  </a:lnTo>
                  <a:lnTo>
                    <a:pt x="87641" y="75970"/>
                  </a:lnTo>
                  <a:lnTo>
                    <a:pt x="87493" y="104197"/>
                  </a:lnTo>
                  <a:lnTo>
                    <a:pt x="88155" y="128632"/>
                  </a:lnTo>
                  <a:lnTo>
                    <a:pt x="90810" y="137838"/>
                  </a:lnTo>
                  <a:lnTo>
                    <a:pt x="93212" y="140576"/>
                  </a:lnTo>
                  <a:lnTo>
                    <a:pt x="99643" y="143617"/>
                  </a:lnTo>
                  <a:lnTo>
                    <a:pt x="103333" y="143017"/>
                  </a:lnTo>
                  <a:lnTo>
                    <a:pt x="111197" y="138587"/>
                  </a:lnTo>
                  <a:lnTo>
                    <a:pt x="132107" y="114106"/>
                  </a:lnTo>
                  <a:lnTo>
                    <a:pt x="150558" y="83975"/>
                  </a:lnTo>
                  <a:lnTo>
                    <a:pt x="164420" y="64173"/>
                  </a:lnTo>
                  <a:lnTo>
                    <a:pt x="166979" y="62538"/>
                  </a:lnTo>
                  <a:lnTo>
                    <a:pt x="169391" y="62153"/>
                  </a:lnTo>
                  <a:lnTo>
                    <a:pt x="171704" y="62602"/>
                  </a:lnTo>
                  <a:lnTo>
                    <a:pt x="173247" y="65724"/>
                  </a:lnTo>
                  <a:lnTo>
                    <a:pt x="174960" y="76718"/>
                  </a:lnTo>
                  <a:lnTo>
                    <a:pt x="172554" y="105516"/>
                  </a:lnTo>
                  <a:lnTo>
                    <a:pt x="167361" y="128741"/>
                  </a:lnTo>
                  <a:lnTo>
                    <a:pt x="161761" y="152468"/>
                  </a:lnTo>
                  <a:lnTo>
                    <a:pt x="159272" y="174773"/>
                  </a:lnTo>
                  <a:lnTo>
                    <a:pt x="161242" y="200421"/>
                  </a:lnTo>
                  <a:lnTo>
                    <a:pt x="167523" y="230299"/>
                  </a:lnTo>
                  <a:lnTo>
                    <a:pt x="169981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9" name="SMARTInkShape-Group101"/>
          <p:cNvGrpSpPr/>
          <p:nvPr/>
        </p:nvGrpSpPr>
        <p:grpSpPr>
          <a:xfrm>
            <a:off x="5381437" y="3253891"/>
            <a:ext cx="333564" cy="244960"/>
            <a:chOff x="5381437" y="3253891"/>
            <a:chExt cx="333564" cy="244960"/>
          </a:xfrm>
        </p:grpSpPr>
        <p:sp>
          <p:nvSpPr>
            <p:cNvPr id="307" name="SMARTInkShape-410"/>
            <p:cNvSpPr/>
            <p:nvPr>
              <p:custDataLst>
                <p:tags r:id="rId44"/>
              </p:custDataLst>
            </p:nvPr>
          </p:nvSpPr>
          <p:spPr>
            <a:xfrm>
              <a:off x="5381437" y="3279335"/>
              <a:ext cx="136714" cy="219516"/>
            </a:xfrm>
            <a:custGeom>
              <a:avLst/>
              <a:gdLst/>
              <a:ahLst/>
              <a:cxnLst/>
              <a:rect l="0" t="0" r="0" b="0"/>
              <a:pathLst>
                <a:path w="136714" h="219516">
                  <a:moveTo>
                    <a:pt x="16063" y="54415"/>
                  </a:moveTo>
                  <a:lnTo>
                    <a:pt x="16063" y="54415"/>
                  </a:lnTo>
                  <a:lnTo>
                    <a:pt x="12692" y="51044"/>
                  </a:lnTo>
                  <a:lnTo>
                    <a:pt x="11037" y="47508"/>
                  </a:lnTo>
                  <a:lnTo>
                    <a:pt x="10596" y="45577"/>
                  </a:lnTo>
                  <a:lnTo>
                    <a:pt x="13869" y="39668"/>
                  </a:lnTo>
                  <a:lnTo>
                    <a:pt x="34209" y="21006"/>
                  </a:lnTo>
                  <a:lnTo>
                    <a:pt x="64699" y="3418"/>
                  </a:lnTo>
                  <a:lnTo>
                    <a:pt x="78601" y="0"/>
                  </a:lnTo>
                  <a:lnTo>
                    <a:pt x="88072" y="362"/>
                  </a:lnTo>
                  <a:lnTo>
                    <a:pt x="91586" y="1446"/>
                  </a:lnTo>
                  <a:lnTo>
                    <a:pt x="93928" y="4286"/>
                  </a:lnTo>
                  <a:lnTo>
                    <a:pt x="96531" y="13085"/>
                  </a:lnTo>
                  <a:lnTo>
                    <a:pt x="93925" y="25933"/>
                  </a:lnTo>
                  <a:lnTo>
                    <a:pt x="85946" y="42462"/>
                  </a:lnTo>
                  <a:lnTo>
                    <a:pt x="70641" y="63919"/>
                  </a:lnTo>
                  <a:lnTo>
                    <a:pt x="53960" y="89449"/>
                  </a:lnTo>
                  <a:lnTo>
                    <a:pt x="37845" y="116552"/>
                  </a:lnTo>
                  <a:lnTo>
                    <a:pt x="23627" y="142709"/>
                  </a:lnTo>
                  <a:lnTo>
                    <a:pt x="7094" y="171123"/>
                  </a:lnTo>
                  <a:lnTo>
                    <a:pt x="0" y="189576"/>
                  </a:lnTo>
                  <a:lnTo>
                    <a:pt x="222" y="197507"/>
                  </a:lnTo>
                  <a:lnTo>
                    <a:pt x="1269" y="200610"/>
                  </a:lnTo>
                  <a:lnTo>
                    <a:pt x="5495" y="202678"/>
                  </a:lnTo>
                  <a:lnTo>
                    <a:pt x="35743" y="205998"/>
                  </a:lnTo>
                  <a:lnTo>
                    <a:pt x="62581" y="206572"/>
                  </a:lnTo>
                  <a:lnTo>
                    <a:pt x="89114" y="206743"/>
                  </a:lnTo>
                  <a:lnTo>
                    <a:pt x="117041" y="206801"/>
                  </a:lnTo>
                  <a:lnTo>
                    <a:pt x="126323" y="208690"/>
                  </a:lnTo>
                  <a:lnTo>
                    <a:pt x="134660" y="212281"/>
                  </a:lnTo>
                  <a:lnTo>
                    <a:pt x="135345" y="213281"/>
                  </a:lnTo>
                  <a:lnTo>
                    <a:pt x="136713" y="2195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411"/>
            <p:cNvSpPr/>
            <p:nvPr>
              <p:custDataLst>
                <p:tags r:id="rId45"/>
              </p:custDataLst>
            </p:nvPr>
          </p:nvSpPr>
          <p:spPr>
            <a:xfrm>
              <a:off x="5594631" y="3253891"/>
              <a:ext cx="120370" cy="232260"/>
            </a:xfrm>
            <a:custGeom>
              <a:avLst/>
              <a:gdLst/>
              <a:ahLst/>
              <a:cxnLst/>
              <a:rect l="0" t="0" r="0" b="0"/>
              <a:pathLst>
                <a:path w="120370" h="232260">
                  <a:moveTo>
                    <a:pt x="31469" y="3659"/>
                  </a:moveTo>
                  <a:lnTo>
                    <a:pt x="31469" y="3659"/>
                  </a:lnTo>
                  <a:lnTo>
                    <a:pt x="31469" y="0"/>
                  </a:lnTo>
                  <a:lnTo>
                    <a:pt x="26399" y="29298"/>
                  </a:lnTo>
                  <a:lnTo>
                    <a:pt x="22632" y="51038"/>
                  </a:lnTo>
                  <a:lnTo>
                    <a:pt x="18604" y="76692"/>
                  </a:lnTo>
                  <a:lnTo>
                    <a:pt x="13756" y="104557"/>
                  </a:lnTo>
                  <a:lnTo>
                    <a:pt x="6898" y="133404"/>
                  </a:lnTo>
                  <a:lnTo>
                    <a:pt x="2910" y="160807"/>
                  </a:lnTo>
                  <a:lnTo>
                    <a:pt x="1138" y="184980"/>
                  </a:lnTo>
                  <a:lnTo>
                    <a:pt x="0" y="215864"/>
                  </a:lnTo>
                  <a:lnTo>
                    <a:pt x="549" y="224973"/>
                  </a:lnTo>
                  <a:lnTo>
                    <a:pt x="1682" y="227402"/>
                  </a:lnTo>
                  <a:lnTo>
                    <a:pt x="3145" y="229020"/>
                  </a:lnTo>
                  <a:lnTo>
                    <a:pt x="10414" y="230820"/>
                  </a:lnTo>
                  <a:lnTo>
                    <a:pt x="19995" y="230914"/>
                  </a:lnTo>
                  <a:lnTo>
                    <a:pt x="51277" y="226441"/>
                  </a:lnTo>
                  <a:lnTo>
                    <a:pt x="78998" y="225979"/>
                  </a:lnTo>
                  <a:lnTo>
                    <a:pt x="109012" y="225913"/>
                  </a:lnTo>
                  <a:lnTo>
                    <a:pt x="114852" y="225911"/>
                  </a:lnTo>
                  <a:lnTo>
                    <a:pt x="116691" y="226616"/>
                  </a:lnTo>
                  <a:lnTo>
                    <a:pt x="117917" y="227791"/>
                  </a:lnTo>
                  <a:lnTo>
                    <a:pt x="120369" y="232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4" name="SMARTInkShape-Group102"/>
          <p:cNvGrpSpPr/>
          <p:nvPr/>
        </p:nvGrpSpPr>
        <p:grpSpPr>
          <a:xfrm>
            <a:off x="260350" y="5251450"/>
            <a:ext cx="171451" cy="349251"/>
            <a:chOff x="260350" y="5251450"/>
            <a:chExt cx="171451" cy="349251"/>
          </a:xfrm>
        </p:grpSpPr>
        <p:sp>
          <p:nvSpPr>
            <p:cNvPr id="310" name="SMARTInkShape-412"/>
            <p:cNvSpPr/>
            <p:nvPr>
              <p:custDataLst>
                <p:tags r:id="rId40"/>
              </p:custDataLst>
            </p:nvPr>
          </p:nvSpPr>
          <p:spPr>
            <a:xfrm>
              <a:off x="286273" y="5336692"/>
              <a:ext cx="139178" cy="198618"/>
            </a:xfrm>
            <a:custGeom>
              <a:avLst/>
              <a:gdLst/>
              <a:ahLst/>
              <a:cxnLst/>
              <a:rect l="0" t="0" r="0" b="0"/>
              <a:pathLst>
                <a:path w="139178" h="198618">
                  <a:moveTo>
                    <a:pt x="12177" y="3658"/>
                  </a:moveTo>
                  <a:lnTo>
                    <a:pt x="12177" y="3658"/>
                  </a:lnTo>
                  <a:lnTo>
                    <a:pt x="5435" y="3658"/>
                  </a:lnTo>
                  <a:lnTo>
                    <a:pt x="3449" y="2953"/>
                  </a:lnTo>
                  <a:lnTo>
                    <a:pt x="2125" y="1776"/>
                  </a:lnTo>
                  <a:lnTo>
                    <a:pt x="1243" y="287"/>
                  </a:lnTo>
                  <a:lnTo>
                    <a:pt x="654" y="0"/>
                  </a:lnTo>
                  <a:lnTo>
                    <a:pt x="262" y="514"/>
                  </a:lnTo>
                  <a:lnTo>
                    <a:pt x="0" y="1562"/>
                  </a:lnTo>
                  <a:lnTo>
                    <a:pt x="15242" y="25986"/>
                  </a:lnTo>
                  <a:lnTo>
                    <a:pt x="34017" y="50961"/>
                  </a:lnTo>
                  <a:lnTo>
                    <a:pt x="49400" y="71953"/>
                  </a:lnTo>
                  <a:lnTo>
                    <a:pt x="65645" y="97747"/>
                  </a:lnTo>
                  <a:lnTo>
                    <a:pt x="82272" y="121910"/>
                  </a:lnTo>
                  <a:lnTo>
                    <a:pt x="105618" y="153466"/>
                  </a:lnTo>
                  <a:lnTo>
                    <a:pt x="125728" y="182670"/>
                  </a:lnTo>
                  <a:lnTo>
                    <a:pt x="137671" y="198617"/>
                  </a:lnTo>
                  <a:lnTo>
                    <a:pt x="138173" y="197836"/>
                  </a:lnTo>
                  <a:lnTo>
                    <a:pt x="139177" y="18780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413"/>
            <p:cNvSpPr/>
            <p:nvPr>
              <p:custDataLst>
                <p:tags r:id="rId41"/>
              </p:custDataLst>
            </p:nvPr>
          </p:nvSpPr>
          <p:spPr>
            <a:xfrm>
              <a:off x="260350" y="5334000"/>
              <a:ext cx="165101" cy="184151"/>
            </a:xfrm>
            <a:custGeom>
              <a:avLst/>
              <a:gdLst/>
              <a:ahLst/>
              <a:cxnLst/>
              <a:rect l="0" t="0" r="0" b="0"/>
              <a:pathLst>
                <a:path w="165101" h="184151">
                  <a:moveTo>
                    <a:pt x="0" y="184150"/>
                  </a:moveTo>
                  <a:lnTo>
                    <a:pt x="0" y="184150"/>
                  </a:lnTo>
                  <a:lnTo>
                    <a:pt x="23536" y="157469"/>
                  </a:lnTo>
                  <a:lnTo>
                    <a:pt x="47661" y="135558"/>
                  </a:lnTo>
                  <a:lnTo>
                    <a:pt x="77151" y="104841"/>
                  </a:lnTo>
                  <a:lnTo>
                    <a:pt x="96379" y="81873"/>
                  </a:lnTo>
                  <a:lnTo>
                    <a:pt x="119103" y="50521"/>
                  </a:lnTo>
                  <a:lnTo>
                    <a:pt x="141981" y="22130"/>
                  </a:lnTo>
                  <a:lnTo>
                    <a:pt x="149181" y="12658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414"/>
            <p:cNvSpPr/>
            <p:nvPr>
              <p:custDataLst>
                <p:tags r:id="rId42"/>
              </p:custDataLst>
            </p:nvPr>
          </p:nvSpPr>
          <p:spPr>
            <a:xfrm>
              <a:off x="343262" y="5251450"/>
              <a:ext cx="18689" cy="349251"/>
            </a:xfrm>
            <a:custGeom>
              <a:avLst/>
              <a:gdLst/>
              <a:ahLst/>
              <a:cxnLst/>
              <a:rect l="0" t="0" r="0" b="0"/>
              <a:pathLst>
                <a:path w="18689" h="349251">
                  <a:moveTo>
                    <a:pt x="18688" y="0"/>
                  </a:moveTo>
                  <a:lnTo>
                    <a:pt x="18688" y="0"/>
                  </a:lnTo>
                  <a:lnTo>
                    <a:pt x="15317" y="0"/>
                  </a:lnTo>
                  <a:lnTo>
                    <a:pt x="11781" y="5644"/>
                  </a:lnTo>
                  <a:lnTo>
                    <a:pt x="5823" y="28248"/>
                  </a:lnTo>
                  <a:lnTo>
                    <a:pt x="2387" y="54888"/>
                  </a:lnTo>
                  <a:lnTo>
                    <a:pt x="1471" y="71870"/>
                  </a:lnTo>
                  <a:lnTo>
                    <a:pt x="860" y="90246"/>
                  </a:lnTo>
                  <a:lnTo>
                    <a:pt x="453" y="110259"/>
                  </a:lnTo>
                  <a:lnTo>
                    <a:pt x="181" y="131362"/>
                  </a:lnTo>
                  <a:lnTo>
                    <a:pt x="0" y="153191"/>
                  </a:lnTo>
                  <a:lnTo>
                    <a:pt x="585" y="175506"/>
                  </a:lnTo>
                  <a:lnTo>
                    <a:pt x="1681" y="198142"/>
                  </a:lnTo>
                  <a:lnTo>
                    <a:pt x="3116" y="220994"/>
                  </a:lnTo>
                  <a:lnTo>
                    <a:pt x="4074" y="241874"/>
                  </a:lnTo>
                  <a:lnTo>
                    <a:pt x="4712" y="261438"/>
                  </a:lnTo>
                  <a:lnTo>
                    <a:pt x="5137" y="280125"/>
                  </a:lnTo>
                  <a:lnTo>
                    <a:pt x="7491" y="308415"/>
                  </a:lnTo>
                  <a:lnTo>
                    <a:pt x="10902" y="336445"/>
                  </a:lnTo>
                  <a:lnTo>
                    <a:pt x="11913" y="348043"/>
                  </a:lnTo>
                  <a:lnTo>
                    <a:pt x="12338" y="349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415"/>
            <p:cNvSpPr/>
            <p:nvPr>
              <p:custDataLst>
                <p:tags r:id="rId43"/>
              </p:custDataLst>
            </p:nvPr>
          </p:nvSpPr>
          <p:spPr>
            <a:xfrm>
              <a:off x="273050" y="5397500"/>
              <a:ext cx="158751" cy="27364"/>
            </a:xfrm>
            <a:custGeom>
              <a:avLst/>
              <a:gdLst/>
              <a:ahLst/>
              <a:cxnLst/>
              <a:rect l="0" t="0" r="0" b="0"/>
              <a:pathLst>
                <a:path w="158751" h="27364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2" y="12209"/>
                  </a:lnTo>
                  <a:lnTo>
                    <a:pt x="24419" y="20394"/>
                  </a:lnTo>
                  <a:lnTo>
                    <a:pt x="45190" y="25056"/>
                  </a:lnTo>
                  <a:lnTo>
                    <a:pt x="70884" y="27363"/>
                  </a:lnTo>
                  <a:lnTo>
                    <a:pt x="98767" y="23686"/>
                  </a:lnTo>
                  <a:lnTo>
                    <a:pt x="121978" y="21110"/>
                  </a:lnTo>
                  <a:lnTo>
                    <a:pt x="152758" y="19321"/>
                  </a:lnTo>
                  <a:lnTo>
                    <a:pt x="158750" y="19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8" name="SMARTInkShape-Group103"/>
          <p:cNvGrpSpPr/>
          <p:nvPr/>
        </p:nvGrpSpPr>
        <p:grpSpPr>
          <a:xfrm>
            <a:off x="496948" y="1085850"/>
            <a:ext cx="55111" cy="1263651"/>
            <a:chOff x="496948" y="1085850"/>
            <a:chExt cx="55111" cy="1263651"/>
          </a:xfrm>
        </p:grpSpPr>
        <p:sp>
          <p:nvSpPr>
            <p:cNvPr id="315" name="SMARTInkShape-416"/>
            <p:cNvSpPr/>
            <p:nvPr>
              <p:custDataLst>
                <p:tags r:id="rId37"/>
              </p:custDataLst>
            </p:nvPr>
          </p:nvSpPr>
          <p:spPr>
            <a:xfrm>
              <a:off x="525554" y="1085850"/>
              <a:ext cx="20547" cy="120651"/>
            </a:xfrm>
            <a:custGeom>
              <a:avLst/>
              <a:gdLst/>
              <a:ahLst/>
              <a:cxnLst/>
              <a:rect l="0" t="0" r="0" b="0"/>
              <a:pathLst>
                <a:path w="20547" h="120651">
                  <a:moveTo>
                    <a:pt x="20546" y="0"/>
                  </a:moveTo>
                  <a:lnTo>
                    <a:pt x="20546" y="0"/>
                  </a:lnTo>
                  <a:lnTo>
                    <a:pt x="8337" y="24419"/>
                  </a:lnTo>
                  <a:lnTo>
                    <a:pt x="152" y="50901"/>
                  </a:lnTo>
                  <a:lnTo>
                    <a:pt x="0" y="81090"/>
                  </a:lnTo>
                  <a:lnTo>
                    <a:pt x="1201" y="110641"/>
                  </a:lnTo>
                  <a:lnTo>
                    <a:pt x="1496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417"/>
            <p:cNvSpPr/>
            <p:nvPr>
              <p:custDataLst>
                <p:tags r:id="rId38"/>
              </p:custDataLst>
            </p:nvPr>
          </p:nvSpPr>
          <p:spPr>
            <a:xfrm>
              <a:off x="546100" y="1320800"/>
              <a:ext cx="5959" cy="139701"/>
            </a:xfrm>
            <a:custGeom>
              <a:avLst/>
              <a:gdLst/>
              <a:ahLst/>
              <a:cxnLst/>
              <a:rect l="0" t="0" r="0" b="0"/>
              <a:pathLst>
                <a:path w="5959" h="139701">
                  <a:moveTo>
                    <a:pt x="0" y="0"/>
                  </a:moveTo>
                  <a:lnTo>
                    <a:pt x="0" y="0"/>
                  </a:lnTo>
                  <a:lnTo>
                    <a:pt x="5026" y="27630"/>
                  </a:lnTo>
                  <a:lnTo>
                    <a:pt x="5958" y="51461"/>
                  </a:lnTo>
                  <a:lnTo>
                    <a:pt x="4352" y="78277"/>
                  </a:lnTo>
                  <a:lnTo>
                    <a:pt x="1290" y="108565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418"/>
            <p:cNvSpPr/>
            <p:nvPr>
              <p:custDataLst>
                <p:tags r:id="rId39"/>
              </p:custDataLst>
            </p:nvPr>
          </p:nvSpPr>
          <p:spPr>
            <a:xfrm>
              <a:off x="496948" y="1574800"/>
              <a:ext cx="49153" cy="774701"/>
            </a:xfrm>
            <a:custGeom>
              <a:avLst/>
              <a:gdLst/>
              <a:ahLst/>
              <a:cxnLst/>
              <a:rect l="0" t="0" r="0" b="0"/>
              <a:pathLst>
                <a:path w="49153" h="774701">
                  <a:moveTo>
                    <a:pt x="49152" y="0"/>
                  </a:moveTo>
                  <a:lnTo>
                    <a:pt x="49152" y="0"/>
                  </a:lnTo>
                  <a:lnTo>
                    <a:pt x="40424" y="29712"/>
                  </a:lnTo>
                  <a:lnTo>
                    <a:pt x="36923" y="59212"/>
                  </a:lnTo>
                  <a:lnTo>
                    <a:pt x="33142" y="86845"/>
                  </a:lnTo>
                  <a:lnTo>
                    <a:pt x="35158" y="117062"/>
                  </a:lnTo>
                  <a:lnTo>
                    <a:pt x="35877" y="137870"/>
                  </a:lnTo>
                  <a:lnTo>
                    <a:pt x="36196" y="160759"/>
                  </a:lnTo>
                  <a:lnTo>
                    <a:pt x="36339" y="185043"/>
                  </a:lnTo>
                  <a:lnTo>
                    <a:pt x="36402" y="209947"/>
                  </a:lnTo>
                  <a:lnTo>
                    <a:pt x="36437" y="241026"/>
                  </a:lnTo>
                  <a:lnTo>
                    <a:pt x="36448" y="268108"/>
                  </a:lnTo>
                  <a:lnTo>
                    <a:pt x="33080" y="294007"/>
                  </a:lnTo>
                  <a:lnTo>
                    <a:pt x="29544" y="316701"/>
                  </a:lnTo>
                  <a:lnTo>
                    <a:pt x="26326" y="342545"/>
                  </a:lnTo>
                  <a:lnTo>
                    <a:pt x="24896" y="368142"/>
                  </a:lnTo>
                  <a:lnTo>
                    <a:pt x="22379" y="391748"/>
                  </a:lnTo>
                  <a:lnTo>
                    <a:pt x="19614" y="413999"/>
                  </a:lnTo>
                  <a:lnTo>
                    <a:pt x="18385" y="435648"/>
                  </a:lnTo>
                  <a:lnTo>
                    <a:pt x="17839" y="458910"/>
                  </a:lnTo>
                  <a:lnTo>
                    <a:pt x="16185" y="483360"/>
                  </a:lnTo>
                  <a:lnTo>
                    <a:pt x="10746" y="508338"/>
                  </a:lnTo>
                  <a:lnTo>
                    <a:pt x="5507" y="533550"/>
                  </a:lnTo>
                  <a:lnTo>
                    <a:pt x="1532" y="557456"/>
                  </a:lnTo>
                  <a:lnTo>
                    <a:pt x="0" y="586780"/>
                  </a:lnTo>
                  <a:lnTo>
                    <a:pt x="2995" y="615460"/>
                  </a:lnTo>
                  <a:lnTo>
                    <a:pt x="3944" y="640662"/>
                  </a:lnTo>
                  <a:lnTo>
                    <a:pt x="4365" y="666444"/>
                  </a:lnTo>
                  <a:lnTo>
                    <a:pt x="4552" y="692014"/>
                  </a:lnTo>
                  <a:lnTo>
                    <a:pt x="4636" y="717490"/>
                  </a:lnTo>
                  <a:lnTo>
                    <a:pt x="4672" y="741042"/>
                  </a:lnTo>
                  <a:lnTo>
                    <a:pt x="4702" y="774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9" name="SMARTInkShape-Group104"/>
          <p:cNvGrpSpPr/>
          <p:nvPr/>
        </p:nvGrpSpPr>
        <p:grpSpPr>
          <a:xfrm>
            <a:off x="3277483" y="908943"/>
            <a:ext cx="3222139" cy="1592958"/>
            <a:chOff x="3277483" y="908943"/>
            <a:chExt cx="3222139" cy="1592958"/>
          </a:xfrm>
        </p:grpSpPr>
        <p:sp>
          <p:nvSpPr>
            <p:cNvPr id="319" name="SMARTInkShape-419"/>
            <p:cNvSpPr/>
            <p:nvPr>
              <p:custDataLst>
                <p:tags r:id="rId17"/>
              </p:custDataLst>
            </p:nvPr>
          </p:nvSpPr>
          <p:spPr>
            <a:xfrm>
              <a:off x="3302880" y="1454150"/>
              <a:ext cx="5471" cy="101601"/>
            </a:xfrm>
            <a:custGeom>
              <a:avLst/>
              <a:gdLst/>
              <a:ahLst/>
              <a:cxnLst/>
              <a:rect l="0" t="0" r="0" b="0"/>
              <a:pathLst>
                <a:path w="5471" h="101601">
                  <a:moveTo>
                    <a:pt x="5470" y="0"/>
                  </a:moveTo>
                  <a:lnTo>
                    <a:pt x="5470" y="0"/>
                  </a:lnTo>
                  <a:lnTo>
                    <a:pt x="3" y="28611"/>
                  </a:lnTo>
                  <a:lnTo>
                    <a:pt x="0" y="47070"/>
                  </a:lnTo>
                  <a:lnTo>
                    <a:pt x="4897" y="78416"/>
                  </a:lnTo>
                  <a:lnTo>
                    <a:pt x="547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420"/>
            <p:cNvSpPr/>
            <p:nvPr>
              <p:custDataLst>
                <p:tags r:id="rId18"/>
              </p:custDataLst>
            </p:nvPr>
          </p:nvSpPr>
          <p:spPr>
            <a:xfrm>
              <a:off x="3298890" y="1212850"/>
              <a:ext cx="9461" cy="95251"/>
            </a:xfrm>
            <a:custGeom>
              <a:avLst/>
              <a:gdLst/>
              <a:ahLst/>
              <a:cxnLst/>
              <a:rect l="0" t="0" r="0" b="0"/>
              <a:pathLst>
                <a:path w="9461" h="95251">
                  <a:moveTo>
                    <a:pt x="9460" y="0"/>
                  </a:moveTo>
                  <a:lnTo>
                    <a:pt x="9460" y="0"/>
                  </a:lnTo>
                  <a:lnTo>
                    <a:pt x="4434" y="22604"/>
                  </a:lnTo>
                  <a:lnTo>
                    <a:pt x="1621" y="41740"/>
                  </a:lnTo>
                  <a:lnTo>
                    <a:pt x="0" y="46877"/>
                  </a:lnTo>
                  <a:lnTo>
                    <a:pt x="82" y="58229"/>
                  </a:lnTo>
                  <a:lnTo>
                    <a:pt x="2470" y="68918"/>
                  </a:lnTo>
                  <a:lnTo>
                    <a:pt x="7870" y="83411"/>
                  </a:lnTo>
                  <a:lnTo>
                    <a:pt x="946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421"/>
            <p:cNvSpPr/>
            <p:nvPr>
              <p:custDataLst>
                <p:tags r:id="rId19"/>
              </p:custDataLst>
            </p:nvPr>
          </p:nvSpPr>
          <p:spPr>
            <a:xfrm>
              <a:off x="3295650" y="984250"/>
              <a:ext cx="12701" cy="120651"/>
            </a:xfrm>
            <a:custGeom>
              <a:avLst/>
              <a:gdLst/>
              <a:ahLst/>
              <a:cxnLst/>
              <a:rect l="0" t="0" r="0" b="0"/>
              <a:pathLst>
                <a:path w="12701" h="1206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0984" y="33846"/>
                  </a:lnTo>
                  <a:lnTo>
                    <a:pt x="12474" y="63070"/>
                  </a:lnTo>
                  <a:lnTo>
                    <a:pt x="12671" y="89819"/>
                  </a:lnTo>
                  <a:lnTo>
                    <a:pt x="1270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422"/>
            <p:cNvSpPr/>
            <p:nvPr>
              <p:custDataLst>
                <p:tags r:id="rId20"/>
              </p:custDataLst>
            </p:nvPr>
          </p:nvSpPr>
          <p:spPr>
            <a:xfrm>
              <a:off x="5857573" y="1098550"/>
              <a:ext cx="136828" cy="67519"/>
            </a:xfrm>
            <a:custGeom>
              <a:avLst/>
              <a:gdLst/>
              <a:ahLst/>
              <a:cxnLst/>
              <a:rect l="0" t="0" r="0" b="0"/>
              <a:pathLst>
                <a:path w="136828" h="67519">
                  <a:moveTo>
                    <a:pt x="86027" y="25400"/>
                  </a:moveTo>
                  <a:lnTo>
                    <a:pt x="86027" y="25400"/>
                  </a:lnTo>
                  <a:lnTo>
                    <a:pt x="89398" y="25400"/>
                  </a:lnTo>
                  <a:lnTo>
                    <a:pt x="89686" y="24694"/>
                  </a:lnTo>
                  <a:lnTo>
                    <a:pt x="88123" y="22029"/>
                  </a:lnTo>
                  <a:lnTo>
                    <a:pt x="59696" y="10473"/>
                  </a:lnTo>
                  <a:lnTo>
                    <a:pt x="47513" y="10064"/>
                  </a:lnTo>
                  <a:lnTo>
                    <a:pt x="41301" y="10943"/>
                  </a:lnTo>
                  <a:lnTo>
                    <a:pt x="28755" y="17563"/>
                  </a:lnTo>
                  <a:lnTo>
                    <a:pt x="11672" y="33191"/>
                  </a:lnTo>
                  <a:lnTo>
                    <a:pt x="1437" y="47464"/>
                  </a:lnTo>
                  <a:lnTo>
                    <a:pt x="0" y="50693"/>
                  </a:lnTo>
                  <a:lnTo>
                    <a:pt x="454" y="54256"/>
                  </a:lnTo>
                  <a:lnTo>
                    <a:pt x="4720" y="61979"/>
                  </a:lnTo>
                  <a:lnTo>
                    <a:pt x="8539" y="64602"/>
                  </a:lnTo>
                  <a:lnTo>
                    <a:pt x="18427" y="67518"/>
                  </a:lnTo>
                  <a:lnTo>
                    <a:pt x="29877" y="65050"/>
                  </a:lnTo>
                  <a:lnTo>
                    <a:pt x="59080" y="48774"/>
                  </a:lnTo>
                  <a:lnTo>
                    <a:pt x="79920" y="45304"/>
                  </a:lnTo>
                  <a:lnTo>
                    <a:pt x="93938" y="45409"/>
                  </a:lnTo>
                  <a:lnTo>
                    <a:pt x="115587" y="53322"/>
                  </a:lnTo>
                  <a:lnTo>
                    <a:pt x="120332" y="57330"/>
                  </a:lnTo>
                  <a:lnTo>
                    <a:pt x="123377" y="62281"/>
                  </a:lnTo>
                  <a:lnTo>
                    <a:pt x="123627" y="61982"/>
                  </a:lnTo>
                  <a:lnTo>
                    <a:pt x="123905" y="59768"/>
                  </a:lnTo>
                  <a:lnTo>
                    <a:pt x="120425" y="46117"/>
                  </a:lnTo>
                  <a:lnTo>
                    <a:pt x="121305" y="21470"/>
                  </a:lnTo>
                  <a:lnTo>
                    <a:pt x="120051" y="12364"/>
                  </a:lnTo>
                  <a:lnTo>
                    <a:pt x="121845" y="5966"/>
                  </a:lnTo>
                  <a:lnTo>
                    <a:pt x="124017" y="3977"/>
                  </a:lnTo>
                  <a:lnTo>
                    <a:pt x="1368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423"/>
            <p:cNvSpPr/>
            <p:nvPr>
              <p:custDataLst>
                <p:tags r:id="rId21"/>
              </p:custDataLst>
            </p:nvPr>
          </p:nvSpPr>
          <p:spPr>
            <a:xfrm>
              <a:off x="6007100" y="1076748"/>
              <a:ext cx="70559" cy="87287"/>
            </a:xfrm>
            <a:custGeom>
              <a:avLst/>
              <a:gdLst/>
              <a:ahLst/>
              <a:cxnLst/>
              <a:rect l="0" t="0" r="0" b="0"/>
              <a:pathLst>
                <a:path w="70559" h="87287">
                  <a:moveTo>
                    <a:pt x="63500" y="9102"/>
                  </a:moveTo>
                  <a:lnTo>
                    <a:pt x="63500" y="9102"/>
                  </a:lnTo>
                  <a:lnTo>
                    <a:pt x="42452" y="264"/>
                  </a:lnTo>
                  <a:lnTo>
                    <a:pt x="32744" y="0"/>
                  </a:lnTo>
                  <a:lnTo>
                    <a:pt x="18384" y="2208"/>
                  </a:lnTo>
                  <a:lnTo>
                    <a:pt x="16489" y="3801"/>
                  </a:lnTo>
                  <a:lnTo>
                    <a:pt x="14384" y="9333"/>
                  </a:lnTo>
                  <a:lnTo>
                    <a:pt x="15234" y="12784"/>
                  </a:lnTo>
                  <a:lnTo>
                    <a:pt x="23172" y="24382"/>
                  </a:lnTo>
                  <a:lnTo>
                    <a:pt x="47448" y="53723"/>
                  </a:lnTo>
                  <a:lnTo>
                    <a:pt x="69853" y="73208"/>
                  </a:lnTo>
                  <a:lnTo>
                    <a:pt x="70558" y="75828"/>
                  </a:lnTo>
                  <a:lnTo>
                    <a:pt x="69616" y="78281"/>
                  </a:lnTo>
                  <a:lnTo>
                    <a:pt x="67577" y="80621"/>
                  </a:lnTo>
                  <a:lnTo>
                    <a:pt x="51224" y="87286"/>
                  </a:lnTo>
                  <a:lnTo>
                    <a:pt x="21761" y="86987"/>
                  </a:lnTo>
                  <a:lnTo>
                    <a:pt x="0" y="853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SMARTInkShape-424"/>
            <p:cNvSpPr/>
            <p:nvPr>
              <p:custDataLst>
                <p:tags r:id="rId22"/>
              </p:custDataLst>
            </p:nvPr>
          </p:nvSpPr>
          <p:spPr>
            <a:xfrm>
              <a:off x="3277483" y="2273300"/>
              <a:ext cx="11818" cy="107951"/>
            </a:xfrm>
            <a:custGeom>
              <a:avLst/>
              <a:gdLst/>
              <a:ahLst/>
              <a:cxnLst/>
              <a:rect l="0" t="0" r="0" b="0"/>
              <a:pathLst>
                <a:path w="11818" h="107951">
                  <a:moveTo>
                    <a:pt x="5467" y="0"/>
                  </a:moveTo>
                  <a:lnTo>
                    <a:pt x="5467" y="0"/>
                  </a:lnTo>
                  <a:lnTo>
                    <a:pt x="2096" y="6742"/>
                  </a:lnTo>
                  <a:lnTo>
                    <a:pt x="0" y="21048"/>
                  </a:lnTo>
                  <a:lnTo>
                    <a:pt x="4259" y="51063"/>
                  </a:lnTo>
                  <a:lnTo>
                    <a:pt x="9672" y="82584"/>
                  </a:lnTo>
                  <a:lnTo>
                    <a:pt x="1181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425"/>
            <p:cNvSpPr/>
            <p:nvPr>
              <p:custDataLst>
                <p:tags r:id="rId23"/>
              </p:custDataLst>
            </p:nvPr>
          </p:nvSpPr>
          <p:spPr>
            <a:xfrm>
              <a:off x="3289300" y="242570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1986" y="24642"/>
                  </a:lnTo>
                  <a:lnTo>
                    <a:pt x="393" y="5365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426"/>
            <p:cNvSpPr/>
            <p:nvPr>
              <p:custDataLst>
                <p:tags r:id="rId24"/>
              </p:custDataLst>
            </p:nvPr>
          </p:nvSpPr>
          <p:spPr>
            <a:xfrm>
              <a:off x="3327400" y="1174750"/>
              <a:ext cx="1365251" cy="215926"/>
            </a:xfrm>
            <a:custGeom>
              <a:avLst/>
              <a:gdLst/>
              <a:ahLst/>
              <a:cxnLst/>
              <a:rect l="0" t="0" r="0" b="0"/>
              <a:pathLst>
                <a:path w="1365251" h="215926">
                  <a:moveTo>
                    <a:pt x="0" y="101600"/>
                  </a:moveTo>
                  <a:lnTo>
                    <a:pt x="0" y="101600"/>
                  </a:lnTo>
                  <a:lnTo>
                    <a:pt x="7186" y="107375"/>
                  </a:lnTo>
                  <a:lnTo>
                    <a:pt x="35469" y="119491"/>
                  </a:lnTo>
                  <a:lnTo>
                    <a:pt x="55981" y="123663"/>
                  </a:lnTo>
                  <a:lnTo>
                    <a:pt x="81560" y="125517"/>
                  </a:lnTo>
                  <a:lnTo>
                    <a:pt x="113154" y="124459"/>
                  </a:lnTo>
                  <a:lnTo>
                    <a:pt x="130470" y="123190"/>
                  </a:lnTo>
                  <a:lnTo>
                    <a:pt x="150480" y="121637"/>
                  </a:lnTo>
                  <a:lnTo>
                    <a:pt x="172286" y="119897"/>
                  </a:lnTo>
                  <a:lnTo>
                    <a:pt x="195291" y="118031"/>
                  </a:lnTo>
                  <a:lnTo>
                    <a:pt x="219799" y="116082"/>
                  </a:lnTo>
                  <a:lnTo>
                    <a:pt x="245311" y="114077"/>
                  </a:lnTo>
                  <a:lnTo>
                    <a:pt x="271490" y="112035"/>
                  </a:lnTo>
                  <a:lnTo>
                    <a:pt x="296705" y="109968"/>
                  </a:lnTo>
                  <a:lnTo>
                    <a:pt x="321276" y="107884"/>
                  </a:lnTo>
                  <a:lnTo>
                    <a:pt x="345417" y="105789"/>
                  </a:lnTo>
                  <a:lnTo>
                    <a:pt x="368567" y="104393"/>
                  </a:lnTo>
                  <a:lnTo>
                    <a:pt x="391056" y="103462"/>
                  </a:lnTo>
                  <a:lnTo>
                    <a:pt x="413103" y="102841"/>
                  </a:lnTo>
                  <a:lnTo>
                    <a:pt x="432036" y="103133"/>
                  </a:lnTo>
                  <a:lnTo>
                    <a:pt x="448890" y="104033"/>
                  </a:lnTo>
                  <a:lnTo>
                    <a:pt x="478201" y="106915"/>
                  </a:lnTo>
                  <a:lnTo>
                    <a:pt x="502988" y="110547"/>
                  </a:lnTo>
                  <a:lnTo>
                    <a:pt x="516356" y="116395"/>
                  </a:lnTo>
                  <a:lnTo>
                    <a:pt x="519920" y="119930"/>
                  </a:lnTo>
                  <a:lnTo>
                    <a:pt x="521591" y="124403"/>
                  </a:lnTo>
                  <a:lnTo>
                    <a:pt x="521567" y="135018"/>
                  </a:lnTo>
                  <a:lnTo>
                    <a:pt x="515441" y="146791"/>
                  </a:lnTo>
                  <a:lnTo>
                    <a:pt x="494261" y="174967"/>
                  </a:lnTo>
                  <a:lnTo>
                    <a:pt x="482684" y="196011"/>
                  </a:lnTo>
                  <a:lnTo>
                    <a:pt x="481950" y="201935"/>
                  </a:lnTo>
                  <a:lnTo>
                    <a:pt x="484898" y="212280"/>
                  </a:lnTo>
                  <a:lnTo>
                    <a:pt x="491188" y="214898"/>
                  </a:lnTo>
                  <a:lnTo>
                    <a:pt x="511346" y="215925"/>
                  </a:lnTo>
                  <a:lnTo>
                    <a:pt x="526459" y="214506"/>
                  </a:lnTo>
                  <a:lnTo>
                    <a:pt x="544295" y="212148"/>
                  </a:lnTo>
                  <a:lnTo>
                    <a:pt x="563947" y="209165"/>
                  </a:lnTo>
                  <a:lnTo>
                    <a:pt x="585514" y="205060"/>
                  </a:lnTo>
                  <a:lnTo>
                    <a:pt x="608359" y="200207"/>
                  </a:lnTo>
                  <a:lnTo>
                    <a:pt x="632056" y="194855"/>
                  </a:lnTo>
                  <a:lnTo>
                    <a:pt x="658437" y="188464"/>
                  </a:lnTo>
                  <a:lnTo>
                    <a:pt x="686608" y="181382"/>
                  </a:lnTo>
                  <a:lnTo>
                    <a:pt x="715972" y="173838"/>
                  </a:lnTo>
                  <a:lnTo>
                    <a:pt x="748954" y="164575"/>
                  </a:lnTo>
                  <a:lnTo>
                    <a:pt x="784347" y="154167"/>
                  </a:lnTo>
                  <a:lnTo>
                    <a:pt x="821348" y="142995"/>
                  </a:lnTo>
                  <a:lnTo>
                    <a:pt x="859421" y="131313"/>
                  </a:lnTo>
                  <a:lnTo>
                    <a:pt x="898208" y="119292"/>
                  </a:lnTo>
                  <a:lnTo>
                    <a:pt x="937472" y="107045"/>
                  </a:lnTo>
                  <a:lnTo>
                    <a:pt x="977054" y="95352"/>
                  </a:lnTo>
                  <a:lnTo>
                    <a:pt x="1016847" y="84029"/>
                  </a:lnTo>
                  <a:lnTo>
                    <a:pt x="1056781" y="72953"/>
                  </a:lnTo>
                  <a:lnTo>
                    <a:pt x="1094693" y="62746"/>
                  </a:lnTo>
                  <a:lnTo>
                    <a:pt x="1131257" y="53120"/>
                  </a:lnTo>
                  <a:lnTo>
                    <a:pt x="1166921" y="43880"/>
                  </a:lnTo>
                  <a:lnTo>
                    <a:pt x="1197753" y="35603"/>
                  </a:lnTo>
                  <a:lnTo>
                    <a:pt x="1225363" y="27969"/>
                  </a:lnTo>
                  <a:lnTo>
                    <a:pt x="1250826" y="20762"/>
                  </a:lnTo>
                  <a:lnTo>
                    <a:pt x="1272034" y="15253"/>
                  </a:lnTo>
                  <a:lnTo>
                    <a:pt x="1290406" y="10874"/>
                  </a:lnTo>
                  <a:lnTo>
                    <a:pt x="1320697" y="4833"/>
                  </a:lnTo>
                  <a:lnTo>
                    <a:pt x="1350795" y="1432"/>
                  </a:lnTo>
                  <a:lnTo>
                    <a:pt x="136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427"/>
            <p:cNvSpPr/>
            <p:nvPr>
              <p:custDataLst>
                <p:tags r:id="rId25"/>
              </p:custDataLst>
            </p:nvPr>
          </p:nvSpPr>
          <p:spPr>
            <a:xfrm>
              <a:off x="4789782" y="1117600"/>
              <a:ext cx="10819" cy="114301"/>
            </a:xfrm>
            <a:custGeom>
              <a:avLst/>
              <a:gdLst/>
              <a:ahLst/>
              <a:cxnLst/>
              <a:rect l="0" t="0" r="0" b="0"/>
              <a:pathLst>
                <a:path w="10819" h="114301">
                  <a:moveTo>
                    <a:pt x="10818" y="0"/>
                  </a:moveTo>
                  <a:lnTo>
                    <a:pt x="10818" y="0"/>
                  </a:lnTo>
                  <a:lnTo>
                    <a:pt x="9407" y="20984"/>
                  </a:lnTo>
                  <a:lnTo>
                    <a:pt x="2090" y="48394"/>
                  </a:lnTo>
                  <a:lnTo>
                    <a:pt x="0" y="76741"/>
                  </a:lnTo>
                  <a:lnTo>
                    <a:pt x="5257" y="100035"/>
                  </a:lnTo>
                  <a:lnTo>
                    <a:pt x="10818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428"/>
            <p:cNvSpPr/>
            <p:nvPr>
              <p:custDataLst>
                <p:tags r:id="rId26"/>
              </p:custDataLst>
            </p:nvPr>
          </p:nvSpPr>
          <p:spPr>
            <a:xfrm>
              <a:off x="4826000" y="1035312"/>
              <a:ext cx="6351" cy="6089"/>
            </a:xfrm>
            <a:custGeom>
              <a:avLst/>
              <a:gdLst/>
              <a:ahLst/>
              <a:cxnLst/>
              <a:rect l="0" t="0" r="0" b="0"/>
              <a:pathLst>
                <a:path w="6351" h="6089">
                  <a:moveTo>
                    <a:pt x="6350" y="6088"/>
                  </a:moveTo>
                  <a:lnTo>
                    <a:pt x="6350" y="6088"/>
                  </a:lnTo>
                  <a:lnTo>
                    <a:pt x="6350" y="2717"/>
                  </a:lnTo>
                  <a:lnTo>
                    <a:pt x="5644" y="1724"/>
                  </a:lnTo>
                  <a:lnTo>
                    <a:pt x="4468" y="1062"/>
                  </a:lnTo>
                  <a:lnTo>
                    <a:pt x="883" y="0"/>
                  </a:lnTo>
                  <a:lnTo>
                    <a:pt x="588" y="618"/>
                  </a:lnTo>
                  <a:lnTo>
                    <a:pt x="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429"/>
            <p:cNvSpPr/>
            <p:nvPr>
              <p:custDataLst>
                <p:tags r:id="rId27"/>
              </p:custDataLst>
            </p:nvPr>
          </p:nvSpPr>
          <p:spPr>
            <a:xfrm>
              <a:off x="4864848" y="1113015"/>
              <a:ext cx="177053" cy="93486"/>
            </a:xfrm>
            <a:custGeom>
              <a:avLst/>
              <a:gdLst/>
              <a:ahLst/>
              <a:cxnLst/>
              <a:rect l="0" t="0" r="0" b="0"/>
              <a:pathLst>
                <a:path w="177053" h="93486">
                  <a:moveTo>
                    <a:pt x="5602" y="10935"/>
                  </a:moveTo>
                  <a:lnTo>
                    <a:pt x="5602" y="10935"/>
                  </a:lnTo>
                  <a:lnTo>
                    <a:pt x="11069" y="0"/>
                  </a:lnTo>
                  <a:lnTo>
                    <a:pt x="10658" y="117"/>
                  </a:lnTo>
                  <a:lnTo>
                    <a:pt x="8319" y="2129"/>
                  </a:lnTo>
                  <a:lnTo>
                    <a:pt x="3036" y="17341"/>
                  </a:lnTo>
                  <a:lnTo>
                    <a:pt x="0" y="47766"/>
                  </a:lnTo>
                  <a:lnTo>
                    <a:pt x="179" y="70453"/>
                  </a:lnTo>
                  <a:lnTo>
                    <a:pt x="4749" y="88170"/>
                  </a:lnTo>
                  <a:lnTo>
                    <a:pt x="5738" y="89942"/>
                  </a:lnTo>
                  <a:lnTo>
                    <a:pt x="7104" y="91123"/>
                  </a:lnTo>
                  <a:lnTo>
                    <a:pt x="8720" y="91910"/>
                  </a:lnTo>
                  <a:lnTo>
                    <a:pt x="10503" y="91024"/>
                  </a:lnTo>
                  <a:lnTo>
                    <a:pt x="32028" y="65955"/>
                  </a:lnTo>
                  <a:lnTo>
                    <a:pt x="49837" y="39259"/>
                  </a:lnTo>
                  <a:lnTo>
                    <a:pt x="68526" y="14955"/>
                  </a:lnTo>
                  <a:lnTo>
                    <a:pt x="74084" y="11729"/>
                  </a:lnTo>
                  <a:lnTo>
                    <a:pt x="74540" y="12875"/>
                  </a:lnTo>
                  <a:lnTo>
                    <a:pt x="75399" y="43604"/>
                  </a:lnTo>
                  <a:lnTo>
                    <a:pt x="75445" y="73145"/>
                  </a:lnTo>
                  <a:lnTo>
                    <a:pt x="75449" y="80447"/>
                  </a:lnTo>
                  <a:lnTo>
                    <a:pt x="76156" y="82676"/>
                  </a:lnTo>
                  <a:lnTo>
                    <a:pt x="77333" y="84162"/>
                  </a:lnTo>
                  <a:lnTo>
                    <a:pt x="78822" y="85153"/>
                  </a:lnTo>
                  <a:lnTo>
                    <a:pt x="80521" y="84403"/>
                  </a:lnTo>
                  <a:lnTo>
                    <a:pt x="98234" y="58876"/>
                  </a:lnTo>
                  <a:lnTo>
                    <a:pt x="113952" y="33528"/>
                  </a:lnTo>
                  <a:lnTo>
                    <a:pt x="133238" y="5444"/>
                  </a:lnTo>
                  <a:lnTo>
                    <a:pt x="135143" y="3746"/>
                  </a:lnTo>
                  <a:lnTo>
                    <a:pt x="136413" y="3320"/>
                  </a:lnTo>
                  <a:lnTo>
                    <a:pt x="137259" y="3742"/>
                  </a:lnTo>
                  <a:lnTo>
                    <a:pt x="135585" y="25196"/>
                  </a:lnTo>
                  <a:lnTo>
                    <a:pt x="138287" y="52714"/>
                  </a:lnTo>
                  <a:lnTo>
                    <a:pt x="139920" y="58543"/>
                  </a:lnTo>
                  <a:lnTo>
                    <a:pt x="153199" y="78945"/>
                  </a:lnTo>
                  <a:lnTo>
                    <a:pt x="161512" y="85376"/>
                  </a:lnTo>
                  <a:lnTo>
                    <a:pt x="177052" y="93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430"/>
            <p:cNvSpPr/>
            <p:nvPr>
              <p:custDataLst>
                <p:tags r:id="rId28"/>
              </p:custDataLst>
            </p:nvPr>
          </p:nvSpPr>
          <p:spPr>
            <a:xfrm>
              <a:off x="5042267" y="1104323"/>
              <a:ext cx="202834" cy="203296"/>
            </a:xfrm>
            <a:custGeom>
              <a:avLst/>
              <a:gdLst/>
              <a:ahLst/>
              <a:cxnLst/>
              <a:rect l="0" t="0" r="0" b="0"/>
              <a:pathLst>
                <a:path w="202834" h="203296">
                  <a:moveTo>
                    <a:pt x="18683" y="38677"/>
                  </a:moveTo>
                  <a:lnTo>
                    <a:pt x="18683" y="38677"/>
                  </a:lnTo>
                  <a:lnTo>
                    <a:pt x="22054" y="48790"/>
                  </a:lnTo>
                  <a:lnTo>
                    <a:pt x="20779" y="75305"/>
                  </a:lnTo>
                  <a:lnTo>
                    <a:pt x="17733" y="97995"/>
                  </a:lnTo>
                  <a:lnTo>
                    <a:pt x="14028" y="122191"/>
                  </a:lnTo>
                  <a:lnTo>
                    <a:pt x="10028" y="147055"/>
                  </a:lnTo>
                  <a:lnTo>
                    <a:pt x="3810" y="178112"/>
                  </a:lnTo>
                  <a:lnTo>
                    <a:pt x="183" y="203054"/>
                  </a:lnTo>
                  <a:lnTo>
                    <a:pt x="0" y="203295"/>
                  </a:lnTo>
                  <a:lnTo>
                    <a:pt x="3112" y="196892"/>
                  </a:lnTo>
                  <a:lnTo>
                    <a:pt x="5133" y="165832"/>
                  </a:lnTo>
                  <a:lnTo>
                    <a:pt x="7533" y="150258"/>
                  </a:lnTo>
                  <a:lnTo>
                    <a:pt x="11249" y="132820"/>
                  </a:lnTo>
                  <a:lnTo>
                    <a:pt x="15844" y="114139"/>
                  </a:lnTo>
                  <a:lnTo>
                    <a:pt x="19612" y="97452"/>
                  </a:lnTo>
                  <a:lnTo>
                    <a:pt x="25681" y="67621"/>
                  </a:lnTo>
                  <a:lnTo>
                    <a:pt x="32612" y="44015"/>
                  </a:lnTo>
                  <a:lnTo>
                    <a:pt x="44447" y="18622"/>
                  </a:lnTo>
                  <a:lnTo>
                    <a:pt x="53417" y="7891"/>
                  </a:lnTo>
                  <a:lnTo>
                    <a:pt x="64459" y="770"/>
                  </a:lnTo>
                  <a:lnTo>
                    <a:pt x="71073" y="0"/>
                  </a:lnTo>
                  <a:lnTo>
                    <a:pt x="85947" y="2908"/>
                  </a:lnTo>
                  <a:lnTo>
                    <a:pt x="91748" y="6364"/>
                  </a:lnTo>
                  <a:lnTo>
                    <a:pt x="100075" y="15849"/>
                  </a:lnTo>
                  <a:lnTo>
                    <a:pt x="102364" y="29002"/>
                  </a:lnTo>
                  <a:lnTo>
                    <a:pt x="100325" y="44255"/>
                  </a:lnTo>
                  <a:lnTo>
                    <a:pt x="94714" y="60441"/>
                  </a:lnTo>
                  <a:lnTo>
                    <a:pt x="76881" y="85421"/>
                  </a:lnTo>
                  <a:lnTo>
                    <a:pt x="56416" y="107595"/>
                  </a:lnTo>
                  <a:lnTo>
                    <a:pt x="50035" y="111641"/>
                  </a:lnTo>
                  <a:lnTo>
                    <a:pt x="48051" y="111308"/>
                  </a:lnTo>
                  <a:lnTo>
                    <a:pt x="46728" y="109676"/>
                  </a:lnTo>
                  <a:lnTo>
                    <a:pt x="45846" y="107176"/>
                  </a:lnTo>
                  <a:lnTo>
                    <a:pt x="47977" y="93545"/>
                  </a:lnTo>
                  <a:lnTo>
                    <a:pt x="56447" y="79472"/>
                  </a:lnTo>
                  <a:lnTo>
                    <a:pt x="67687" y="72565"/>
                  </a:lnTo>
                  <a:lnTo>
                    <a:pt x="94528" y="62383"/>
                  </a:lnTo>
                  <a:lnTo>
                    <a:pt x="120570" y="55735"/>
                  </a:lnTo>
                  <a:lnTo>
                    <a:pt x="147257" y="49297"/>
                  </a:lnTo>
                  <a:lnTo>
                    <a:pt x="175783" y="40095"/>
                  </a:lnTo>
                  <a:lnTo>
                    <a:pt x="189723" y="30082"/>
                  </a:lnTo>
                  <a:lnTo>
                    <a:pt x="193479" y="24744"/>
                  </a:lnTo>
                  <a:lnTo>
                    <a:pt x="195593" y="14401"/>
                  </a:lnTo>
                  <a:lnTo>
                    <a:pt x="194478" y="11910"/>
                  </a:lnTo>
                  <a:lnTo>
                    <a:pt x="192324" y="10249"/>
                  </a:lnTo>
                  <a:lnTo>
                    <a:pt x="189477" y="9141"/>
                  </a:lnTo>
                  <a:lnTo>
                    <a:pt x="171986" y="10954"/>
                  </a:lnTo>
                  <a:lnTo>
                    <a:pt x="160665" y="17889"/>
                  </a:lnTo>
                  <a:lnTo>
                    <a:pt x="151636" y="28027"/>
                  </a:lnTo>
                  <a:lnTo>
                    <a:pt x="143292" y="45634"/>
                  </a:lnTo>
                  <a:lnTo>
                    <a:pt x="141093" y="57997"/>
                  </a:lnTo>
                  <a:lnTo>
                    <a:pt x="143878" y="68665"/>
                  </a:lnTo>
                  <a:lnTo>
                    <a:pt x="146596" y="73486"/>
                  </a:lnTo>
                  <a:lnTo>
                    <a:pt x="155261" y="80724"/>
                  </a:lnTo>
                  <a:lnTo>
                    <a:pt x="175802" y="88765"/>
                  </a:lnTo>
                  <a:lnTo>
                    <a:pt x="202833" y="95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431"/>
            <p:cNvSpPr/>
            <p:nvPr>
              <p:custDataLst>
                <p:tags r:id="rId29"/>
              </p:custDataLst>
            </p:nvPr>
          </p:nvSpPr>
          <p:spPr>
            <a:xfrm>
              <a:off x="3289300" y="1708150"/>
              <a:ext cx="9461" cy="82551"/>
            </a:xfrm>
            <a:custGeom>
              <a:avLst/>
              <a:gdLst/>
              <a:ahLst/>
              <a:cxnLst/>
              <a:rect l="0" t="0" r="0" b="0"/>
              <a:pathLst>
                <a:path w="9461" h="82551">
                  <a:moveTo>
                    <a:pt x="0" y="0"/>
                  </a:moveTo>
                  <a:lnTo>
                    <a:pt x="0" y="0"/>
                  </a:lnTo>
                  <a:lnTo>
                    <a:pt x="5026" y="11933"/>
                  </a:lnTo>
                  <a:lnTo>
                    <a:pt x="7839" y="20704"/>
                  </a:lnTo>
                  <a:lnTo>
                    <a:pt x="9460" y="24386"/>
                  </a:lnTo>
                  <a:lnTo>
                    <a:pt x="9378" y="32240"/>
                  </a:lnTo>
                  <a:lnTo>
                    <a:pt x="2385" y="58051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432"/>
            <p:cNvSpPr/>
            <p:nvPr>
              <p:custDataLst>
                <p:tags r:id="rId30"/>
              </p:custDataLst>
            </p:nvPr>
          </p:nvSpPr>
          <p:spPr>
            <a:xfrm>
              <a:off x="3282950" y="1968500"/>
              <a:ext cx="6351" cy="133351"/>
            </a:xfrm>
            <a:custGeom>
              <a:avLst/>
              <a:gdLst/>
              <a:ahLst/>
              <a:cxnLst/>
              <a:rect l="0" t="0" r="0" b="0"/>
              <a:pathLst>
                <a:path w="6351" h="133351">
                  <a:moveTo>
                    <a:pt x="0" y="0"/>
                  </a:moveTo>
                  <a:lnTo>
                    <a:pt x="0" y="0"/>
                  </a:lnTo>
                  <a:lnTo>
                    <a:pt x="5026" y="20722"/>
                  </a:lnTo>
                  <a:lnTo>
                    <a:pt x="6088" y="48151"/>
                  </a:lnTo>
                  <a:lnTo>
                    <a:pt x="6298" y="76382"/>
                  </a:lnTo>
                  <a:lnTo>
                    <a:pt x="6334" y="100164"/>
                  </a:lnTo>
                  <a:lnTo>
                    <a:pt x="635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433"/>
            <p:cNvSpPr/>
            <p:nvPr>
              <p:custDataLst>
                <p:tags r:id="rId31"/>
              </p:custDataLst>
            </p:nvPr>
          </p:nvSpPr>
          <p:spPr>
            <a:xfrm>
              <a:off x="5784852" y="992575"/>
              <a:ext cx="120649" cy="179627"/>
            </a:xfrm>
            <a:custGeom>
              <a:avLst/>
              <a:gdLst/>
              <a:ahLst/>
              <a:cxnLst/>
              <a:rect l="0" t="0" r="0" b="0"/>
              <a:pathLst>
                <a:path w="120649" h="179627">
                  <a:moveTo>
                    <a:pt x="120648" y="36125"/>
                  </a:moveTo>
                  <a:lnTo>
                    <a:pt x="120648" y="36125"/>
                  </a:lnTo>
                  <a:lnTo>
                    <a:pt x="117277" y="19270"/>
                  </a:lnTo>
                  <a:lnTo>
                    <a:pt x="109977" y="7232"/>
                  </a:lnTo>
                  <a:lnTo>
                    <a:pt x="105068" y="2046"/>
                  </a:lnTo>
                  <a:lnTo>
                    <a:pt x="98266" y="0"/>
                  </a:lnTo>
                  <a:lnTo>
                    <a:pt x="81303" y="1490"/>
                  </a:lnTo>
                  <a:lnTo>
                    <a:pt x="60123" y="10619"/>
                  </a:lnTo>
                  <a:lnTo>
                    <a:pt x="38715" y="25494"/>
                  </a:lnTo>
                  <a:lnTo>
                    <a:pt x="22144" y="46217"/>
                  </a:lnTo>
                  <a:lnTo>
                    <a:pt x="11486" y="73301"/>
                  </a:lnTo>
                  <a:lnTo>
                    <a:pt x="5104" y="102036"/>
                  </a:lnTo>
                  <a:lnTo>
                    <a:pt x="2267" y="126567"/>
                  </a:lnTo>
                  <a:lnTo>
                    <a:pt x="670" y="156840"/>
                  </a:lnTo>
                  <a:lnTo>
                    <a:pt x="57" y="179626"/>
                  </a:lnTo>
                  <a:lnTo>
                    <a:pt x="3" y="154162"/>
                  </a:lnTo>
                  <a:lnTo>
                    <a:pt x="0" y="125740"/>
                  </a:lnTo>
                  <a:lnTo>
                    <a:pt x="1880" y="112878"/>
                  </a:lnTo>
                  <a:lnTo>
                    <a:pt x="3370" y="108460"/>
                  </a:lnTo>
                  <a:lnTo>
                    <a:pt x="5068" y="106221"/>
                  </a:lnTo>
                  <a:lnTo>
                    <a:pt x="6905" y="105433"/>
                  </a:lnTo>
                  <a:lnTo>
                    <a:pt x="8835" y="105614"/>
                  </a:lnTo>
                  <a:lnTo>
                    <a:pt x="25398" y="1186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434"/>
            <p:cNvSpPr/>
            <p:nvPr>
              <p:custDataLst>
                <p:tags r:id="rId32"/>
              </p:custDataLst>
            </p:nvPr>
          </p:nvSpPr>
          <p:spPr>
            <a:xfrm>
              <a:off x="5282088" y="1004014"/>
              <a:ext cx="315782" cy="202884"/>
            </a:xfrm>
            <a:custGeom>
              <a:avLst/>
              <a:gdLst/>
              <a:ahLst/>
              <a:cxnLst/>
              <a:rect l="0" t="0" r="0" b="0"/>
              <a:pathLst>
                <a:path w="315782" h="202884">
                  <a:moveTo>
                    <a:pt x="96362" y="151686"/>
                  </a:moveTo>
                  <a:lnTo>
                    <a:pt x="96362" y="151686"/>
                  </a:lnTo>
                  <a:lnTo>
                    <a:pt x="96362" y="130638"/>
                  </a:lnTo>
                  <a:lnTo>
                    <a:pt x="92599" y="120930"/>
                  </a:lnTo>
                  <a:lnTo>
                    <a:pt x="89620" y="116365"/>
                  </a:lnTo>
                  <a:lnTo>
                    <a:pt x="84812" y="113322"/>
                  </a:lnTo>
                  <a:lnTo>
                    <a:pt x="71943" y="109941"/>
                  </a:lnTo>
                  <a:lnTo>
                    <a:pt x="42090" y="114779"/>
                  </a:lnTo>
                  <a:lnTo>
                    <a:pt x="24263" y="125170"/>
                  </a:lnTo>
                  <a:lnTo>
                    <a:pt x="10696" y="139196"/>
                  </a:lnTo>
                  <a:lnTo>
                    <a:pt x="2314" y="154837"/>
                  </a:lnTo>
                  <a:lnTo>
                    <a:pt x="0" y="169314"/>
                  </a:lnTo>
                  <a:lnTo>
                    <a:pt x="2029" y="182098"/>
                  </a:lnTo>
                  <a:lnTo>
                    <a:pt x="7634" y="192484"/>
                  </a:lnTo>
                  <a:lnTo>
                    <a:pt x="12516" y="195818"/>
                  </a:lnTo>
                  <a:lnTo>
                    <a:pt x="25466" y="199522"/>
                  </a:lnTo>
                  <a:lnTo>
                    <a:pt x="38747" y="197406"/>
                  </a:lnTo>
                  <a:lnTo>
                    <a:pt x="45252" y="194866"/>
                  </a:lnTo>
                  <a:lnTo>
                    <a:pt x="67891" y="171065"/>
                  </a:lnTo>
                  <a:lnTo>
                    <a:pt x="86060" y="147129"/>
                  </a:lnTo>
                  <a:lnTo>
                    <a:pt x="105189" y="117910"/>
                  </a:lnTo>
                  <a:lnTo>
                    <a:pt x="114242" y="100241"/>
                  </a:lnTo>
                  <a:lnTo>
                    <a:pt x="123098" y="81406"/>
                  </a:lnTo>
                  <a:lnTo>
                    <a:pt x="130414" y="63911"/>
                  </a:lnTo>
                  <a:lnTo>
                    <a:pt x="136702" y="47308"/>
                  </a:lnTo>
                  <a:lnTo>
                    <a:pt x="146041" y="19924"/>
                  </a:lnTo>
                  <a:lnTo>
                    <a:pt x="152036" y="357"/>
                  </a:lnTo>
                  <a:lnTo>
                    <a:pt x="152528" y="0"/>
                  </a:lnTo>
                  <a:lnTo>
                    <a:pt x="133040" y="30550"/>
                  </a:lnTo>
                  <a:lnTo>
                    <a:pt x="118072" y="55750"/>
                  </a:lnTo>
                  <a:lnTo>
                    <a:pt x="105776" y="85294"/>
                  </a:lnTo>
                  <a:lnTo>
                    <a:pt x="97018" y="116534"/>
                  </a:lnTo>
                  <a:lnTo>
                    <a:pt x="93127" y="146881"/>
                  </a:lnTo>
                  <a:lnTo>
                    <a:pt x="95159" y="171188"/>
                  </a:lnTo>
                  <a:lnTo>
                    <a:pt x="97677" y="181620"/>
                  </a:lnTo>
                  <a:lnTo>
                    <a:pt x="102883" y="189281"/>
                  </a:lnTo>
                  <a:lnTo>
                    <a:pt x="118075" y="199675"/>
                  </a:lnTo>
                  <a:lnTo>
                    <a:pt x="132823" y="202883"/>
                  </a:lnTo>
                  <a:lnTo>
                    <a:pt x="139719" y="202751"/>
                  </a:lnTo>
                  <a:lnTo>
                    <a:pt x="154908" y="196959"/>
                  </a:lnTo>
                  <a:lnTo>
                    <a:pt x="169655" y="186624"/>
                  </a:lnTo>
                  <a:lnTo>
                    <a:pt x="185184" y="165644"/>
                  </a:lnTo>
                  <a:lnTo>
                    <a:pt x="193863" y="145709"/>
                  </a:lnTo>
                  <a:lnTo>
                    <a:pt x="197422" y="120377"/>
                  </a:lnTo>
                  <a:lnTo>
                    <a:pt x="193960" y="112841"/>
                  </a:lnTo>
                  <a:lnTo>
                    <a:pt x="188421" y="106199"/>
                  </a:lnTo>
                  <a:lnTo>
                    <a:pt x="183609" y="103248"/>
                  </a:lnTo>
                  <a:lnTo>
                    <a:pt x="175355" y="105698"/>
                  </a:lnTo>
                  <a:lnTo>
                    <a:pt x="170191" y="108328"/>
                  </a:lnTo>
                  <a:lnTo>
                    <a:pt x="160690" y="118775"/>
                  </a:lnTo>
                  <a:lnTo>
                    <a:pt x="153174" y="132826"/>
                  </a:lnTo>
                  <a:lnTo>
                    <a:pt x="148943" y="156603"/>
                  </a:lnTo>
                  <a:lnTo>
                    <a:pt x="148396" y="179405"/>
                  </a:lnTo>
                  <a:lnTo>
                    <a:pt x="150768" y="188230"/>
                  </a:lnTo>
                  <a:lnTo>
                    <a:pt x="152388" y="190865"/>
                  </a:lnTo>
                  <a:lnTo>
                    <a:pt x="156070" y="193793"/>
                  </a:lnTo>
                  <a:lnTo>
                    <a:pt x="158745" y="193163"/>
                  </a:lnTo>
                  <a:lnTo>
                    <a:pt x="175059" y="180131"/>
                  </a:lnTo>
                  <a:lnTo>
                    <a:pt x="180577" y="174883"/>
                  </a:lnTo>
                  <a:lnTo>
                    <a:pt x="191714" y="150641"/>
                  </a:lnTo>
                  <a:lnTo>
                    <a:pt x="199481" y="124487"/>
                  </a:lnTo>
                  <a:lnTo>
                    <a:pt x="203888" y="103283"/>
                  </a:lnTo>
                  <a:lnTo>
                    <a:pt x="202242" y="105714"/>
                  </a:lnTo>
                  <a:lnTo>
                    <a:pt x="195437" y="122144"/>
                  </a:lnTo>
                  <a:lnTo>
                    <a:pt x="192116" y="151977"/>
                  </a:lnTo>
                  <a:lnTo>
                    <a:pt x="191641" y="180573"/>
                  </a:lnTo>
                  <a:lnTo>
                    <a:pt x="193043" y="180822"/>
                  </a:lnTo>
                  <a:lnTo>
                    <a:pt x="198362" y="179217"/>
                  </a:lnTo>
                  <a:lnTo>
                    <a:pt x="203548" y="174270"/>
                  </a:lnTo>
                  <a:lnTo>
                    <a:pt x="219370" y="149483"/>
                  </a:lnTo>
                  <a:lnTo>
                    <a:pt x="233389" y="124144"/>
                  </a:lnTo>
                  <a:lnTo>
                    <a:pt x="258022" y="97786"/>
                  </a:lnTo>
                  <a:lnTo>
                    <a:pt x="259168" y="97408"/>
                  </a:lnTo>
                  <a:lnTo>
                    <a:pt x="259933" y="97862"/>
                  </a:lnTo>
                  <a:lnTo>
                    <a:pt x="260443" y="98870"/>
                  </a:lnTo>
                  <a:lnTo>
                    <a:pt x="255905" y="130595"/>
                  </a:lnTo>
                  <a:lnTo>
                    <a:pt x="247246" y="161291"/>
                  </a:lnTo>
                  <a:lnTo>
                    <a:pt x="247617" y="172653"/>
                  </a:lnTo>
                  <a:lnTo>
                    <a:pt x="248705" y="176247"/>
                  </a:lnTo>
                  <a:lnTo>
                    <a:pt x="250136" y="178644"/>
                  </a:lnTo>
                  <a:lnTo>
                    <a:pt x="254129" y="182489"/>
                  </a:lnTo>
                  <a:lnTo>
                    <a:pt x="261563" y="176414"/>
                  </a:lnTo>
                  <a:lnTo>
                    <a:pt x="281786" y="150874"/>
                  </a:lnTo>
                  <a:lnTo>
                    <a:pt x="304283" y="120115"/>
                  </a:lnTo>
                  <a:lnTo>
                    <a:pt x="315781" y="109780"/>
                  </a:lnTo>
                  <a:lnTo>
                    <a:pt x="304058" y="139442"/>
                  </a:lnTo>
                  <a:lnTo>
                    <a:pt x="300894" y="158171"/>
                  </a:lnTo>
                  <a:lnTo>
                    <a:pt x="303328" y="173755"/>
                  </a:lnTo>
                  <a:lnTo>
                    <a:pt x="312262" y="1961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435"/>
            <p:cNvSpPr/>
            <p:nvPr>
              <p:custDataLst>
                <p:tags r:id="rId33"/>
              </p:custDataLst>
            </p:nvPr>
          </p:nvSpPr>
          <p:spPr>
            <a:xfrm>
              <a:off x="5638800" y="1092200"/>
              <a:ext cx="64772" cy="112930"/>
            </a:xfrm>
            <a:custGeom>
              <a:avLst/>
              <a:gdLst/>
              <a:ahLst/>
              <a:cxnLst/>
              <a:rect l="0" t="0" r="0" b="0"/>
              <a:pathLst>
                <a:path w="64772" h="112930">
                  <a:moveTo>
                    <a:pt x="63500" y="0"/>
                  </a:moveTo>
                  <a:lnTo>
                    <a:pt x="63500" y="0"/>
                  </a:lnTo>
                  <a:lnTo>
                    <a:pt x="42778" y="1881"/>
                  </a:lnTo>
                  <a:lnTo>
                    <a:pt x="31712" y="5775"/>
                  </a:lnTo>
                  <a:lnTo>
                    <a:pt x="18960" y="15195"/>
                  </a:lnTo>
                  <a:lnTo>
                    <a:pt x="15482" y="20394"/>
                  </a:lnTo>
                  <a:lnTo>
                    <a:pt x="13526" y="27288"/>
                  </a:lnTo>
                  <a:lnTo>
                    <a:pt x="16828" y="33530"/>
                  </a:lnTo>
                  <a:lnTo>
                    <a:pt x="28504" y="44977"/>
                  </a:lnTo>
                  <a:lnTo>
                    <a:pt x="56149" y="70050"/>
                  </a:lnTo>
                  <a:lnTo>
                    <a:pt x="63290" y="79582"/>
                  </a:lnTo>
                  <a:lnTo>
                    <a:pt x="64771" y="84099"/>
                  </a:lnTo>
                  <a:lnTo>
                    <a:pt x="64536" y="92881"/>
                  </a:lnTo>
                  <a:lnTo>
                    <a:pt x="62079" y="99606"/>
                  </a:lnTo>
                  <a:lnTo>
                    <a:pt x="60436" y="102388"/>
                  </a:lnTo>
                  <a:lnTo>
                    <a:pt x="52965" y="107359"/>
                  </a:lnTo>
                  <a:lnTo>
                    <a:pt x="41885" y="111215"/>
                  </a:lnTo>
                  <a:lnTo>
                    <a:pt x="27553" y="112929"/>
                  </a:lnTo>
                  <a:lnTo>
                    <a:pt x="15538" y="109928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436"/>
            <p:cNvSpPr/>
            <p:nvPr>
              <p:custDataLst>
                <p:tags r:id="rId34"/>
              </p:custDataLst>
            </p:nvPr>
          </p:nvSpPr>
          <p:spPr>
            <a:xfrm>
              <a:off x="6165850" y="908943"/>
              <a:ext cx="333772" cy="260132"/>
            </a:xfrm>
            <a:custGeom>
              <a:avLst/>
              <a:gdLst/>
              <a:ahLst/>
              <a:cxnLst/>
              <a:rect l="0" t="0" r="0" b="0"/>
              <a:pathLst>
                <a:path w="333772" h="260132">
                  <a:moveTo>
                    <a:pt x="0" y="208657"/>
                  </a:moveTo>
                  <a:lnTo>
                    <a:pt x="0" y="208657"/>
                  </a:lnTo>
                  <a:lnTo>
                    <a:pt x="8837" y="208657"/>
                  </a:lnTo>
                  <a:lnTo>
                    <a:pt x="18297" y="205286"/>
                  </a:lnTo>
                  <a:lnTo>
                    <a:pt x="33409" y="193077"/>
                  </a:lnTo>
                  <a:lnTo>
                    <a:pt x="50997" y="167035"/>
                  </a:lnTo>
                  <a:lnTo>
                    <a:pt x="55935" y="152902"/>
                  </a:lnTo>
                  <a:lnTo>
                    <a:pt x="56339" y="150320"/>
                  </a:lnTo>
                  <a:lnTo>
                    <a:pt x="55199" y="150010"/>
                  </a:lnTo>
                  <a:lnTo>
                    <a:pt x="50167" y="153429"/>
                  </a:lnTo>
                  <a:lnTo>
                    <a:pt x="31388" y="179878"/>
                  </a:lnTo>
                  <a:lnTo>
                    <a:pt x="24534" y="195161"/>
                  </a:lnTo>
                  <a:lnTo>
                    <a:pt x="20133" y="224205"/>
                  </a:lnTo>
                  <a:lnTo>
                    <a:pt x="19772" y="229606"/>
                  </a:lnTo>
                  <a:lnTo>
                    <a:pt x="23134" y="239369"/>
                  </a:lnTo>
                  <a:lnTo>
                    <a:pt x="26006" y="243949"/>
                  </a:lnTo>
                  <a:lnTo>
                    <a:pt x="30037" y="246296"/>
                  </a:lnTo>
                  <a:lnTo>
                    <a:pt x="40161" y="247022"/>
                  </a:lnTo>
                  <a:lnTo>
                    <a:pt x="64503" y="233352"/>
                  </a:lnTo>
                  <a:lnTo>
                    <a:pt x="87699" y="213518"/>
                  </a:lnTo>
                  <a:lnTo>
                    <a:pt x="114472" y="186828"/>
                  </a:lnTo>
                  <a:lnTo>
                    <a:pt x="128525" y="170821"/>
                  </a:lnTo>
                  <a:lnTo>
                    <a:pt x="142834" y="153800"/>
                  </a:lnTo>
                  <a:lnTo>
                    <a:pt x="155194" y="136808"/>
                  </a:lnTo>
                  <a:lnTo>
                    <a:pt x="166258" y="119835"/>
                  </a:lnTo>
                  <a:lnTo>
                    <a:pt x="183959" y="90158"/>
                  </a:lnTo>
                  <a:lnTo>
                    <a:pt x="196479" y="66223"/>
                  </a:lnTo>
                  <a:lnTo>
                    <a:pt x="197156" y="57629"/>
                  </a:lnTo>
                  <a:lnTo>
                    <a:pt x="194937" y="57172"/>
                  </a:lnTo>
                  <a:lnTo>
                    <a:pt x="170523" y="73528"/>
                  </a:lnTo>
                  <a:lnTo>
                    <a:pt x="149871" y="90744"/>
                  </a:lnTo>
                  <a:lnTo>
                    <a:pt x="128932" y="117210"/>
                  </a:lnTo>
                  <a:lnTo>
                    <a:pt x="109750" y="147788"/>
                  </a:lnTo>
                  <a:lnTo>
                    <a:pt x="94639" y="178076"/>
                  </a:lnTo>
                  <a:lnTo>
                    <a:pt x="87923" y="203297"/>
                  </a:lnTo>
                  <a:lnTo>
                    <a:pt x="87512" y="233958"/>
                  </a:lnTo>
                  <a:lnTo>
                    <a:pt x="90797" y="241047"/>
                  </a:lnTo>
                  <a:lnTo>
                    <a:pt x="101973" y="250804"/>
                  </a:lnTo>
                  <a:lnTo>
                    <a:pt x="109610" y="251572"/>
                  </a:lnTo>
                  <a:lnTo>
                    <a:pt x="127502" y="246780"/>
                  </a:lnTo>
                  <a:lnTo>
                    <a:pt x="150977" y="233832"/>
                  </a:lnTo>
                  <a:lnTo>
                    <a:pt x="178578" y="213496"/>
                  </a:lnTo>
                  <a:lnTo>
                    <a:pt x="209661" y="183291"/>
                  </a:lnTo>
                  <a:lnTo>
                    <a:pt x="225852" y="164935"/>
                  </a:lnTo>
                  <a:lnTo>
                    <a:pt x="242290" y="144937"/>
                  </a:lnTo>
                  <a:lnTo>
                    <a:pt x="258893" y="123844"/>
                  </a:lnTo>
                  <a:lnTo>
                    <a:pt x="274901" y="102726"/>
                  </a:lnTo>
                  <a:lnTo>
                    <a:pt x="290513" y="81592"/>
                  </a:lnTo>
                  <a:lnTo>
                    <a:pt x="305858" y="60447"/>
                  </a:lnTo>
                  <a:lnTo>
                    <a:pt x="324790" y="29427"/>
                  </a:lnTo>
                  <a:lnTo>
                    <a:pt x="333440" y="9055"/>
                  </a:lnTo>
                  <a:lnTo>
                    <a:pt x="333771" y="3622"/>
                  </a:lnTo>
                  <a:lnTo>
                    <a:pt x="332580" y="0"/>
                  </a:lnTo>
                  <a:lnTo>
                    <a:pt x="326848" y="408"/>
                  </a:lnTo>
                  <a:lnTo>
                    <a:pt x="307308" y="8387"/>
                  </a:lnTo>
                  <a:lnTo>
                    <a:pt x="282161" y="28867"/>
                  </a:lnTo>
                  <a:lnTo>
                    <a:pt x="255932" y="57489"/>
                  </a:lnTo>
                  <a:lnTo>
                    <a:pt x="243999" y="74012"/>
                  </a:lnTo>
                  <a:lnTo>
                    <a:pt x="232516" y="91377"/>
                  </a:lnTo>
                  <a:lnTo>
                    <a:pt x="222745" y="107892"/>
                  </a:lnTo>
                  <a:lnTo>
                    <a:pt x="206242" y="139414"/>
                  </a:lnTo>
                  <a:lnTo>
                    <a:pt x="199379" y="169886"/>
                  </a:lnTo>
                  <a:lnTo>
                    <a:pt x="200090" y="197775"/>
                  </a:lnTo>
                  <a:lnTo>
                    <a:pt x="211686" y="228638"/>
                  </a:lnTo>
                  <a:lnTo>
                    <a:pt x="220142" y="244348"/>
                  </a:lnTo>
                  <a:lnTo>
                    <a:pt x="230485" y="254623"/>
                  </a:lnTo>
                  <a:lnTo>
                    <a:pt x="236207" y="258351"/>
                  </a:lnTo>
                  <a:lnTo>
                    <a:pt x="241432" y="260131"/>
                  </a:lnTo>
                  <a:lnTo>
                    <a:pt x="260350" y="2594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437"/>
            <p:cNvSpPr/>
            <p:nvPr>
              <p:custDataLst>
                <p:tags r:id="rId35"/>
              </p:custDataLst>
            </p:nvPr>
          </p:nvSpPr>
          <p:spPr>
            <a:xfrm>
              <a:off x="6140450" y="9906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0"/>
                  </a:moveTo>
                  <a:lnTo>
                    <a:pt x="12700" y="0"/>
                  </a:lnTo>
                  <a:lnTo>
                    <a:pt x="3862" y="0"/>
                  </a:lnTo>
                  <a:lnTo>
                    <a:pt x="2574" y="706"/>
                  </a:lnTo>
                  <a:lnTo>
                    <a:pt x="1716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438"/>
            <p:cNvSpPr/>
            <p:nvPr>
              <p:custDataLst>
                <p:tags r:id="rId36"/>
              </p:custDataLst>
            </p:nvPr>
          </p:nvSpPr>
          <p:spPr>
            <a:xfrm>
              <a:off x="6045200" y="1092200"/>
              <a:ext cx="88901" cy="231193"/>
            </a:xfrm>
            <a:custGeom>
              <a:avLst/>
              <a:gdLst/>
              <a:ahLst/>
              <a:cxnLst/>
              <a:rect l="0" t="0" r="0" b="0"/>
              <a:pathLst>
                <a:path w="88901" h="231193">
                  <a:moveTo>
                    <a:pt x="88900" y="0"/>
                  </a:moveTo>
                  <a:lnTo>
                    <a:pt x="88900" y="0"/>
                  </a:lnTo>
                  <a:lnTo>
                    <a:pt x="85529" y="3371"/>
                  </a:lnTo>
                  <a:lnTo>
                    <a:pt x="77363" y="32520"/>
                  </a:lnTo>
                  <a:lnTo>
                    <a:pt x="70602" y="57022"/>
                  </a:lnTo>
                  <a:lnTo>
                    <a:pt x="64775" y="88138"/>
                  </a:lnTo>
                  <a:lnTo>
                    <a:pt x="62233" y="105325"/>
                  </a:lnTo>
                  <a:lnTo>
                    <a:pt x="59833" y="122428"/>
                  </a:lnTo>
                  <a:lnTo>
                    <a:pt x="57527" y="139474"/>
                  </a:lnTo>
                  <a:lnTo>
                    <a:pt x="53790" y="170644"/>
                  </a:lnTo>
                  <a:lnTo>
                    <a:pt x="52129" y="193905"/>
                  </a:lnTo>
                  <a:lnTo>
                    <a:pt x="45993" y="224647"/>
                  </a:lnTo>
                  <a:lnTo>
                    <a:pt x="42078" y="230371"/>
                  </a:lnTo>
                  <a:lnTo>
                    <a:pt x="38636" y="231192"/>
                  </a:lnTo>
                  <a:lnTo>
                    <a:pt x="29166" y="230222"/>
                  </a:lnTo>
                  <a:lnTo>
                    <a:pt x="17901" y="219914"/>
                  </a:lnTo>
                  <a:lnTo>
                    <a:pt x="11934" y="212226"/>
                  </a:lnTo>
                  <a:lnTo>
                    <a:pt x="5304" y="188632"/>
                  </a:lnTo>
                  <a:lnTo>
                    <a:pt x="2358" y="161448"/>
                  </a:lnTo>
                  <a:lnTo>
                    <a:pt x="698" y="129837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3" name="SMARTInkShape-Group105"/>
          <p:cNvGrpSpPr/>
          <p:nvPr/>
        </p:nvGrpSpPr>
        <p:grpSpPr>
          <a:xfrm>
            <a:off x="3991337" y="2501900"/>
            <a:ext cx="1278281" cy="429588"/>
            <a:chOff x="3991337" y="2501900"/>
            <a:chExt cx="1278281" cy="429588"/>
          </a:xfrm>
        </p:grpSpPr>
        <p:sp>
          <p:nvSpPr>
            <p:cNvPr id="340" name="SMARTInkShape-439"/>
            <p:cNvSpPr/>
            <p:nvPr>
              <p:custDataLst>
                <p:tags r:id="rId4"/>
              </p:custDataLst>
            </p:nvPr>
          </p:nvSpPr>
          <p:spPr>
            <a:xfrm>
              <a:off x="3991337" y="2635250"/>
              <a:ext cx="101701" cy="177777"/>
            </a:xfrm>
            <a:custGeom>
              <a:avLst/>
              <a:gdLst/>
              <a:ahLst/>
              <a:cxnLst/>
              <a:rect l="0" t="0" r="0" b="0"/>
              <a:pathLst>
                <a:path w="101701" h="177777">
                  <a:moveTo>
                    <a:pt x="34563" y="0"/>
                  </a:moveTo>
                  <a:lnTo>
                    <a:pt x="34563" y="0"/>
                  </a:lnTo>
                  <a:lnTo>
                    <a:pt x="27821" y="6742"/>
                  </a:lnTo>
                  <a:lnTo>
                    <a:pt x="17970" y="36871"/>
                  </a:lnTo>
                  <a:lnTo>
                    <a:pt x="11381" y="65801"/>
                  </a:lnTo>
                  <a:lnTo>
                    <a:pt x="4959" y="91855"/>
                  </a:lnTo>
                  <a:lnTo>
                    <a:pt x="0" y="111177"/>
                  </a:lnTo>
                  <a:lnTo>
                    <a:pt x="232" y="114335"/>
                  </a:lnTo>
                  <a:lnTo>
                    <a:pt x="1092" y="116440"/>
                  </a:lnTo>
                  <a:lnTo>
                    <a:pt x="2372" y="117843"/>
                  </a:lnTo>
                  <a:lnTo>
                    <a:pt x="5674" y="119402"/>
                  </a:lnTo>
                  <a:lnTo>
                    <a:pt x="13257" y="114451"/>
                  </a:lnTo>
                  <a:lnTo>
                    <a:pt x="38743" y="90655"/>
                  </a:lnTo>
                  <a:lnTo>
                    <a:pt x="69543" y="70327"/>
                  </a:lnTo>
                  <a:lnTo>
                    <a:pt x="80919" y="66534"/>
                  </a:lnTo>
                  <a:lnTo>
                    <a:pt x="90678" y="66730"/>
                  </a:lnTo>
                  <a:lnTo>
                    <a:pt x="95257" y="67770"/>
                  </a:lnTo>
                  <a:lnTo>
                    <a:pt x="98309" y="71286"/>
                  </a:lnTo>
                  <a:lnTo>
                    <a:pt x="101700" y="82717"/>
                  </a:lnTo>
                  <a:lnTo>
                    <a:pt x="100238" y="108391"/>
                  </a:lnTo>
                  <a:lnTo>
                    <a:pt x="88595" y="134970"/>
                  </a:lnTo>
                  <a:lnTo>
                    <a:pt x="61333" y="163460"/>
                  </a:lnTo>
                  <a:lnTo>
                    <a:pt x="47872" y="174014"/>
                  </a:lnTo>
                  <a:lnTo>
                    <a:pt x="42025" y="176687"/>
                  </a:lnTo>
                  <a:lnTo>
                    <a:pt x="31765" y="177776"/>
                  </a:lnTo>
                  <a:lnTo>
                    <a:pt x="22501" y="174026"/>
                  </a:lnTo>
                  <a:lnTo>
                    <a:pt x="18055" y="171051"/>
                  </a:lnTo>
                  <a:lnTo>
                    <a:pt x="15091" y="167656"/>
                  </a:lnTo>
                  <a:lnTo>
                    <a:pt x="6572" y="147946"/>
                  </a:lnTo>
                  <a:lnTo>
                    <a:pt x="6025" y="144492"/>
                  </a:lnTo>
                  <a:lnTo>
                    <a:pt x="9163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440"/>
            <p:cNvSpPr/>
            <p:nvPr>
              <p:custDataLst>
                <p:tags r:id="rId5"/>
              </p:custDataLst>
            </p:nvPr>
          </p:nvSpPr>
          <p:spPr>
            <a:xfrm>
              <a:off x="4138134" y="2714577"/>
              <a:ext cx="72434" cy="86150"/>
            </a:xfrm>
            <a:custGeom>
              <a:avLst/>
              <a:gdLst/>
              <a:ahLst/>
              <a:cxnLst/>
              <a:rect l="0" t="0" r="0" b="0"/>
              <a:pathLst>
                <a:path w="72434" h="86150">
                  <a:moveTo>
                    <a:pt x="40166" y="22273"/>
                  </a:moveTo>
                  <a:lnTo>
                    <a:pt x="40166" y="22273"/>
                  </a:lnTo>
                  <a:lnTo>
                    <a:pt x="36795" y="18902"/>
                  </a:lnTo>
                  <a:lnTo>
                    <a:pt x="33259" y="17247"/>
                  </a:lnTo>
                  <a:lnTo>
                    <a:pt x="31328" y="16806"/>
                  </a:lnTo>
                  <a:lnTo>
                    <a:pt x="25420" y="20078"/>
                  </a:lnTo>
                  <a:lnTo>
                    <a:pt x="14160" y="31736"/>
                  </a:lnTo>
                  <a:lnTo>
                    <a:pt x="3768" y="48595"/>
                  </a:lnTo>
                  <a:lnTo>
                    <a:pt x="0" y="60077"/>
                  </a:lnTo>
                  <a:lnTo>
                    <a:pt x="677" y="69884"/>
                  </a:lnTo>
                  <a:lnTo>
                    <a:pt x="7094" y="78946"/>
                  </a:lnTo>
                  <a:lnTo>
                    <a:pt x="11768" y="83339"/>
                  </a:lnTo>
                  <a:lnTo>
                    <a:pt x="17000" y="85561"/>
                  </a:lnTo>
                  <a:lnTo>
                    <a:pt x="28459" y="86149"/>
                  </a:lnTo>
                  <a:lnTo>
                    <a:pt x="46810" y="79142"/>
                  </a:lnTo>
                  <a:lnTo>
                    <a:pt x="62282" y="64758"/>
                  </a:lnTo>
                  <a:lnTo>
                    <a:pt x="72433" y="47091"/>
                  </a:lnTo>
                  <a:lnTo>
                    <a:pt x="71911" y="32833"/>
                  </a:lnTo>
                  <a:lnTo>
                    <a:pt x="69796" y="25079"/>
                  </a:lnTo>
                  <a:lnTo>
                    <a:pt x="59920" y="12702"/>
                  </a:lnTo>
                  <a:lnTo>
                    <a:pt x="46829" y="3908"/>
                  </a:lnTo>
                  <a:lnTo>
                    <a:pt x="33955" y="0"/>
                  </a:lnTo>
                  <a:lnTo>
                    <a:pt x="28264" y="368"/>
                  </a:lnTo>
                  <a:lnTo>
                    <a:pt x="8416" y="95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441"/>
            <p:cNvSpPr/>
            <p:nvPr>
              <p:custDataLst>
                <p:tags r:id="rId6"/>
              </p:custDataLst>
            </p:nvPr>
          </p:nvSpPr>
          <p:spPr>
            <a:xfrm>
              <a:off x="4235450" y="2607159"/>
              <a:ext cx="101601" cy="181273"/>
            </a:xfrm>
            <a:custGeom>
              <a:avLst/>
              <a:gdLst/>
              <a:ahLst/>
              <a:cxnLst/>
              <a:rect l="0" t="0" r="0" b="0"/>
              <a:pathLst>
                <a:path w="101601" h="181273">
                  <a:moveTo>
                    <a:pt x="0" y="136041"/>
                  </a:moveTo>
                  <a:lnTo>
                    <a:pt x="0" y="136041"/>
                  </a:lnTo>
                  <a:lnTo>
                    <a:pt x="26039" y="110001"/>
                  </a:lnTo>
                  <a:lnTo>
                    <a:pt x="49500" y="85130"/>
                  </a:lnTo>
                  <a:lnTo>
                    <a:pt x="65980" y="63319"/>
                  </a:lnTo>
                  <a:lnTo>
                    <a:pt x="80830" y="41396"/>
                  </a:lnTo>
                  <a:lnTo>
                    <a:pt x="95446" y="14865"/>
                  </a:lnTo>
                  <a:lnTo>
                    <a:pt x="98159" y="4574"/>
                  </a:lnTo>
                  <a:lnTo>
                    <a:pt x="97895" y="1829"/>
                  </a:lnTo>
                  <a:lnTo>
                    <a:pt x="97013" y="0"/>
                  </a:lnTo>
                  <a:lnTo>
                    <a:pt x="94309" y="192"/>
                  </a:lnTo>
                  <a:lnTo>
                    <a:pt x="85659" y="4167"/>
                  </a:lnTo>
                  <a:lnTo>
                    <a:pt x="58777" y="24452"/>
                  </a:lnTo>
                  <a:lnTo>
                    <a:pt x="39764" y="46699"/>
                  </a:lnTo>
                  <a:lnTo>
                    <a:pt x="23317" y="73050"/>
                  </a:lnTo>
                  <a:lnTo>
                    <a:pt x="11304" y="101225"/>
                  </a:lnTo>
                  <a:lnTo>
                    <a:pt x="5024" y="124565"/>
                  </a:lnTo>
                  <a:lnTo>
                    <a:pt x="3370" y="153572"/>
                  </a:lnTo>
                  <a:lnTo>
                    <a:pt x="4363" y="162545"/>
                  </a:lnTo>
                  <a:lnTo>
                    <a:pt x="8553" y="169233"/>
                  </a:lnTo>
                  <a:lnTo>
                    <a:pt x="22616" y="178545"/>
                  </a:lnTo>
                  <a:lnTo>
                    <a:pt x="40626" y="181272"/>
                  </a:lnTo>
                  <a:lnTo>
                    <a:pt x="70598" y="178841"/>
                  </a:lnTo>
                  <a:lnTo>
                    <a:pt x="101600" y="1741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442"/>
            <p:cNvSpPr/>
            <p:nvPr>
              <p:custDataLst>
                <p:tags r:id="rId7"/>
              </p:custDataLst>
            </p:nvPr>
          </p:nvSpPr>
          <p:spPr>
            <a:xfrm>
              <a:off x="4134436" y="2654300"/>
              <a:ext cx="75615" cy="184151"/>
            </a:xfrm>
            <a:custGeom>
              <a:avLst/>
              <a:gdLst/>
              <a:ahLst/>
              <a:cxnLst/>
              <a:rect l="0" t="0" r="0" b="0"/>
              <a:pathLst>
                <a:path w="75615" h="184151">
                  <a:moveTo>
                    <a:pt x="75614" y="0"/>
                  </a:moveTo>
                  <a:lnTo>
                    <a:pt x="75614" y="0"/>
                  </a:lnTo>
                  <a:lnTo>
                    <a:pt x="70545" y="5775"/>
                  </a:lnTo>
                  <a:lnTo>
                    <a:pt x="53945" y="33878"/>
                  </a:lnTo>
                  <a:lnTo>
                    <a:pt x="42701" y="54568"/>
                  </a:lnTo>
                  <a:lnTo>
                    <a:pt x="30647" y="77875"/>
                  </a:lnTo>
                  <a:lnTo>
                    <a:pt x="18234" y="102344"/>
                  </a:lnTo>
                  <a:lnTo>
                    <a:pt x="9425" y="125449"/>
                  </a:lnTo>
                  <a:lnTo>
                    <a:pt x="2380" y="154527"/>
                  </a:lnTo>
                  <a:lnTo>
                    <a:pt x="0" y="176574"/>
                  </a:lnTo>
                  <a:lnTo>
                    <a:pt x="510" y="179099"/>
                  </a:lnTo>
                  <a:lnTo>
                    <a:pt x="1556" y="180783"/>
                  </a:lnTo>
                  <a:lnTo>
                    <a:pt x="5764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443"/>
            <p:cNvSpPr/>
            <p:nvPr>
              <p:custDataLst>
                <p:tags r:id="rId8"/>
              </p:custDataLst>
            </p:nvPr>
          </p:nvSpPr>
          <p:spPr>
            <a:xfrm>
              <a:off x="4325072" y="2686910"/>
              <a:ext cx="142581" cy="235179"/>
            </a:xfrm>
            <a:custGeom>
              <a:avLst/>
              <a:gdLst/>
              <a:ahLst/>
              <a:cxnLst/>
              <a:rect l="0" t="0" r="0" b="0"/>
              <a:pathLst>
                <a:path w="142581" h="235179">
                  <a:moveTo>
                    <a:pt x="94528" y="30890"/>
                  </a:moveTo>
                  <a:lnTo>
                    <a:pt x="94528" y="30890"/>
                  </a:lnTo>
                  <a:lnTo>
                    <a:pt x="87786" y="24148"/>
                  </a:lnTo>
                  <a:lnTo>
                    <a:pt x="78832" y="20838"/>
                  </a:lnTo>
                  <a:lnTo>
                    <a:pt x="73480" y="19955"/>
                  </a:lnTo>
                  <a:lnTo>
                    <a:pt x="61890" y="22737"/>
                  </a:lnTo>
                  <a:lnTo>
                    <a:pt x="50389" y="29383"/>
                  </a:lnTo>
                  <a:lnTo>
                    <a:pt x="33389" y="49015"/>
                  </a:lnTo>
                  <a:lnTo>
                    <a:pt x="28550" y="57995"/>
                  </a:lnTo>
                  <a:lnTo>
                    <a:pt x="26399" y="66691"/>
                  </a:lnTo>
                  <a:lnTo>
                    <a:pt x="27236" y="70279"/>
                  </a:lnTo>
                  <a:lnTo>
                    <a:pt x="31930" y="76148"/>
                  </a:lnTo>
                  <a:lnTo>
                    <a:pt x="38719" y="79227"/>
                  </a:lnTo>
                  <a:lnTo>
                    <a:pt x="42506" y="80048"/>
                  </a:lnTo>
                  <a:lnTo>
                    <a:pt x="45735" y="79184"/>
                  </a:lnTo>
                  <a:lnTo>
                    <a:pt x="51205" y="74461"/>
                  </a:lnTo>
                  <a:lnTo>
                    <a:pt x="67673" y="48988"/>
                  </a:lnTo>
                  <a:lnTo>
                    <a:pt x="73937" y="34465"/>
                  </a:lnTo>
                  <a:lnTo>
                    <a:pt x="74450" y="33979"/>
                  </a:lnTo>
                  <a:lnTo>
                    <a:pt x="74793" y="34360"/>
                  </a:lnTo>
                  <a:lnTo>
                    <a:pt x="75021" y="35320"/>
                  </a:lnTo>
                  <a:lnTo>
                    <a:pt x="70319" y="62209"/>
                  </a:lnTo>
                  <a:lnTo>
                    <a:pt x="64620" y="92694"/>
                  </a:lnTo>
                  <a:lnTo>
                    <a:pt x="60540" y="118566"/>
                  </a:lnTo>
                  <a:lnTo>
                    <a:pt x="54492" y="144646"/>
                  </a:lnTo>
                  <a:lnTo>
                    <a:pt x="47101" y="169643"/>
                  </a:lnTo>
                  <a:lnTo>
                    <a:pt x="39112" y="192512"/>
                  </a:lnTo>
                  <a:lnTo>
                    <a:pt x="26681" y="218478"/>
                  </a:lnTo>
                  <a:lnTo>
                    <a:pt x="14061" y="232835"/>
                  </a:lnTo>
                  <a:lnTo>
                    <a:pt x="10544" y="234665"/>
                  </a:lnTo>
                  <a:lnTo>
                    <a:pt x="7495" y="235178"/>
                  </a:lnTo>
                  <a:lnTo>
                    <a:pt x="4756" y="234816"/>
                  </a:lnTo>
                  <a:lnTo>
                    <a:pt x="2930" y="231752"/>
                  </a:lnTo>
                  <a:lnTo>
                    <a:pt x="0" y="202793"/>
                  </a:lnTo>
                  <a:lnTo>
                    <a:pt x="1373" y="172606"/>
                  </a:lnTo>
                  <a:lnTo>
                    <a:pt x="8158" y="143863"/>
                  </a:lnTo>
                  <a:lnTo>
                    <a:pt x="15925" y="133782"/>
                  </a:lnTo>
                  <a:lnTo>
                    <a:pt x="27138" y="125303"/>
                  </a:lnTo>
                  <a:lnTo>
                    <a:pt x="57332" y="110348"/>
                  </a:lnTo>
                  <a:lnTo>
                    <a:pt x="83977" y="93474"/>
                  </a:lnTo>
                  <a:lnTo>
                    <a:pt x="110452" y="73187"/>
                  </a:lnTo>
                  <a:lnTo>
                    <a:pt x="134989" y="44419"/>
                  </a:lnTo>
                  <a:lnTo>
                    <a:pt x="140733" y="31258"/>
                  </a:lnTo>
                  <a:lnTo>
                    <a:pt x="142580" y="19059"/>
                  </a:lnTo>
                  <a:lnTo>
                    <a:pt x="141049" y="8934"/>
                  </a:lnTo>
                  <a:lnTo>
                    <a:pt x="139653" y="5669"/>
                  </a:lnTo>
                  <a:lnTo>
                    <a:pt x="138017" y="3493"/>
                  </a:lnTo>
                  <a:lnTo>
                    <a:pt x="136220" y="2042"/>
                  </a:lnTo>
                  <a:lnTo>
                    <a:pt x="130462" y="429"/>
                  </a:lnTo>
                  <a:lnTo>
                    <a:pt x="126950" y="0"/>
                  </a:lnTo>
                  <a:lnTo>
                    <a:pt x="123904" y="1830"/>
                  </a:lnTo>
                  <a:lnTo>
                    <a:pt x="118637" y="9508"/>
                  </a:lnTo>
                  <a:lnTo>
                    <a:pt x="111706" y="29101"/>
                  </a:lnTo>
                  <a:lnTo>
                    <a:pt x="111100" y="42795"/>
                  </a:lnTo>
                  <a:lnTo>
                    <a:pt x="116460" y="65462"/>
                  </a:lnTo>
                  <a:lnTo>
                    <a:pt x="119027" y="68755"/>
                  </a:lnTo>
                  <a:lnTo>
                    <a:pt x="132628" y="753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444"/>
            <p:cNvSpPr/>
            <p:nvPr>
              <p:custDataLst>
                <p:tags r:id="rId9"/>
              </p:custDataLst>
            </p:nvPr>
          </p:nvSpPr>
          <p:spPr>
            <a:xfrm>
              <a:off x="4513144" y="2546350"/>
              <a:ext cx="166807" cy="230293"/>
            </a:xfrm>
            <a:custGeom>
              <a:avLst/>
              <a:gdLst/>
              <a:ahLst/>
              <a:cxnLst/>
              <a:rect l="0" t="0" r="0" b="0"/>
              <a:pathLst>
                <a:path w="166807" h="230293">
                  <a:moveTo>
                    <a:pt x="77906" y="0"/>
                  </a:moveTo>
                  <a:lnTo>
                    <a:pt x="77906" y="0"/>
                  </a:lnTo>
                  <a:lnTo>
                    <a:pt x="55302" y="31393"/>
                  </a:lnTo>
                  <a:lnTo>
                    <a:pt x="41049" y="54169"/>
                  </a:lnTo>
                  <a:lnTo>
                    <a:pt x="27658" y="80755"/>
                  </a:lnTo>
                  <a:lnTo>
                    <a:pt x="16533" y="107152"/>
                  </a:lnTo>
                  <a:lnTo>
                    <a:pt x="7590" y="131584"/>
                  </a:lnTo>
                  <a:lnTo>
                    <a:pt x="0" y="159089"/>
                  </a:lnTo>
                  <a:lnTo>
                    <a:pt x="477" y="169014"/>
                  </a:lnTo>
                  <a:lnTo>
                    <a:pt x="1592" y="171943"/>
                  </a:lnTo>
                  <a:lnTo>
                    <a:pt x="3042" y="173895"/>
                  </a:lnTo>
                  <a:lnTo>
                    <a:pt x="4713" y="175197"/>
                  </a:lnTo>
                  <a:lnTo>
                    <a:pt x="7238" y="174653"/>
                  </a:lnTo>
                  <a:lnTo>
                    <a:pt x="13808" y="170287"/>
                  </a:lnTo>
                  <a:lnTo>
                    <a:pt x="36800" y="141916"/>
                  </a:lnTo>
                  <a:lnTo>
                    <a:pt x="41998" y="134335"/>
                  </a:lnTo>
                  <a:lnTo>
                    <a:pt x="43384" y="133301"/>
                  </a:lnTo>
                  <a:lnTo>
                    <a:pt x="44308" y="133317"/>
                  </a:lnTo>
                  <a:lnTo>
                    <a:pt x="44924" y="134739"/>
                  </a:lnTo>
                  <a:lnTo>
                    <a:pt x="45609" y="140082"/>
                  </a:lnTo>
                  <a:lnTo>
                    <a:pt x="36614" y="165149"/>
                  </a:lnTo>
                  <a:lnTo>
                    <a:pt x="30943" y="188320"/>
                  </a:lnTo>
                  <a:lnTo>
                    <a:pt x="33103" y="207493"/>
                  </a:lnTo>
                  <a:lnTo>
                    <a:pt x="36357" y="215221"/>
                  </a:lnTo>
                  <a:lnTo>
                    <a:pt x="43917" y="221007"/>
                  </a:lnTo>
                  <a:lnTo>
                    <a:pt x="48897" y="223538"/>
                  </a:lnTo>
                  <a:lnTo>
                    <a:pt x="60074" y="224469"/>
                  </a:lnTo>
                  <a:lnTo>
                    <a:pt x="81126" y="219317"/>
                  </a:lnTo>
                  <a:lnTo>
                    <a:pt x="97910" y="206799"/>
                  </a:lnTo>
                  <a:lnTo>
                    <a:pt x="109547" y="193056"/>
                  </a:lnTo>
                  <a:lnTo>
                    <a:pt x="117463" y="173305"/>
                  </a:lnTo>
                  <a:lnTo>
                    <a:pt x="117535" y="149578"/>
                  </a:lnTo>
                  <a:lnTo>
                    <a:pt x="113088" y="134788"/>
                  </a:lnTo>
                  <a:lnTo>
                    <a:pt x="111238" y="132897"/>
                  </a:lnTo>
                  <a:lnTo>
                    <a:pt x="109300" y="132343"/>
                  </a:lnTo>
                  <a:lnTo>
                    <a:pt x="107302" y="132678"/>
                  </a:lnTo>
                  <a:lnTo>
                    <a:pt x="97748" y="143264"/>
                  </a:lnTo>
                  <a:lnTo>
                    <a:pt x="82583" y="166509"/>
                  </a:lnTo>
                  <a:lnTo>
                    <a:pt x="73943" y="195665"/>
                  </a:lnTo>
                  <a:lnTo>
                    <a:pt x="73323" y="208318"/>
                  </a:lnTo>
                  <a:lnTo>
                    <a:pt x="75398" y="218645"/>
                  </a:lnTo>
                  <a:lnTo>
                    <a:pt x="80555" y="226057"/>
                  </a:lnTo>
                  <a:lnTo>
                    <a:pt x="83905" y="229021"/>
                  </a:lnTo>
                  <a:lnTo>
                    <a:pt x="87550" y="230292"/>
                  </a:lnTo>
                  <a:lnTo>
                    <a:pt x="95362" y="229822"/>
                  </a:lnTo>
                  <a:lnTo>
                    <a:pt x="103538" y="225380"/>
                  </a:lnTo>
                  <a:lnTo>
                    <a:pt x="111876" y="217291"/>
                  </a:lnTo>
                  <a:lnTo>
                    <a:pt x="120286" y="204288"/>
                  </a:lnTo>
                  <a:lnTo>
                    <a:pt x="126211" y="177731"/>
                  </a:lnTo>
                  <a:lnTo>
                    <a:pt x="133403" y="146171"/>
                  </a:lnTo>
                  <a:lnTo>
                    <a:pt x="134729" y="140978"/>
                  </a:lnTo>
                  <a:lnTo>
                    <a:pt x="128217" y="150192"/>
                  </a:lnTo>
                  <a:lnTo>
                    <a:pt x="124961" y="158709"/>
                  </a:lnTo>
                  <a:lnTo>
                    <a:pt x="122870" y="179046"/>
                  </a:lnTo>
                  <a:lnTo>
                    <a:pt x="127527" y="202741"/>
                  </a:lnTo>
                  <a:lnTo>
                    <a:pt x="131240" y="212638"/>
                  </a:lnTo>
                  <a:lnTo>
                    <a:pt x="133923" y="215842"/>
                  </a:lnTo>
                  <a:lnTo>
                    <a:pt x="140667" y="219402"/>
                  </a:lnTo>
                  <a:lnTo>
                    <a:pt x="150250" y="219103"/>
                  </a:lnTo>
                  <a:lnTo>
                    <a:pt x="166806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445"/>
            <p:cNvSpPr/>
            <p:nvPr>
              <p:custDataLst>
                <p:tags r:id="rId10"/>
              </p:custDataLst>
            </p:nvPr>
          </p:nvSpPr>
          <p:spPr>
            <a:xfrm>
              <a:off x="4670883" y="2667883"/>
              <a:ext cx="78918" cy="111791"/>
            </a:xfrm>
            <a:custGeom>
              <a:avLst/>
              <a:gdLst/>
              <a:ahLst/>
              <a:cxnLst/>
              <a:rect l="0" t="0" r="0" b="0"/>
              <a:pathLst>
                <a:path w="78918" h="111791">
                  <a:moveTo>
                    <a:pt x="78917" y="5467"/>
                  </a:moveTo>
                  <a:lnTo>
                    <a:pt x="78917" y="5467"/>
                  </a:lnTo>
                  <a:lnTo>
                    <a:pt x="72175" y="2096"/>
                  </a:lnTo>
                  <a:lnTo>
                    <a:pt x="57869" y="0"/>
                  </a:lnTo>
                  <a:lnTo>
                    <a:pt x="33801" y="4662"/>
                  </a:lnTo>
                  <a:lnTo>
                    <a:pt x="31906" y="5636"/>
                  </a:lnTo>
                  <a:lnTo>
                    <a:pt x="30643" y="6991"/>
                  </a:lnTo>
                  <a:lnTo>
                    <a:pt x="29801" y="8599"/>
                  </a:lnTo>
                  <a:lnTo>
                    <a:pt x="28616" y="17605"/>
                  </a:lnTo>
                  <a:lnTo>
                    <a:pt x="35007" y="32582"/>
                  </a:lnTo>
                  <a:lnTo>
                    <a:pt x="54613" y="60279"/>
                  </a:lnTo>
                  <a:lnTo>
                    <a:pt x="61681" y="73135"/>
                  </a:lnTo>
                  <a:lnTo>
                    <a:pt x="62487" y="77390"/>
                  </a:lnTo>
                  <a:lnTo>
                    <a:pt x="61502" y="85881"/>
                  </a:lnTo>
                  <a:lnTo>
                    <a:pt x="54949" y="94358"/>
                  </a:lnTo>
                  <a:lnTo>
                    <a:pt x="44276" y="102124"/>
                  </a:lnTo>
                  <a:lnTo>
                    <a:pt x="23106" y="109757"/>
                  </a:lnTo>
                  <a:lnTo>
                    <a:pt x="9662" y="111790"/>
                  </a:lnTo>
                  <a:lnTo>
                    <a:pt x="5230" y="110216"/>
                  </a:lnTo>
                  <a:lnTo>
                    <a:pt x="2276" y="107050"/>
                  </a:lnTo>
                  <a:lnTo>
                    <a:pt x="306" y="102822"/>
                  </a:lnTo>
                  <a:lnTo>
                    <a:pt x="0" y="90599"/>
                  </a:lnTo>
                  <a:lnTo>
                    <a:pt x="5675" y="67851"/>
                  </a:lnTo>
                  <a:lnTo>
                    <a:pt x="18175" y="39473"/>
                  </a:lnTo>
                  <a:lnTo>
                    <a:pt x="34467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446"/>
            <p:cNvSpPr/>
            <p:nvPr>
              <p:custDataLst>
                <p:tags r:id="rId11"/>
              </p:custDataLst>
            </p:nvPr>
          </p:nvSpPr>
          <p:spPr>
            <a:xfrm>
              <a:off x="4743550" y="2546350"/>
              <a:ext cx="101501" cy="213218"/>
            </a:xfrm>
            <a:custGeom>
              <a:avLst/>
              <a:gdLst/>
              <a:ahLst/>
              <a:cxnLst/>
              <a:rect l="0" t="0" r="0" b="0"/>
              <a:pathLst>
                <a:path w="101501" h="213218">
                  <a:moveTo>
                    <a:pt x="76100" y="0"/>
                  </a:moveTo>
                  <a:lnTo>
                    <a:pt x="76100" y="0"/>
                  </a:lnTo>
                  <a:lnTo>
                    <a:pt x="64550" y="26053"/>
                  </a:lnTo>
                  <a:lnTo>
                    <a:pt x="51682" y="47562"/>
                  </a:lnTo>
                  <a:lnTo>
                    <a:pt x="38436" y="73115"/>
                  </a:lnTo>
                  <a:lnTo>
                    <a:pt x="26199" y="100934"/>
                  </a:lnTo>
                  <a:lnTo>
                    <a:pt x="16057" y="129762"/>
                  </a:lnTo>
                  <a:lnTo>
                    <a:pt x="10609" y="153392"/>
                  </a:lnTo>
                  <a:lnTo>
                    <a:pt x="3740" y="184816"/>
                  </a:lnTo>
                  <a:lnTo>
                    <a:pt x="237" y="195793"/>
                  </a:lnTo>
                  <a:lnTo>
                    <a:pt x="0" y="183053"/>
                  </a:lnTo>
                  <a:lnTo>
                    <a:pt x="6672" y="161404"/>
                  </a:lnTo>
                  <a:lnTo>
                    <a:pt x="17585" y="143857"/>
                  </a:lnTo>
                  <a:lnTo>
                    <a:pt x="29397" y="136138"/>
                  </a:lnTo>
                  <a:lnTo>
                    <a:pt x="50033" y="129708"/>
                  </a:lnTo>
                  <a:lnTo>
                    <a:pt x="72597" y="127535"/>
                  </a:lnTo>
                  <a:lnTo>
                    <a:pt x="86273" y="130529"/>
                  </a:lnTo>
                  <a:lnTo>
                    <a:pt x="89232" y="132881"/>
                  </a:lnTo>
                  <a:lnTo>
                    <a:pt x="92520" y="139256"/>
                  </a:lnTo>
                  <a:lnTo>
                    <a:pt x="94370" y="154150"/>
                  </a:lnTo>
                  <a:lnTo>
                    <a:pt x="89926" y="181804"/>
                  </a:lnTo>
                  <a:lnTo>
                    <a:pt x="83574" y="206846"/>
                  </a:lnTo>
                  <a:lnTo>
                    <a:pt x="83905" y="209864"/>
                  </a:lnTo>
                  <a:lnTo>
                    <a:pt x="84831" y="211876"/>
                  </a:lnTo>
                  <a:lnTo>
                    <a:pt x="86154" y="213217"/>
                  </a:lnTo>
                  <a:lnTo>
                    <a:pt x="88447" y="212701"/>
                  </a:lnTo>
                  <a:lnTo>
                    <a:pt x="10150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447"/>
            <p:cNvSpPr/>
            <p:nvPr>
              <p:custDataLst>
                <p:tags r:id="rId12"/>
              </p:custDataLst>
            </p:nvPr>
          </p:nvSpPr>
          <p:spPr>
            <a:xfrm>
              <a:off x="4864100" y="25971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448"/>
            <p:cNvSpPr/>
            <p:nvPr>
              <p:custDataLst>
                <p:tags r:id="rId13"/>
              </p:custDataLst>
            </p:nvPr>
          </p:nvSpPr>
          <p:spPr>
            <a:xfrm>
              <a:off x="4825837" y="2676095"/>
              <a:ext cx="127164" cy="255393"/>
            </a:xfrm>
            <a:custGeom>
              <a:avLst/>
              <a:gdLst/>
              <a:ahLst/>
              <a:cxnLst/>
              <a:rect l="0" t="0" r="0" b="0"/>
              <a:pathLst>
                <a:path w="127164" h="255393">
                  <a:moveTo>
                    <a:pt x="127163" y="9955"/>
                  </a:moveTo>
                  <a:lnTo>
                    <a:pt x="127163" y="9955"/>
                  </a:lnTo>
                  <a:lnTo>
                    <a:pt x="102745" y="9955"/>
                  </a:lnTo>
                  <a:lnTo>
                    <a:pt x="91381" y="13718"/>
                  </a:lnTo>
                  <a:lnTo>
                    <a:pt x="75958" y="24261"/>
                  </a:lnTo>
                  <a:lnTo>
                    <a:pt x="72655" y="30659"/>
                  </a:lnTo>
                  <a:lnTo>
                    <a:pt x="71775" y="34341"/>
                  </a:lnTo>
                  <a:lnTo>
                    <a:pt x="72677" y="42195"/>
                  </a:lnTo>
                  <a:lnTo>
                    <a:pt x="73907" y="46265"/>
                  </a:lnTo>
                  <a:lnTo>
                    <a:pt x="76136" y="48979"/>
                  </a:lnTo>
                  <a:lnTo>
                    <a:pt x="82377" y="51993"/>
                  </a:lnTo>
                  <a:lnTo>
                    <a:pt x="86017" y="51386"/>
                  </a:lnTo>
                  <a:lnTo>
                    <a:pt x="97881" y="43790"/>
                  </a:lnTo>
                  <a:lnTo>
                    <a:pt x="109628" y="31896"/>
                  </a:lnTo>
                  <a:lnTo>
                    <a:pt x="117185" y="15986"/>
                  </a:lnTo>
                  <a:lnTo>
                    <a:pt x="120336" y="0"/>
                  </a:lnTo>
                  <a:lnTo>
                    <a:pt x="120494" y="496"/>
                  </a:lnTo>
                  <a:lnTo>
                    <a:pt x="117400" y="28657"/>
                  </a:lnTo>
                  <a:lnTo>
                    <a:pt x="113887" y="52604"/>
                  </a:lnTo>
                  <a:lnTo>
                    <a:pt x="109268" y="81121"/>
                  </a:lnTo>
                  <a:lnTo>
                    <a:pt x="106061" y="97616"/>
                  </a:lnTo>
                  <a:lnTo>
                    <a:pt x="102512" y="114962"/>
                  </a:lnTo>
                  <a:lnTo>
                    <a:pt x="99440" y="132171"/>
                  </a:lnTo>
                  <a:lnTo>
                    <a:pt x="96687" y="149288"/>
                  </a:lnTo>
                  <a:lnTo>
                    <a:pt x="94145" y="166344"/>
                  </a:lnTo>
                  <a:lnTo>
                    <a:pt x="87559" y="194701"/>
                  </a:lnTo>
                  <a:lnTo>
                    <a:pt x="79928" y="217653"/>
                  </a:lnTo>
                  <a:lnTo>
                    <a:pt x="66993" y="241769"/>
                  </a:lnTo>
                  <a:lnTo>
                    <a:pt x="55971" y="253154"/>
                  </a:lnTo>
                  <a:lnTo>
                    <a:pt x="50068" y="255343"/>
                  </a:lnTo>
                  <a:lnTo>
                    <a:pt x="44016" y="255392"/>
                  </a:lnTo>
                  <a:lnTo>
                    <a:pt x="37865" y="254013"/>
                  </a:lnTo>
                  <a:lnTo>
                    <a:pt x="25386" y="244955"/>
                  </a:lnTo>
                  <a:lnTo>
                    <a:pt x="13490" y="230110"/>
                  </a:lnTo>
                  <a:lnTo>
                    <a:pt x="3499" y="209402"/>
                  </a:lnTo>
                  <a:lnTo>
                    <a:pt x="0" y="189850"/>
                  </a:lnTo>
                  <a:lnTo>
                    <a:pt x="2207" y="171047"/>
                  </a:lnTo>
                  <a:lnTo>
                    <a:pt x="19213" y="130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449"/>
            <p:cNvSpPr/>
            <p:nvPr>
              <p:custDataLst>
                <p:tags r:id="rId14"/>
              </p:custDataLst>
            </p:nvPr>
          </p:nvSpPr>
          <p:spPr>
            <a:xfrm>
              <a:off x="4991731" y="2501900"/>
              <a:ext cx="183520" cy="251387"/>
            </a:xfrm>
            <a:custGeom>
              <a:avLst/>
              <a:gdLst/>
              <a:ahLst/>
              <a:cxnLst/>
              <a:rect l="0" t="0" r="0" b="0"/>
              <a:pathLst>
                <a:path w="183520" h="251387">
                  <a:moveTo>
                    <a:pt x="81919" y="0"/>
                  </a:moveTo>
                  <a:lnTo>
                    <a:pt x="81919" y="0"/>
                  </a:lnTo>
                  <a:lnTo>
                    <a:pt x="71248" y="26367"/>
                  </a:lnTo>
                  <a:lnTo>
                    <a:pt x="59537" y="49113"/>
                  </a:lnTo>
                  <a:lnTo>
                    <a:pt x="42574" y="78037"/>
                  </a:lnTo>
                  <a:lnTo>
                    <a:pt x="27038" y="109707"/>
                  </a:lnTo>
                  <a:lnTo>
                    <a:pt x="19932" y="126055"/>
                  </a:lnTo>
                  <a:lnTo>
                    <a:pt x="10154" y="157389"/>
                  </a:lnTo>
                  <a:lnTo>
                    <a:pt x="4163" y="184956"/>
                  </a:lnTo>
                  <a:lnTo>
                    <a:pt x="315" y="214256"/>
                  </a:lnTo>
                  <a:lnTo>
                    <a:pt x="0" y="216921"/>
                  </a:lnTo>
                  <a:lnTo>
                    <a:pt x="1201" y="217992"/>
                  </a:lnTo>
                  <a:lnTo>
                    <a:pt x="3412" y="218000"/>
                  </a:lnTo>
                  <a:lnTo>
                    <a:pt x="6298" y="217300"/>
                  </a:lnTo>
                  <a:lnTo>
                    <a:pt x="37743" y="189969"/>
                  </a:lnTo>
                  <a:lnTo>
                    <a:pt x="43019" y="184916"/>
                  </a:lnTo>
                  <a:lnTo>
                    <a:pt x="46953" y="194490"/>
                  </a:lnTo>
                  <a:lnTo>
                    <a:pt x="53258" y="220112"/>
                  </a:lnTo>
                  <a:lnTo>
                    <a:pt x="58924" y="229456"/>
                  </a:lnTo>
                  <a:lnTo>
                    <a:pt x="68442" y="236693"/>
                  </a:lnTo>
                  <a:lnTo>
                    <a:pt x="71524" y="237523"/>
                  </a:lnTo>
                  <a:lnTo>
                    <a:pt x="74282" y="237371"/>
                  </a:lnTo>
                  <a:lnTo>
                    <a:pt x="76828" y="236564"/>
                  </a:lnTo>
                  <a:lnTo>
                    <a:pt x="87153" y="228686"/>
                  </a:lnTo>
                  <a:lnTo>
                    <a:pt x="95778" y="214044"/>
                  </a:lnTo>
                  <a:lnTo>
                    <a:pt x="102801" y="189558"/>
                  </a:lnTo>
                  <a:lnTo>
                    <a:pt x="105980" y="170073"/>
                  </a:lnTo>
                  <a:lnTo>
                    <a:pt x="105721" y="166299"/>
                  </a:lnTo>
                  <a:lnTo>
                    <a:pt x="104843" y="163783"/>
                  </a:lnTo>
                  <a:lnTo>
                    <a:pt x="103552" y="162105"/>
                  </a:lnTo>
                  <a:lnTo>
                    <a:pt x="101985" y="162398"/>
                  </a:lnTo>
                  <a:lnTo>
                    <a:pt x="95704" y="170257"/>
                  </a:lnTo>
                  <a:lnTo>
                    <a:pt x="80642" y="197529"/>
                  </a:lnTo>
                  <a:lnTo>
                    <a:pt x="79705" y="209852"/>
                  </a:lnTo>
                  <a:lnTo>
                    <a:pt x="82346" y="221679"/>
                  </a:lnTo>
                  <a:lnTo>
                    <a:pt x="95539" y="240769"/>
                  </a:lnTo>
                  <a:lnTo>
                    <a:pt x="99466" y="245179"/>
                  </a:lnTo>
                  <a:lnTo>
                    <a:pt x="111354" y="250080"/>
                  </a:lnTo>
                  <a:lnTo>
                    <a:pt x="118476" y="251386"/>
                  </a:lnTo>
                  <a:lnTo>
                    <a:pt x="133914" y="247194"/>
                  </a:lnTo>
                  <a:lnTo>
                    <a:pt x="150184" y="236864"/>
                  </a:lnTo>
                  <a:lnTo>
                    <a:pt x="183519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450"/>
            <p:cNvSpPr/>
            <p:nvPr>
              <p:custDataLst>
                <p:tags r:id="rId15"/>
              </p:custDataLst>
            </p:nvPr>
          </p:nvSpPr>
          <p:spPr>
            <a:xfrm>
              <a:off x="5191318" y="2501900"/>
              <a:ext cx="78300" cy="263423"/>
            </a:xfrm>
            <a:custGeom>
              <a:avLst/>
              <a:gdLst/>
              <a:ahLst/>
              <a:cxnLst/>
              <a:rect l="0" t="0" r="0" b="0"/>
              <a:pathLst>
                <a:path w="78300" h="263423">
                  <a:moveTo>
                    <a:pt x="72832" y="0"/>
                  </a:moveTo>
                  <a:lnTo>
                    <a:pt x="72832" y="0"/>
                  </a:lnTo>
                  <a:lnTo>
                    <a:pt x="76203" y="0"/>
                  </a:lnTo>
                  <a:lnTo>
                    <a:pt x="77196" y="705"/>
                  </a:lnTo>
                  <a:lnTo>
                    <a:pt x="77859" y="1881"/>
                  </a:lnTo>
                  <a:lnTo>
                    <a:pt x="78299" y="3371"/>
                  </a:lnTo>
                  <a:lnTo>
                    <a:pt x="68807" y="25693"/>
                  </a:lnTo>
                  <a:lnTo>
                    <a:pt x="58344" y="49284"/>
                  </a:lnTo>
                  <a:lnTo>
                    <a:pt x="45931" y="77643"/>
                  </a:lnTo>
                  <a:lnTo>
                    <a:pt x="38671" y="94095"/>
                  </a:lnTo>
                  <a:lnTo>
                    <a:pt x="31007" y="111413"/>
                  </a:lnTo>
                  <a:lnTo>
                    <a:pt x="23782" y="128603"/>
                  </a:lnTo>
                  <a:lnTo>
                    <a:pt x="16849" y="145708"/>
                  </a:lnTo>
                  <a:lnTo>
                    <a:pt x="10110" y="162755"/>
                  </a:lnTo>
                  <a:lnTo>
                    <a:pt x="2622" y="192986"/>
                  </a:lnTo>
                  <a:lnTo>
                    <a:pt x="0" y="218416"/>
                  </a:lnTo>
                  <a:lnTo>
                    <a:pt x="1187" y="236774"/>
                  </a:lnTo>
                  <a:lnTo>
                    <a:pt x="5947" y="250107"/>
                  </a:lnTo>
                  <a:lnTo>
                    <a:pt x="9192" y="255638"/>
                  </a:lnTo>
                  <a:lnTo>
                    <a:pt x="12766" y="259325"/>
                  </a:lnTo>
                  <a:lnTo>
                    <a:pt x="20501" y="263422"/>
                  </a:lnTo>
                  <a:lnTo>
                    <a:pt x="25244" y="262398"/>
                  </a:lnTo>
                  <a:lnTo>
                    <a:pt x="47432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451"/>
            <p:cNvSpPr/>
            <p:nvPr>
              <p:custDataLst>
                <p:tags r:id="rId16"/>
              </p:custDataLst>
            </p:nvPr>
          </p:nvSpPr>
          <p:spPr>
            <a:xfrm>
              <a:off x="5162550" y="26352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4418" y="3371"/>
                  </a:lnTo>
                  <a:lnTo>
                    <a:pt x="54264" y="10125"/>
                  </a:lnTo>
                  <a:lnTo>
                    <a:pt x="83145" y="12361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6" name="SMARTInkShape-Group106"/>
          <p:cNvGrpSpPr/>
          <p:nvPr/>
        </p:nvGrpSpPr>
        <p:grpSpPr>
          <a:xfrm>
            <a:off x="3143250" y="2698750"/>
            <a:ext cx="647701" cy="283059"/>
            <a:chOff x="3143250" y="2698750"/>
            <a:chExt cx="647701" cy="283059"/>
          </a:xfrm>
        </p:grpSpPr>
        <p:sp>
          <p:nvSpPr>
            <p:cNvPr id="354" name="SMARTInkShape-452"/>
            <p:cNvSpPr/>
            <p:nvPr>
              <p:custDataLst>
                <p:tags r:id="rId2"/>
              </p:custDataLst>
            </p:nvPr>
          </p:nvSpPr>
          <p:spPr>
            <a:xfrm>
              <a:off x="3143250" y="2774950"/>
              <a:ext cx="419101" cy="206859"/>
            </a:xfrm>
            <a:custGeom>
              <a:avLst/>
              <a:gdLst/>
              <a:ahLst/>
              <a:cxnLst/>
              <a:rect l="0" t="0" r="0" b="0"/>
              <a:pathLst>
                <a:path w="419101" h="206859">
                  <a:moveTo>
                    <a:pt x="0" y="203200"/>
                  </a:moveTo>
                  <a:lnTo>
                    <a:pt x="0" y="203200"/>
                  </a:lnTo>
                  <a:lnTo>
                    <a:pt x="3371" y="206571"/>
                  </a:lnTo>
                  <a:lnTo>
                    <a:pt x="5069" y="206858"/>
                  </a:lnTo>
                  <a:lnTo>
                    <a:pt x="6907" y="206344"/>
                  </a:lnTo>
                  <a:lnTo>
                    <a:pt x="32921" y="192064"/>
                  </a:lnTo>
                  <a:lnTo>
                    <a:pt x="60868" y="171521"/>
                  </a:lnTo>
                  <a:lnTo>
                    <a:pt x="90786" y="147561"/>
                  </a:lnTo>
                  <a:lnTo>
                    <a:pt x="117132" y="123998"/>
                  </a:lnTo>
                  <a:lnTo>
                    <a:pt x="148566" y="101457"/>
                  </a:lnTo>
                  <a:lnTo>
                    <a:pt x="155733" y="97089"/>
                  </a:lnTo>
                  <a:lnTo>
                    <a:pt x="157444" y="97182"/>
                  </a:lnTo>
                  <a:lnTo>
                    <a:pt x="161227" y="99166"/>
                  </a:lnTo>
                  <a:lnTo>
                    <a:pt x="162518" y="100683"/>
                  </a:lnTo>
                  <a:lnTo>
                    <a:pt x="163952" y="104249"/>
                  </a:lnTo>
                  <a:lnTo>
                    <a:pt x="165055" y="133536"/>
                  </a:lnTo>
                  <a:lnTo>
                    <a:pt x="165070" y="137707"/>
                  </a:lnTo>
                  <a:lnTo>
                    <a:pt x="166491" y="140488"/>
                  </a:lnTo>
                  <a:lnTo>
                    <a:pt x="168849" y="142342"/>
                  </a:lnTo>
                  <a:lnTo>
                    <a:pt x="175233" y="144402"/>
                  </a:lnTo>
                  <a:lnTo>
                    <a:pt x="182774" y="145317"/>
                  </a:lnTo>
                  <a:lnTo>
                    <a:pt x="198324" y="142462"/>
                  </a:lnTo>
                  <a:lnTo>
                    <a:pt x="229022" y="128695"/>
                  </a:lnTo>
                  <a:lnTo>
                    <a:pt x="250660" y="115524"/>
                  </a:lnTo>
                  <a:lnTo>
                    <a:pt x="274388" y="100262"/>
                  </a:lnTo>
                  <a:lnTo>
                    <a:pt x="299045" y="84072"/>
                  </a:lnTo>
                  <a:lnTo>
                    <a:pt x="324114" y="67469"/>
                  </a:lnTo>
                  <a:lnTo>
                    <a:pt x="347486" y="50683"/>
                  </a:lnTo>
                  <a:lnTo>
                    <a:pt x="374833" y="29128"/>
                  </a:lnTo>
                  <a:lnTo>
                    <a:pt x="403530" y="8194"/>
                  </a:lnTo>
                  <a:lnTo>
                    <a:pt x="412929" y="4711"/>
                  </a:lnTo>
                  <a:lnTo>
                    <a:pt x="419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453"/>
            <p:cNvSpPr/>
            <p:nvPr>
              <p:custDataLst>
                <p:tags r:id="rId3"/>
              </p:custDataLst>
            </p:nvPr>
          </p:nvSpPr>
          <p:spPr>
            <a:xfrm>
              <a:off x="3654848" y="2698750"/>
              <a:ext cx="136103" cy="106205"/>
            </a:xfrm>
            <a:custGeom>
              <a:avLst/>
              <a:gdLst/>
              <a:ahLst/>
              <a:cxnLst/>
              <a:rect l="0" t="0" r="0" b="0"/>
              <a:pathLst>
                <a:path w="136103" h="106205">
                  <a:moveTo>
                    <a:pt x="9102" y="25400"/>
                  </a:moveTo>
                  <a:lnTo>
                    <a:pt x="9102" y="25400"/>
                  </a:lnTo>
                  <a:lnTo>
                    <a:pt x="4033" y="31175"/>
                  </a:lnTo>
                  <a:lnTo>
                    <a:pt x="264" y="37609"/>
                  </a:lnTo>
                  <a:lnTo>
                    <a:pt x="0" y="48935"/>
                  </a:lnTo>
                  <a:lnTo>
                    <a:pt x="5579" y="75831"/>
                  </a:lnTo>
                  <a:lnTo>
                    <a:pt x="14800" y="91770"/>
                  </a:lnTo>
                  <a:lnTo>
                    <a:pt x="26470" y="102058"/>
                  </a:lnTo>
                  <a:lnTo>
                    <a:pt x="34695" y="105332"/>
                  </a:lnTo>
                  <a:lnTo>
                    <a:pt x="38864" y="106204"/>
                  </a:lnTo>
                  <a:lnTo>
                    <a:pt x="47259" y="105292"/>
                  </a:lnTo>
                  <a:lnTo>
                    <a:pt x="55694" y="101830"/>
                  </a:lnTo>
                  <a:lnTo>
                    <a:pt x="68376" y="91242"/>
                  </a:lnTo>
                  <a:lnTo>
                    <a:pt x="89536" y="59601"/>
                  </a:lnTo>
                  <a:lnTo>
                    <a:pt x="101399" y="32940"/>
                  </a:lnTo>
                  <a:lnTo>
                    <a:pt x="115765" y="8105"/>
                  </a:lnTo>
                  <a:lnTo>
                    <a:pt x="120042" y="3499"/>
                  </a:lnTo>
                  <a:lnTo>
                    <a:pt x="123790" y="1555"/>
                  </a:lnTo>
                  <a:lnTo>
                    <a:pt x="13610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8959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2326" y="2643089"/>
            <a:ext cx="6390168" cy="384926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 flipH="1">
            <a:off x="210051" y="1084523"/>
            <a:ext cx="4845137" cy="1558566"/>
            <a:chOff x="169231" y="1084523"/>
            <a:chExt cx="4845137" cy="155856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496" r="83883"/>
            <a:stretch/>
          </p:blipFill>
          <p:spPr>
            <a:xfrm rot="5400000">
              <a:off x="1813074" y="-558206"/>
              <a:ext cx="1557452" cy="4845137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>
              <a:off x="4742121" y="1084523"/>
              <a:ext cx="0" cy="1426464"/>
            </a:xfrm>
            <a:prstGeom prst="line">
              <a:avLst/>
            </a:prstGeom>
            <a:ln w="1016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Kvantiserte</a:t>
            </a:r>
            <a:r>
              <a:rPr lang="en-US" dirty="0" smtClean="0"/>
              <a:t> </a:t>
            </a:r>
            <a:r>
              <a:rPr lang="en-US" dirty="0" err="1" smtClean="0"/>
              <a:t>bølger</a:t>
            </a:r>
            <a:endParaRPr lang="en-US" dirty="0"/>
          </a:p>
        </p:txBody>
      </p:sp>
      <p:grpSp>
        <p:nvGrpSpPr>
          <p:cNvPr id="63" name="SMARTInkShape-Group113"/>
          <p:cNvGrpSpPr/>
          <p:nvPr/>
        </p:nvGrpSpPr>
        <p:grpSpPr>
          <a:xfrm>
            <a:off x="1849610" y="1429894"/>
            <a:ext cx="195091" cy="475107"/>
            <a:chOff x="1849610" y="1429894"/>
            <a:chExt cx="195091" cy="475107"/>
          </a:xfrm>
        </p:grpSpPr>
        <p:sp>
          <p:nvSpPr>
            <p:cNvPr id="61" name="SMARTInkShape-475"/>
            <p:cNvSpPr/>
            <p:nvPr>
              <p:custDataLst>
                <p:tags r:id="rId20"/>
              </p:custDataLst>
            </p:nvPr>
          </p:nvSpPr>
          <p:spPr>
            <a:xfrm>
              <a:off x="1860977" y="1677283"/>
              <a:ext cx="183724" cy="227718"/>
            </a:xfrm>
            <a:custGeom>
              <a:avLst/>
              <a:gdLst/>
              <a:ahLst/>
              <a:cxnLst/>
              <a:rect l="0" t="0" r="0" b="0"/>
              <a:pathLst>
                <a:path w="183724" h="227718">
                  <a:moveTo>
                    <a:pt x="12273" y="5467"/>
                  </a:moveTo>
                  <a:lnTo>
                    <a:pt x="12273" y="5467"/>
                  </a:lnTo>
                  <a:lnTo>
                    <a:pt x="6806" y="0"/>
                  </a:lnTo>
                  <a:lnTo>
                    <a:pt x="2813" y="6120"/>
                  </a:lnTo>
                  <a:lnTo>
                    <a:pt x="533" y="33726"/>
                  </a:lnTo>
                  <a:lnTo>
                    <a:pt x="0" y="59419"/>
                  </a:lnTo>
                  <a:lnTo>
                    <a:pt x="1174" y="87301"/>
                  </a:lnTo>
                  <a:lnTo>
                    <a:pt x="6399" y="116156"/>
                  </a:lnTo>
                  <a:lnTo>
                    <a:pt x="13425" y="139799"/>
                  </a:lnTo>
                  <a:lnTo>
                    <a:pt x="21957" y="157598"/>
                  </a:lnTo>
                  <a:lnTo>
                    <a:pt x="32805" y="167860"/>
                  </a:lnTo>
                  <a:lnTo>
                    <a:pt x="44070" y="174233"/>
                  </a:lnTo>
                  <a:lnTo>
                    <a:pt x="47582" y="173011"/>
                  </a:lnTo>
                  <a:lnTo>
                    <a:pt x="55248" y="166009"/>
                  </a:lnTo>
                  <a:lnTo>
                    <a:pt x="67496" y="136682"/>
                  </a:lnTo>
                  <a:lnTo>
                    <a:pt x="73976" y="112468"/>
                  </a:lnTo>
                  <a:lnTo>
                    <a:pt x="79208" y="89712"/>
                  </a:lnTo>
                  <a:lnTo>
                    <a:pt x="87114" y="61089"/>
                  </a:lnTo>
                  <a:lnTo>
                    <a:pt x="87567" y="60893"/>
                  </a:lnTo>
                  <a:lnTo>
                    <a:pt x="88294" y="76361"/>
                  </a:lnTo>
                  <a:lnTo>
                    <a:pt x="88420" y="102908"/>
                  </a:lnTo>
                  <a:lnTo>
                    <a:pt x="90339" y="131235"/>
                  </a:lnTo>
                  <a:lnTo>
                    <a:pt x="94241" y="147441"/>
                  </a:lnTo>
                  <a:lnTo>
                    <a:pt x="100679" y="159348"/>
                  </a:lnTo>
                  <a:lnTo>
                    <a:pt x="108244" y="165581"/>
                  </a:lnTo>
                  <a:lnTo>
                    <a:pt x="112237" y="167243"/>
                  </a:lnTo>
                  <a:lnTo>
                    <a:pt x="116310" y="166940"/>
                  </a:lnTo>
                  <a:lnTo>
                    <a:pt x="124599" y="162840"/>
                  </a:lnTo>
                  <a:lnTo>
                    <a:pt x="131105" y="152551"/>
                  </a:lnTo>
                  <a:lnTo>
                    <a:pt x="135643" y="138571"/>
                  </a:lnTo>
                  <a:lnTo>
                    <a:pt x="140437" y="110363"/>
                  </a:lnTo>
                  <a:lnTo>
                    <a:pt x="142166" y="105031"/>
                  </a:lnTo>
                  <a:lnTo>
                    <a:pt x="144024" y="102182"/>
                  </a:lnTo>
                  <a:lnTo>
                    <a:pt x="145968" y="100988"/>
                  </a:lnTo>
                  <a:lnTo>
                    <a:pt x="147970" y="100898"/>
                  </a:lnTo>
                  <a:lnTo>
                    <a:pt x="152075" y="112086"/>
                  </a:lnTo>
                  <a:lnTo>
                    <a:pt x="156252" y="131876"/>
                  </a:lnTo>
                  <a:lnTo>
                    <a:pt x="160460" y="157134"/>
                  </a:lnTo>
                  <a:lnTo>
                    <a:pt x="164682" y="181060"/>
                  </a:lnTo>
                  <a:lnTo>
                    <a:pt x="169616" y="201336"/>
                  </a:lnTo>
                  <a:lnTo>
                    <a:pt x="183723" y="227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476"/>
            <p:cNvSpPr/>
            <p:nvPr>
              <p:custDataLst>
                <p:tags r:id="rId21"/>
              </p:custDataLst>
            </p:nvPr>
          </p:nvSpPr>
          <p:spPr>
            <a:xfrm>
              <a:off x="1849610" y="1429894"/>
              <a:ext cx="176041" cy="180020"/>
            </a:xfrm>
            <a:custGeom>
              <a:avLst/>
              <a:gdLst/>
              <a:ahLst/>
              <a:cxnLst/>
              <a:rect l="0" t="0" r="0" b="0"/>
              <a:pathLst>
                <a:path w="176041" h="180020">
                  <a:moveTo>
                    <a:pt x="23640" y="11556"/>
                  </a:moveTo>
                  <a:lnTo>
                    <a:pt x="23640" y="11556"/>
                  </a:lnTo>
                  <a:lnTo>
                    <a:pt x="27011" y="8185"/>
                  </a:lnTo>
                  <a:lnTo>
                    <a:pt x="28666" y="4648"/>
                  </a:lnTo>
                  <a:lnTo>
                    <a:pt x="29728" y="0"/>
                  </a:lnTo>
                  <a:lnTo>
                    <a:pt x="33284" y="5937"/>
                  </a:lnTo>
                  <a:lnTo>
                    <a:pt x="35435" y="16633"/>
                  </a:lnTo>
                  <a:lnTo>
                    <a:pt x="32701" y="38852"/>
                  </a:lnTo>
                  <a:lnTo>
                    <a:pt x="27432" y="59671"/>
                  </a:lnTo>
                  <a:lnTo>
                    <a:pt x="20386" y="84446"/>
                  </a:lnTo>
                  <a:lnTo>
                    <a:pt x="12552" y="114272"/>
                  </a:lnTo>
                  <a:lnTo>
                    <a:pt x="6247" y="140698"/>
                  </a:lnTo>
                  <a:lnTo>
                    <a:pt x="612" y="167883"/>
                  </a:lnTo>
                  <a:lnTo>
                    <a:pt x="0" y="176285"/>
                  </a:lnTo>
                  <a:lnTo>
                    <a:pt x="825" y="178525"/>
                  </a:lnTo>
                  <a:lnTo>
                    <a:pt x="2080" y="180019"/>
                  </a:lnTo>
                  <a:lnTo>
                    <a:pt x="30148" y="172277"/>
                  </a:lnTo>
                  <a:lnTo>
                    <a:pt x="51932" y="165067"/>
                  </a:lnTo>
                  <a:lnTo>
                    <a:pt x="73844" y="160922"/>
                  </a:lnTo>
                  <a:lnTo>
                    <a:pt x="104132" y="158588"/>
                  </a:lnTo>
                  <a:lnTo>
                    <a:pt x="129099" y="157897"/>
                  </a:lnTo>
                  <a:lnTo>
                    <a:pt x="157237" y="158350"/>
                  </a:lnTo>
                  <a:lnTo>
                    <a:pt x="176040" y="163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SMARTInkShape-Group114"/>
          <p:cNvGrpSpPr/>
          <p:nvPr/>
        </p:nvGrpSpPr>
        <p:grpSpPr>
          <a:xfrm>
            <a:off x="5539891" y="2359145"/>
            <a:ext cx="435460" cy="262420"/>
            <a:chOff x="5539891" y="2359145"/>
            <a:chExt cx="435460" cy="262420"/>
          </a:xfrm>
        </p:grpSpPr>
        <p:sp>
          <p:nvSpPr>
            <p:cNvPr id="64" name="SMARTInkShape-477"/>
            <p:cNvSpPr/>
            <p:nvPr>
              <p:custDataLst>
                <p:tags r:id="rId16"/>
              </p:custDataLst>
            </p:nvPr>
          </p:nvSpPr>
          <p:spPr>
            <a:xfrm>
              <a:off x="5886450" y="24638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5468" y="7233"/>
                  </a:lnTo>
                  <a:lnTo>
                    <a:pt x="30691" y="6428"/>
                  </a:lnTo>
                  <a:lnTo>
                    <a:pt x="56941" y="2001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478"/>
            <p:cNvSpPr/>
            <p:nvPr>
              <p:custDataLst>
                <p:tags r:id="rId17"/>
              </p:custDataLst>
            </p:nvPr>
          </p:nvSpPr>
          <p:spPr>
            <a:xfrm>
              <a:off x="5539891" y="2359145"/>
              <a:ext cx="257660" cy="15756"/>
            </a:xfrm>
            <a:custGeom>
              <a:avLst/>
              <a:gdLst/>
              <a:ahLst/>
              <a:cxnLst/>
              <a:rect l="0" t="0" r="0" b="0"/>
              <a:pathLst>
                <a:path w="257660" h="15756">
                  <a:moveTo>
                    <a:pt x="3659" y="15755"/>
                  </a:moveTo>
                  <a:lnTo>
                    <a:pt x="3659" y="15755"/>
                  </a:lnTo>
                  <a:lnTo>
                    <a:pt x="3659" y="12384"/>
                  </a:lnTo>
                  <a:lnTo>
                    <a:pt x="2953" y="11391"/>
                  </a:lnTo>
                  <a:lnTo>
                    <a:pt x="1777" y="10729"/>
                  </a:lnTo>
                  <a:lnTo>
                    <a:pt x="288" y="10288"/>
                  </a:lnTo>
                  <a:lnTo>
                    <a:pt x="0" y="9993"/>
                  </a:lnTo>
                  <a:lnTo>
                    <a:pt x="514" y="9797"/>
                  </a:lnTo>
                  <a:lnTo>
                    <a:pt x="26634" y="6111"/>
                  </a:lnTo>
                  <a:lnTo>
                    <a:pt x="55498" y="2532"/>
                  </a:lnTo>
                  <a:lnTo>
                    <a:pt x="72085" y="590"/>
                  </a:lnTo>
                  <a:lnTo>
                    <a:pt x="89493" y="0"/>
                  </a:lnTo>
                  <a:lnTo>
                    <a:pt x="107448" y="313"/>
                  </a:lnTo>
                  <a:lnTo>
                    <a:pt x="125769" y="1227"/>
                  </a:lnTo>
                  <a:lnTo>
                    <a:pt x="142921" y="1836"/>
                  </a:lnTo>
                  <a:lnTo>
                    <a:pt x="159295" y="2243"/>
                  </a:lnTo>
                  <a:lnTo>
                    <a:pt x="187836" y="3400"/>
                  </a:lnTo>
                  <a:lnTo>
                    <a:pt x="215098" y="7312"/>
                  </a:lnTo>
                  <a:lnTo>
                    <a:pt x="231721" y="9490"/>
                  </a:lnTo>
                  <a:lnTo>
                    <a:pt x="241429" y="12880"/>
                  </a:lnTo>
                  <a:lnTo>
                    <a:pt x="246447" y="11420"/>
                  </a:lnTo>
                  <a:lnTo>
                    <a:pt x="257659" y="30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479"/>
            <p:cNvSpPr/>
            <p:nvPr>
              <p:custDataLst>
                <p:tags r:id="rId18"/>
              </p:custDataLst>
            </p:nvPr>
          </p:nvSpPr>
          <p:spPr>
            <a:xfrm>
              <a:off x="5667066" y="2400561"/>
              <a:ext cx="15925" cy="221004"/>
            </a:xfrm>
            <a:custGeom>
              <a:avLst/>
              <a:gdLst/>
              <a:ahLst/>
              <a:cxnLst/>
              <a:rect l="0" t="0" r="0" b="0"/>
              <a:pathLst>
                <a:path w="15925" h="221004">
                  <a:moveTo>
                    <a:pt x="9834" y="6089"/>
                  </a:moveTo>
                  <a:lnTo>
                    <a:pt x="9834" y="6089"/>
                  </a:lnTo>
                  <a:lnTo>
                    <a:pt x="4366" y="622"/>
                  </a:lnTo>
                  <a:lnTo>
                    <a:pt x="375" y="0"/>
                  </a:lnTo>
                  <a:lnTo>
                    <a:pt x="0" y="619"/>
                  </a:lnTo>
                  <a:lnTo>
                    <a:pt x="8154" y="27205"/>
                  </a:lnTo>
                  <a:lnTo>
                    <a:pt x="12145" y="47929"/>
                  </a:lnTo>
                  <a:lnTo>
                    <a:pt x="12507" y="75014"/>
                  </a:lnTo>
                  <a:lnTo>
                    <a:pt x="11022" y="104456"/>
                  </a:lnTo>
                  <a:lnTo>
                    <a:pt x="10363" y="131652"/>
                  </a:lnTo>
                  <a:lnTo>
                    <a:pt x="10069" y="154087"/>
                  </a:lnTo>
                  <a:lnTo>
                    <a:pt x="9905" y="182585"/>
                  </a:lnTo>
                  <a:lnTo>
                    <a:pt x="11735" y="205140"/>
                  </a:lnTo>
                  <a:lnTo>
                    <a:pt x="15924" y="221003"/>
                  </a:lnTo>
                  <a:lnTo>
                    <a:pt x="3484" y="190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480"/>
            <p:cNvSpPr/>
            <p:nvPr>
              <p:custDataLst>
                <p:tags r:id="rId19"/>
              </p:custDataLst>
            </p:nvPr>
          </p:nvSpPr>
          <p:spPr>
            <a:xfrm>
              <a:off x="5886450" y="2520950"/>
              <a:ext cx="88901" cy="18168"/>
            </a:xfrm>
            <a:custGeom>
              <a:avLst/>
              <a:gdLst/>
              <a:ahLst/>
              <a:cxnLst/>
              <a:rect l="0" t="0" r="0" b="0"/>
              <a:pathLst>
                <a:path w="88901" h="18168">
                  <a:moveTo>
                    <a:pt x="0" y="12700"/>
                  </a:moveTo>
                  <a:lnTo>
                    <a:pt x="0" y="12700"/>
                  </a:lnTo>
                  <a:lnTo>
                    <a:pt x="0" y="16071"/>
                  </a:lnTo>
                  <a:lnTo>
                    <a:pt x="1411" y="17064"/>
                  </a:lnTo>
                  <a:lnTo>
                    <a:pt x="6742" y="18167"/>
                  </a:lnTo>
                  <a:lnTo>
                    <a:pt x="34520" y="12026"/>
                  </a:lnTo>
                  <a:lnTo>
                    <a:pt x="65014" y="639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SMARTInkShape-Group115"/>
          <p:cNvGrpSpPr/>
          <p:nvPr/>
        </p:nvGrpSpPr>
        <p:grpSpPr>
          <a:xfrm>
            <a:off x="6267851" y="2184923"/>
            <a:ext cx="285350" cy="524089"/>
            <a:chOff x="6267851" y="2184923"/>
            <a:chExt cx="285350" cy="524089"/>
          </a:xfrm>
        </p:grpSpPr>
        <p:sp>
          <p:nvSpPr>
            <p:cNvPr id="69" name="SMARTInkShape-481"/>
            <p:cNvSpPr/>
            <p:nvPr>
              <p:custDataLst>
                <p:tags r:id="rId11"/>
              </p:custDataLst>
            </p:nvPr>
          </p:nvSpPr>
          <p:spPr>
            <a:xfrm>
              <a:off x="6350000" y="2585333"/>
              <a:ext cx="127001" cy="123679"/>
            </a:xfrm>
            <a:custGeom>
              <a:avLst/>
              <a:gdLst/>
              <a:ahLst/>
              <a:cxnLst/>
              <a:rect l="0" t="0" r="0" b="0"/>
              <a:pathLst>
                <a:path w="127001" h="123679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12829" y="6120"/>
                  </a:lnTo>
                  <a:lnTo>
                    <a:pt x="27255" y="30970"/>
                  </a:lnTo>
                  <a:lnTo>
                    <a:pt x="35984" y="55514"/>
                  </a:lnTo>
                  <a:lnTo>
                    <a:pt x="46489" y="84109"/>
                  </a:lnTo>
                  <a:lnTo>
                    <a:pt x="55088" y="108653"/>
                  </a:lnTo>
                  <a:lnTo>
                    <a:pt x="62348" y="117885"/>
                  </a:lnTo>
                  <a:lnTo>
                    <a:pt x="68398" y="122458"/>
                  </a:lnTo>
                  <a:lnTo>
                    <a:pt x="70998" y="123678"/>
                  </a:lnTo>
                  <a:lnTo>
                    <a:pt x="74144" y="122374"/>
                  </a:lnTo>
                  <a:lnTo>
                    <a:pt x="81400" y="115281"/>
                  </a:lnTo>
                  <a:lnTo>
                    <a:pt x="97558" y="84047"/>
                  </a:lnTo>
                  <a:lnTo>
                    <a:pt x="109418" y="59167"/>
                  </a:lnTo>
                  <a:lnTo>
                    <a:pt x="119571" y="28561"/>
                  </a:lnTo>
                  <a:lnTo>
                    <a:pt x="120170" y="23257"/>
                  </a:lnTo>
                  <a:lnTo>
                    <a:pt x="121036" y="21560"/>
                  </a:lnTo>
                  <a:lnTo>
                    <a:pt x="122318" y="20429"/>
                  </a:lnTo>
                  <a:lnTo>
                    <a:pt x="123878" y="19675"/>
                  </a:lnTo>
                  <a:lnTo>
                    <a:pt x="124920" y="18467"/>
                  </a:lnTo>
                  <a:lnTo>
                    <a:pt x="1270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482"/>
            <p:cNvSpPr/>
            <p:nvPr>
              <p:custDataLst>
                <p:tags r:id="rId12"/>
              </p:custDataLst>
            </p:nvPr>
          </p:nvSpPr>
          <p:spPr>
            <a:xfrm>
              <a:off x="6273800" y="2447442"/>
              <a:ext cx="279401" cy="3659"/>
            </a:xfrm>
            <a:custGeom>
              <a:avLst/>
              <a:gdLst/>
              <a:ahLst/>
              <a:cxnLst/>
              <a:rect l="0" t="0" r="0" b="0"/>
              <a:pathLst>
                <a:path w="279401" h="3659">
                  <a:moveTo>
                    <a:pt x="0" y="3658"/>
                  </a:moveTo>
                  <a:lnTo>
                    <a:pt x="0" y="3658"/>
                  </a:lnTo>
                  <a:lnTo>
                    <a:pt x="29180" y="1777"/>
                  </a:lnTo>
                  <a:lnTo>
                    <a:pt x="53891" y="0"/>
                  </a:lnTo>
                  <a:lnTo>
                    <a:pt x="83689" y="1562"/>
                  </a:lnTo>
                  <a:lnTo>
                    <a:pt x="100948" y="2260"/>
                  </a:lnTo>
                  <a:lnTo>
                    <a:pt x="119511" y="2726"/>
                  </a:lnTo>
                  <a:lnTo>
                    <a:pt x="138940" y="3037"/>
                  </a:lnTo>
                  <a:lnTo>
                    <a:pt x="157538" y="3244"/>
                  </a:lnTo>
                  <a:lnTo>
                    <a:pt x="175582" y="3382"/>
                  </a:lnTo>
                  <a:lnTo>
                    <a:pt x="193253" y="3474"/>
                  </a:lnTo>
                  <a:lnTo>
                    <a:pt x="222298" y="3576"/>
                  </a:lnTo>
                  <a:lnTo>
                    <a:pt x="252838" y="3634"/>
                  </a:lnTo>
                  <a:lnTo>
                    <a:pt x="2794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483"/>
            <p:cNvSpPr/>
            <p:nvPr>
              <p:custDataLst>
                <p:tags r:id="rId13"/>
              </p:custDataLst>
            </p:nvPr>
          </p:nvSpPr>
          <p:spPr>
            <a:xfrm>
              <a:off x="6439391" y="2230615"/>
              <a:ext cx="101110" cy="176036"/>
            </a:xfrm>
            <a:custGeom>
              <a:avLst/>
              <a:gdLst/>
              <a:ahLst/>
              <a:cxnLst/>
              <a:rect l="0" t="0" r="0" b="0"/>
              <a:pathLst>
                <a:path w="101110" h="176036">
                  <a:moveTo>
                    <a:pt x="37609" y="10935"/>
                  </a:moveTo>
                  <a:lnTo>
                    <a:pt x="37609" y="10935"/>
                  </a:lnTo>
                  <a:lnTo>
                    <a:pt x="43077" y="0"/>
                  </a:lnTo>
                  <a:lnTo>
                    <a:pt x="23642" y="31551"/>
                  </a:lnTo>
                  <a:lnTo>
                    <a:pt x="14703" y="52553"/>
                  </a:lnTo>
                  <a:lnTo>
                    <a:pt x="7908" y="74117"/>
                  </a:lnTo>
                  <a:lnTo>
                    <a:pt x="3242" y="96166"/>
                  </a:lnTo>
                  <a:lnTo>
                    <a:pt x="1168" y="120077"/>
                  </a:lnTo>
                  <a:lnTo>
                    <a:pt x="0" y="147225"/>
                  </a:lnTo>
                  <a:lnTo>
                    <a:pt x="3026" y="165303"/>
                  </a:lnTo>
                  <a:lnTo>
                    <a:pt x="6481" y="171266"/>
                  </a:lnTo>
                  <a:lnTo>
                    <a:pt x="10370" y="173915"/>
                  </a:lnTo>
                  <a:lnTo>
                    <a:pt x="14449" y="175093"/>
                  </a:lnTo>
                  <a:lnTo>
                    <a:pt x="45742" y="175980"/>
                  </a:lnTo>
                  <a:lnTo>
                    <a:pt x="75105" y="176030"/>
                  </a:lnTo>
                  <a:lnTo>
                    <a:pt x="101109" y="176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484"/>
            <p:cNvSpPr/>
            <p:nvPr>
              <p:custDataLst>
                <p:tags r:id="rId14"/>
              </p:custDataLst>
            </p:nvPr>
          </p:nvSpPr>
          <p:spPr>
            <a:xfrm>
              <a:off x="6350000" y="2231829"/>
              <a:ext cx="50801" cy="176611"/>
            </a:xfrm>
            <a:custGeom>
              <a:avLst/>
              <a:gdLst/>
              <a:ahLst/>
              <a:cxnLst/>
              <a:rect l="0" t="0" r="0" b="0"/>
              <a:pathLst>
                <a:path w="50801" h="176611">
                  <a:moveTo>
                    <a:pt x="50800" y="3371"/>
                  </a:moveTo>
                  <a:lnTo>
                    <a:pt x="50800" y="3371"/>
                  </a:lnTo>
                  <a:lnTo>
                    <a:pt x="47429" y="3371"/>
                  </a:lnTo>
                  <a:lnTo>
                    <a:pt x="43892" y="1489"/>
                  </a:lnTo>
                  <a:lnTo>
                    <a:pt x="41962" y="0"/>
                  </a:lnTo>
                  <a:lnTo>
                    <a:pt x="39969" y="418"/>
                  </a:lnTo>
                  <a:lnTo>
                    <a:pt x="35873" y="4646"/>
                  </a:lnTo>
                  <a:lnTo>
                    <a:pt x="27495" y="34772"/>
                  </a:lnTo>
                  <a:lnTo>
                    <a:pt x="23275" y="56838"/>
                  </a:lnTo>
                  <a:lnTo>
                    <a:pt x="17164" y="80756"/>
                  </a:lnTo>
                  <a:lnTo>
                    <a:pt x="10451" y="104087"/>
                  </a:lnTo>
                  <a:lnTo>
                    <a:pt x="4116" y="132382"/>
                  </a:lnTo>
                  <a:lnTo>
                    <a:pt x="3818" y="159382"/>
                  </a:lnTo>
                  <a:lnTo>
                    <a:pt x="502" y="176446"/>
                  </a:lnTo>
                  <a:lnTo>
                    <a:pt x="336" y="176610"/>
                  </a:lnTo>
                  <a:lnTo>
                    <a:pt x="0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485"/>
            <p:cNvSpPr/>
            <p:nvPr>
              <p:custDataLst>
                <p:tags r:id="rId15"/>
              </p:custDataLst>
            </p:nvPr>
          </p:nvSpPr>
          <p:spPr>
            <a:xfrm>
              <a:off x="6267851" y="2184923"/>
              <a:ext cx="132950" cy="182243"/>
            </a:xfrm>
            <a:custGeom>
              <a:avLst/>
              <a:gdLst/>
              <a:ahLst/>
              <a:cxnLst/>
              <a:rect l="0" t="0" r="0" b="0"/>
              <a:pathLst>
                <a:path w="132950" h="182243">
                  <a:moveTo>
                    <a:pt x="44049" y="12177"/>
                  </a:moveTo>
                  <a:lnTo>
                    <a:pt x="44049" y="12177"/>
                  </a:lnTo>
                  <a:lnTo>
                    <a:pt x="50139" y="0"/>
                  </a:lnTo>
                  <a:lnTo>
                    <a:pt x="41538" y="23941"/>
                  </a:lnTo>
                  <a:lnTo>
                    <a:pt x="32095" y="53763"/>
                  </a:lnTo>
                  <a:lnTo>
                    <a:pt x="24390" y="75345"/>
                  </a:lnTo>
                  <a:lnTo>
                    <a:pt x="16967" y="97401"/>
                  </a:lnTo>
                  <a:lnTo>
                    <a:pt x="11316" y="121316"/>
                  </a:lnTo>
                  <a:lnTo>
                    <a:pt x="4168" y="151837"/>
                  </a:lnTo>
                  <a:lnTo>
                    <a:pt x="0" y="180186"/>
                  </a:lnTo>
                  <a:lnTo>
                    <a:pt x="2688" y="181333"/>
                  </a:lnTo>
                  <a:lnTo>
                    <a:pt x="19957" y="182242"/>
                  </a:lnTo>
                  <a:lnTo>
                    <a:pt x="51076" y="176585"/>
                  </a:lnTo>
                  <a:lnTo>
                    <a:pt x="81028" y="172045"/>
                  </a:lnTo>
                  <a:lnTo>
                    <a:pt x="107940" y="171025"/>
                  </a:lnTo>
                  <a:lnTo>
                    <a:pt x="113133" y="172852"/>
                  </a:lnTo>
                  <a:lnTo>
                    <a:pt x="117793" y="175310"/>
                  </a:lnTo>
                  <a:lnTo>
                    <a:pt x="126532" y="176888"/>
                  </a:lnTo>
                  <a:lnTo>
                    <a:pt x="132949" y="1772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5" name="SMARTInkShape-486"/>
          <p:cNvSpPr/>
          <p:nvPr>
            <p:custDataLst>
              <p:tags r:id="rId1"/>
            </p:custDataLst>
          </p:nvPr>
        </p:nvSpPr>
        <p:spPr>
          <a:xfrm>
            <a:off x="6845300" y="2432267"/>
            <a:ext cx="276065" cy="88170"/>
          </a:xfrm>
          <a:custGeom>
            <a:avLst/>
            <a:gdLst/>
            <a:ahLst/>
            <a:cxnLst/>
            <a:rect l="0" t="0" r="0" b="0"/>
            <a:pathLst>
              <a:path w="276065" h="88170">
                <a:moveTo>
                  <a:pt x="0" y="69633"/>
                </a:moveTo>
                <a:lnTo>
                  <a:pt x="0" y="69633"/>
                </a:lnTo>
                <a:lnTo>
                  <a:pt x="11933" y="42003"/>
                </a:lnTo>
                <a:lnTo>
                  <a:pt x="24386" y="13297"/>
                </a:lnTo>
                <a:lnTo>
                  <a:pt x="28957" y="8792"/>
                </a:lnTo>
                <a:lnTo>
                  <a:pt x="39681" y="3787"/>
                </a:lnTo>
                <a:lnTo>
                  <a:pt x="60989" y="4340"/>
                </a:lnTo>
                <a:lnTo>
                  <a:pt x="88548" y="19086"/>
                </a:lnTo>
                <a:lnTo>
                  <a:pt x="119056" y="37958"/>
                </a:lnTo>
                <a:lnTo>
                  <a:pt x="150126" y="62592"/>
                </a:lnTo>
                <a:lnTo>
                  <a:pt x="177267" y="88169"/>
                </a:lnTo>
                <a:lnTo>
                  <a:pt x="177564" y="86573"/>
                </a:lnTo>
                <a:lnTo>
                  <a:pt x="177642" y="85160"/>
                </a:lnTo>
                <a:lnTo>
                  <a:pt x="175849" y="81708"/>
                </a:lnTo>
                <a:lnTo>
                  <a:pt x="174382" y="79799"/>
                </a:lnTo>
                <a:lnTo>
                  <a:pt x="165577" y="73743"/>
                </a:lnTo>
                <a:lnTo>
                  <a:pt x="155735" y="69739"/>
                </a:lnTo>
                <a:lnTo>
                  <a:pt x="154623" y="68293"/>
                </a:lnTo>
                <a:lnTo>
                  <a:pt x="149468" y="57530"/>
                </a:lnTo>
                <a:lnTo>
                  <a:pt x="149451" y="48026"/>
                </a:lnTo>
                <a:lnTo>
                  <a:pt x="152141" y="19166"/>
                </a:lnTo>
                <a:lnTo>
                  <a:pt x="152349" y="5336"/>
                </a:lnTo>
                <a:lnTo>
                  <a:pt x="153071" y="3485"/>
                </a:lnTo>
                <a:lnTo>
                  <a:pt x="154259" y="2251"/>
                </a:lnTo>
                <a:lnTo>
                  <a:pt x="155756" y="1428"/>
                </a:lnTo>
                <a:lnTo>
                  <a:pt x="182841" y="0"/>
                </a:lnTo>
                <a:lnTo>
                  <a:pt x="211044" y="1729"/>
                </a:lnTo>
                <a:lnTo>
                  <a:pt x="239861" y="6709"/>
                </a:lnTo>
                <a:lnTo>
                  <a:pt x="268140" y="14713"/>
                </a:lnTo>
                <a:lnTo>
                  <a:pt x="271893" y="17498"/>
                </a:lnTo>
                <a:lnTo>
                  <a:pt x="276064" y="24354"/>
                </a:lnTo>
                <a:lnTo>
                  <a:pt x="275765" y="28158"/>
                </a:lnTo>
                <a:lnTo>
                  <a:pt x="271669" y="36148"/>
                </a:lnTo>
                <a:lnTo>
                  <a:pt x="246632" y="63891"/>
                </a:lnTo>
                <a:lnTo>
                  <a:pt x="232062" y="76869"/>
                </a:lnTo>
                <a:lnTo>
                  <a:pt x="227316" y="79904"/>
                </a:lnTo>
                <a:lnTo>
                  <a:pt x="227039" y="80714"/>
                </a:lnTo>
                <a:lnTo>
                  <a:pt x="228600" y="8233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8" name="SMARTInkShape-Group117"/>
          <p:cNvGrpSpPr/>
          <p:nvPr/>
        </p:nvGrpSpPr>
        <p:grpSpPr>
          <a:xfrm>
            <a:off x="7461250" y="2265177"/>
            <a:ext cx="133351" cy="251129"/>
            <a:chOff x="7461250" y="2265177"/>
            <a:chExt cx="133351" cy="251129"/>
          </a:xfrm>
        </p:grpSpPr>
        <p:sp>
          <p:nvSpPr>
            <p:cNvPr id="76" name="SMARTInkShape-487"/>
            <p:cNvSpPr/>
            <p:nvPr>
              <p:custDataLst>
                <p:tags r:id="rId9"/>
              </p:custDataLst>
            </p:nvPr>
          </p:nvSpPr>
          <p:spPr>
            <a:xfrm>
              <a:off x="7461250" y="243840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3862"/>
                  </a:lnTo>
                  <a:lnTo>
                    <a:pt x="1411" y="2575"/>
                  </a:lnTo>
                  <a:lnTo>
                    <a:pt x="9434" y="763"/>
                  </a:lnTo>
                  <a:lnTo>
                    <a:pt x="34499" y="100"/>
                  </a:lnTo>
                  <a:lnTo>
                    <a:pt x="62825" y="30"/>
                  </a:lnTo>
                  <a:lnTo>
                    <a:pt x="93560" y="9"/>
                  </a:lnTo>
                  <a:lnTo>
                    <a:pt x="123295" y="2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488"/>
            <p:cNvSpPr/>
            <p:nvPr>
              <p:custDataLst>
                <p:tags r:id="rId10"/>
              </p:custDataLst>
            </p:nvPr>
          </p:nvSpPr>
          <p:spPr>
            <a:xfrm>
              <a:off x="7478843" y="2265177"/>
              <a:ext cx="83616" cy="251129"/>
            </a:xfrm>
            <a:custGeom>
              <a:avLst/>
              <a:gdLst/>
              <a:ahLst/>
              <a:cxnLst/>
              <a:rect l="0" t="0" r="0" b="0"/>
              <a:pathLst>
                <a:path w="83616" h="251129">
                  <a:moveTo>
                    <a:pt x="77657" y="65273"/>
                  </a:moveTo>
                  <a:lnTo>
                    <a:pt x="77657" y="65273"/>
                  </a:lnTo>
                  <a:lnTo>
                    <a:pt x="81028" y="58531"/>
                  </a:lnTo>
                  <a:lnTo>
                    <a:pt x="83615" y="32635"/>
                  </a:lnTo>
                  <a:lnTo>
                    <a:pt x="83126" y="21134"/>
                  </a:lnTo>
                  <a:lnTo>
                    <a:pt x="80558" y="11319"/>
                  </a:lnTo>
                  <a:lnTo>
                    <a:pt x="77475" y="7431"/>
                  </a:lnTo>
                  <a:lnTo>
                    <a:pt x="68404" y="1230"/>
                  </a:lnTo>
                  <a:lnTo>
                    <a:pt x="63727" y="0"/>
                  </a:lnTo>
                  <a:lnTo>
                    <a:pt x="54768" y="515"/>
                  </a:lnTo>
                  <a:lnTo>
                    <a:pt x="31677" y="18255"/>
                  </a:lnTo>
                  <a:lnTo>
                    <a:pt x="18181" y="39907"/>
                  </a:lnTo>
                  <a:lnTo>
                    <a:pt x="8184" y="68110"/>
                  </a:lnTo>
                  <a:lnTo>
                    <a:pt x="4530" y="85509"/>
                  </a:lnTo>
                  <a:lnTo>
                    <a:pt x="1390" y="104164"/>
                  </a:lnTo>
                  <a:lnTo>
                    <a:pt x="0" y="120834"/>
                  </a:lnTo>
                  <a:lnTo>
                    <a:pt x="339" y="150644"/>
                  </a:lnTo>
                  <a:lnTo>
                    <a:pt x="4723" y="178005"/>
                  </a:lnTo>
                  <a:lnTo>
                    <a:pt x="9963" y="202159"/>
                  </a:lnTo>
                  <a:lnTo>
                    <a:pt x="15210" y="233031"/>
                  </a:lnTo>
                  <a:lnTo>
                    <a:pt x="17447" y="242844"/>
                  </a:lnTo>
                  <a:lnTo>
                    <a:pt x="16089" y="249556"/>
                  </a:lnTo>
                  <a:lnTo>
                    <a:pt x="15445" y="250923"/>
                  </a:lnTo>
                  <a:lnTo>
                    <a:pt x="15016" y="251128"/>
                  </a:lnTo>
                  <a:lnTo>
                    <a:pt x="14157" y="2494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SMARTInkShape-Group118"/>
          <p:cNvGrpSpPr/>
          <p:nvPr/>
        </p:nvGrpSpPr>
        <p:grpSpPr>
          <a:xfrm>
            <a:off x="7778750" y="2187092"/>
            <a:ext cx="488951" cy="416409"/>
            <a:chOff x="7778750" y="2187092"/>
            <a:chExt cx="488951" cy="416409"/>
          </a:xfrm>
        </p:grpSpPr>
        <p:sp>
          <p:nvSpPr>
            <p:cNvPr id="79" name="SMARTInkShape-489"/>
            <p:cNvSpPr/>
            <p:nvPr>
              <p:custDataLst>
                <p:tags r:id="rId2"/>
              </p:custDataLst>
            </p:nvPr>
          </p:nvSpPr>
          <p:spPr>
            <a:xfrm>
              <a:off x="8161337" y="2415979"/>
              <a:ext cx="106364" cy="148667"/>
            </a:xfrm>
            <a:custGeom>
              <a:avLst/>
              <a:gdLst/>
              <a:ahLst/>
              <a:cxnLst/>
              <a:rect l="0" t="0" r="0" b="0"/>
              <a:pathLst>
                <a:path w="106364" h="148667">
                  <a:moveTo>
                    <a:pt x="30163" y="3371"/>
                  </a:moveTo>
                  <a:lnTo>
                    <a:pt x="30163" y="3371"/>
                  </a:lnTo>
                  <a:lnTo>
                    <a:pt x="30163" y="0"/>
                  </a:lnTo>
                  <a:lnTo>
                    <a:pt x="17953" y="30539"/>
                  </a:lnTo>
                  <a:lnTo>
                    <a:pt x="9769" y="59555"/>
                  </a:lnTo>
                  <a:lnTo>
                    <a:pt x="5106" y="81964"/>
                  </a:lnTo>
                  <a:lnTo>
                    <a:pt x="1387" y="104624"/>
                  </a:lnTo>
                  <a:lnTo>
                    <a:pt x="0" y="131130"/>
                  </a:lnTo>
                  <a:lnTo>
                    <a:pt x="2176" y="140821"/>
                  </a:lnTo>
                  <a:lnTo>
                    <a:pt x="3744" y="143688"/>
                  </a:lnTo>
                  <a:lnTo>
                    <a:pt x="5495" y="145599"/>
                  </a:lnTo>
                  <a:lnTo>
                    <a:pt x="7367" y="146873"/>
                  </a:lnTo>
                  <a:lnTo>
                    <a:pt x="20116" y="148666"/>
                  </a:lnTo>
                  <a:lnTo>
                    <a:pt x="47751" y="144202"/>
                  </a:lnTo>
                  <a:lnTo>
                    <a:pt x="74029" y="137846"/>
                  </a:lnTo>
                  <a:lnTo>
                    <a:pt x="81644" y="139102"/>
                  </a:lnTo>
                  <a:lnTo>
                    <a:pt x="97150" y="142548"/>
                  </a:lnTo>
                  <a:lnTo>
                    <a:pt x="106363" y="14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490"/>
            <p:cNvSpPr/>
            <p:nvPr>
              <p:custDataLst>
                <p:tags r:id="rId3"/>
              </p:custDataLst>
            </p:nvPr>
          </p:nvSpPr>
          <p:spPr>
            <a:xfrm>
              <a:off x="8077200" y="2470150"/>
              <a:ext cx="19051" cy="133351"/>
            </a:xfrm>
            <a:custGeom>
              <a:avLst/>
              <a:gdLst/>
              <a:ahLst/>
              <a:cxnLst/>
              <a:rect l="0" t="0" r="0" b="0"/>
              <a:pathLst>
                <a:path w="19051" h="13335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14686" y="706"/>
                  </a:lnTo>
                  <a:lnTo>
                    <a:pt x="14024" y="1881"/>
                  </a:lnTo>
                  <a:lnTo>
                    <a:pt x="13288" y="7186"/>
                  </a:lnTo>
                  <a:lnTo>
                    <a:pt x="10935" y="33587"/>
                  </a:lnTo>
                  <a:lnTo>
                    <a:pt x="5827" y="59576"/>
                  </a:lnTo>
                  <a:lnTo>
                    <a:pt x="1727" y="87737"/>
                  </a:lnTo>
                  <a:lnTo>
                    <a:pt x="341" y="119166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491"/>
            <p:cNvSpPr/>
            <p:nvPr>
              <p:custDataLst>
                <p:tags r:id="rId4"/>
              </p:custDataLst>
            </p:nvPr>
          </p:nvSpPr>
          <p:spPr>
            <a:xfrm>
              <a:off x="8027805" y="2434742"/>
              <a:ext cx="88725" cy="100365"/>
            </a:xfrm>
            <a:custGeom>
              <a:avLst/>
              <a:gdLst/>
              <a:ahLst/>
              <a:cxnLst/>
              <a:rect l="0" t="0" r="0" b="0"/>
              <a:pathLst>
                <a:path w="88725" h="100365">
                  <a:moveTo>
                    <a:pt x="17645" y="3658"/>
                  </a:moveTo>
                  <a:lnTo>
                    <a:pt x="17645" y="3658"/>
                  </a:lnTo>
                  <a:lnTo>
                    <a:pt x="17645" y="0"/>
                  </a:lnTo>
                  <a:lnTo>
                    <a:pt x="17645" y="9779"/>
                  </a:lnTo>
                  <a:lnTo>
                    <a:pt x="8211" y="36042"/>
                  </a:lnTo>
                  <a:lnTo>
                    <a:pt x="1758" y="62956"/>
                  </a:lnTo>
                  <a:lnTo>
                    <a:pt x="0" y="77990"/>
                  </a:lnTo>
                  <a:lnTo>
                    <a:pt x="944" y="83552"/>
                  </a:lnTo>
                  <a:lnTo>
                    <a:pt x="5753" y="91613"/>
                  </a:lnTo>
                  <a:lnTo>
                    <a:pt x="16358" y="97547"/>
                  </a:lnTo>
                  <a:lnTo>
                    <a:pt x="23137" y="100118"/>
                  </a:lnTo>
                  <a:lnTo>
                    <a:pt x="49533" y="100364"/>
                  </a:lnTo>
                  <a:lnTo>
                    <a:pt x="78506" y="94832"/>
                  </a:lnTo>
                  <a:lnTo>
                    <a:pt x="86557" y="93568"/>
                  </a:lnTo>
                  <a:lnTo>
                    <a:pt x="88281" y="92526"/>
                  </a:lnTo>
                  <a:lnTo>
                    <a:pt x="88724" y="91125"/>
                  </a:lnTo>
                  <a:lnTo>
                    <a:pt x="87495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492"/>
            <p:cNvSpPr/>
            <p:nvPr>
              <p:custDataLst>
                <p:tags r:id="rId5"/>
              </p:custDataLst>
            </p:nvPr>
          </p:nvSpPr>
          <p:spPr>
            <a:xfrm>
              <a:off x="8013700" y="2324290"/>
              <a:ext cx="177801" cy="12511"/>
            </a:xfrm>
            <a:custGeom>
              <a:avLst/>
              <a:gdLst/>
              <a:ahLst/>
              <a:cxnLst/>
              <a:rect l="0" t="0" r="0" b="0"/>
              <a:pathLst>
                <a:path w="177801" h="12511">
                  <a:moveTo>
                    <a:pt x="0" y="12510"/>
                  </a:moveTo>
                  <a:lnTo>
                    <a:pt x="0" y="12510"/>
                  </a:lnTo>
                  <a:lnTo>
                    <a:pt x="3371" y="9139"/>
                  </a:lnTo>
                  <a:lnTo>
                    <a:pt x="32520" y="6043"/>
                  </a:lnTo>
                  <a:lnTo>
                    <a:pt x="57022" y="3050"/>
                  </a:lnTo>
                  <a:lnTo>
                    <a:pt x="84375" y="1250"/>
                  </a:lnTo>
                  <a:lnTo>
                    <a:pt x="110877" y="450"/>
                  </a:lnTo>
                  <a:lnTo>
                    <a:pt x="141665" y="0"/>
                  </a:lnTo>
                  <a:lnTo>
                    <a:pt x="165839" y="572"/>
                  </a:lnTo>
                  <a:lnTo>
                    <a:pt x="169826" y="1729"/>
                  </a:lnTo>
                  <a:lnTo>
                    <a:pt x="177800" y="61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493"/>
            <p:cNvSpPr/>
            <p:nvPr>
              <p:custDataLst>
                <p:tags r:id="rId6"/>
              </p:custDataLst>
            </p:nvPr>
          </p:nvSpPr>
          <p:spPr>
            <a:xfrm>
              <a:off x="8058150" y="2187092"/>
              <a:ext cx="88901" cy="106440"/>
            </a:xfrm>
            <a:custGeom>
              <a:avLst/>
              <a:gdLst/>
              <a:ahLst/>
              <a:cxnLst/>
              <a:rect l="0" t="0" r="0" b="0"/>
              <a:pathLst>
                <a:path w="88901" h="106440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3371" y="1562"/>
                  </a:lnTo>
                  <a:lnTo>
                    <a:pt x="8838" y="13150"/>
                  </a:lnTo>
                  <a:lnTo>
                    <a:pt x="14927" y="36731"/>
                  </a:lnTo>
                  <a:lnTo>
                    <a:pt x="21199" y="66060"/>
                  </a:lnTo>
                  <a:lnTo>
                    <a:pt x="29639" y="96026"/>
                  </a:lnTo>
                  <a:lnTo>
                    <a:pt x="33869" y="104212"/>
                  </a:lnTo>
                  <a:lnTo>
                    <a:pt x="36691" y="105972"/>
                  </a:lnTo>
                  <a:lnTo>
                    <a:pt x="39982" y="106439"/>
                  </a:lnTo>
                  <a:lnTo>
                    <a:pt x="43588" y="106046"/>
                  </a:lnTo>
                  <a:lnTo>
                    <a:pt x="46698" y="103666"/>
                  </a:lnTo>
                  <a:lnTo>
                    <a:pt x="65747" y="75441"/>
                  </a:lnTo>
                  <a:lnTo>
                    <a:pt x="84875" y="45776"/>
                  </a:lnTo>
                  <a:lnTo>
                    <a:pt x="88900" y="354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494"/>
            <p:cNvSpPr/>
            <p:nvPr>
              <p:custDataLst>
                <p:tags r:id="rId7"/>
              </p:custDataLst>
            </p:nvPr>
          </p:nvSpPr>
          <p:spPr>
            <a:xfrm>
              <a:off x="7778750" y="23876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10844" y="5644"/>
                  </a:lnTo>
                  <a:lnTo>
                    <a:pt x="42063" y="88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495"/>
            <p:cNvSpPr/>
            <p:nvPr>
              <p:custDataLst>
                <p:tags r:id="rId8"/>
              </p:custDataLst>
            </p:nvPr>
          </p:nvSpPr>
          <p:spPr>
            <a:xfrm>
              <a:off x="7778750" y="2363083"/>
              <a:ext cx="50801" cy="5468"/>
            </a:xfrm>
            <a:custGeom>
              <a:avLst/>
              <a:gdLst/>
              <a:ahLst/>
              <a:cxnLst/>
              <a:rect l="0" t="0" r="0" b="0"/>
              <a:pathLst>
                <a:path w="5080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750"/>
                  </a:lnTo>
                  <a:lnTo>
                    <a:pt x="15580" y="4662"/>
                  </a:lnTo>
                  <a:lnTo>
                    <a:pt x="508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7673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Musikinstrumenter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09" y="1823486"/>
            <a:ext cx="8685982" cy="430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7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French Horn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00" y="1005840"/>
            <a:ext cx="7202001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Lydintensitet</a:t>
            </a:r>
            <a:endParaRPr lang="en-US" dirty="0"/>
          </a:p>
        </p:txBody>
      </p:sp>
      <p:grpSp>
        <p:nvGrpSpPr>
          <p:cNvPr id="6" name="SMARTInkShape-Group119"/>
          <p:cNvGrpSpPr/>
          <p:nvPr/>
        </p:nvGrpSpPr>
        <p:grpSpPr>
          <a:xfrm>
            <a:off x="603250" y="1183571"/>
            <a:ext cx="177801" cy="241185"/>
            <a:chOff x="603250" y="1183571"/>
            <a:chExt cx="177801" cy="241185"/>
          </a:xfrm>
        </p:grpSpPr>
        <p:sp>
          <p:nvSpPr>
            <p:cNvPr id="3" name="SMARTInkShape-496"/>
            <p:cNvSpPr/>
            <p:nvPr>
              <p:custDataLst>
                <p:tags r:id="rId162"/>
              </p:custDataLst>
            </p:nvPr>
          </p:nvSpPr>
          <p:spPr>
            <a:xfrm>
              <a:off x="774700" y="12255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0212"/>
                  </a:lnTo>
                  <a:lnTo>
                    <a:pt x="1882" y="6185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497"/>
            <p:cNvSpPr/>
            <p:nvPr>
              <p:custDataLst>
                <p:tags r:id="rId163"/>
              </p:custDataLst>
            </p:nvPr>
          </p:nvSpPr>
          <p:spPr>
            <a:xfrm>
              <a:off x="762000" y="1346200"/>
              <a:ext cx="19051" cy="50801"/>
            </a:xfrm>
            <a:custGeom>
              <a:avLst/>
              <a:gdLst/>
              <a:ahLst/>
              <a:cxnLst/>
              <a:rect l="0" t="0" r="0" b="0"/>
              <a:pathLst>
                <a:path w="19051" h="50801">
                  <a:moveTo>
                    <a:pt x="0" y="0"/>
                  </a:moveTo>
                  <a:lnTo>
                    <a:pt x="0" y="0"/>
                  </a:lnTo>
                  <a:lnTo>
                    <a:pt x="706" y="10139"/>
                  </a:lnTo>
                  <a:lnTo>
                    <a:pt x="5026" y="27612"/>
                  </a:lnTo>
                  <a:lnTo>
                    <a:pt x="6089" y="44495"/>
                  </a:lnTo>
                  <a:lnTo>
                    <a:pt x="6881" y="46597"/>
                  </a:lnTo>
                  <a:lnTo>
                    <a:pt x="8115" y="47998"/>
                  </a:lnTo>
                  <a:lnTo>
                    <a:pt x="11368" y="49555"/>
                  </a:lnTo>
                  <a:lnTo>
                    <a:pt x="1905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498"/>
            <p:cNvSpPr/>
            <p:nvPr>
              <p:custDataLst>
                <p:tags r:id="rId164"/>
              </p:custDataLst>
            </p:nvPr>
          </p:nvSpPr>
          <p:spPr>
            <a:xfrm>
              <a:off x="603250" y="1183571"/>
              <a:ext cx="133351" cy="241185"/>
            </a:xfrm>
            <a:custGeom>
              <a:avLst/>
              <a:gdLst/>
              <a:ahLst/>
              <a:cxnLst/>
              <a:rect l="0" t="0" r="0" b="0"/>
              <a:pathLst>
                <a:path w="133351" h="241185">
                  <a:moveTo>
                    <a:pt x="0" y="16579"/>
                  </a:moveTo>
                  <a:lnTo>
                    <a:pt x="0" y="16579"/>
                  </a:lnTo>
                  <a:lnTo>
                    <a:pt x="0" y="0"/>
                  </a:lnTo>
                  <a:lnTo>
                    <a:pt x="706" y="29499"/>
                  </a:lnTo>
                  <a:lnTo>
                    <a:pt x="3371" y="51249"/>
                  </a:lnTo>
                  <a:lnTo>
                    <a:pt x="8789" y="82553"/>
                  </a:lnTo>
                  <a:lnTo>
                    <a:pt x="12209" y="100778"/>
                  </a:lnTo>
                  <a:lnTo>
                    <a:pt x="15901" y="119278"/>
                  </a:lnTo>
                  <a:lnTo>
                    <a:pt x="19773" y="137962"/>
                  </a:lnTo>
                  <a:lnTo>
                    <a:pt x="23765" y="156768"/>
                  </a:lnTo>
                  <a:lnTo>
                    <a:pt x="33846" y="187070"/>
                  </a:lnTo>
                  <a:lnTo>
                    <a:pt x="44676" y="210886"/>
                  </a:lnTo>
                  <a:lnTo>
                    <a:pt x="58001" y="234077"/>
                  </a:lnTo>
                  <a:lnTo>
                    <a:pt x="64113" y="240245"/>
                  </a:lnTo>
                  <a:lnTo>
                    <a:pt x="67437" y="241184"/>
                  </a:lnTo>
                  <a:lnTo>
                    <a:pt x="74892" y="240346"/>
                  </a:lnTo>
                  <a:lnTo>
                    <a:pt x="82910" y="231977"/>
                  </a:lnTo>
                  <a:lnTo>
                    <a:pt x="91177" y="215323"/>
                  </a:lnTo>
                  <a:lnTo>
                    <a:pt x="99554" y="186754"/>
                  </a:lnTo>
                  <a:lnTo>
                    <a:pt x="103059" y="170246"/>
                  </a:lnTo>
                  <a:lnTo>
                    <a:pt x="106100" y="152890"/>
                  </a:lnTo>
                  <a:lnTo>
                    <a:pt x="108833" y="134970"/>
                  </a:lnTo>
                  <a:lnTo>
                    <a:pt x="115633" y="107532"/>
                  </a:lnTo>
                  <a:lnTo>
                    <a:pt x="123632" y="79982"/>
                  </a:lnTo>
                  <a:lnTo>
                    <a:pt x="126803" y="62138"/>
                  </a:lnTo>
                  <a:lnTo>
                    <a:pt x="130313" y="68099"/>
                  </a:lnTo>
                  <a:lnTo>
                    <a:pt x="133350" y="864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SMARTInkShape-Group120"/>
          <p:cNvGrpSpPr/>
          <p:nvPr/>
        </p:nvGrpSpPr>
        <p:grpSpPr>
          <a:xfrm>
            <a:off x="1048158" y="1155700"/>
            <a:ext cx="355193" cy="257853"/>
            <a:chOff x="1048158" y="1155700"/>
            <a:chExt cx="355193" cy="257853"/>
          </a:xfrm>
        </p:grpSpPr>
        <p:sp>
          <p:nvSpPr>
            <p:cNvPr id="7" name="SMARTInkShape-499"/>
            <p:cNvSpPr/>
            <p:nvPr>
              <p:custDataLst>
                <p:tags r:id="rId160"/>
              </p:custDataLst>
            </p:nvPr>
          </p:nvSpPr>
          <p:spPr>
            <a:xfrm>
              <a:off x="1177253" y="1303162"/>
              <a:ext cx="226098" cy="100189"/>
            </a:xfrm>
            <a:custGeom>
              <a:avLst/>
              <a:gdLst/>
              <a:ahLst/>
              <a:cxnLst/>
              <a:rect l="0" t="0" r="0" b="0"/>
              <a:pathLst>
                <a:path w="226098" h="100189">
                  <a:moveTo>
                    <a:pt x="60997" y="36688"/>
                  </a:moveTo>
                  <a:lnTo>
                    <a:pt x="60997" y="36688"/>
                  </a:lnTo>
                  <a:lnTo>
                    <a:pt x="39335" y="6311"/>
                  </a:lnTo>
                  <a:lnTo>
                    <a:pt x="31143" y="2021"/>
                  </a:lnTo>
                  <a:lnTo>
                    <a:pt x="26984" y="2288"/>
                  </a:lnTo>
                  <a:lnTo>
                    <a:pt x="18599" y="6347"/>
                  </a:lnTo>
                  <a:lnTo>
                    <a:pt x="5944" y="23308"/>
                  </a:lnTo>
                  <a:lnTo>
                    <a:pt x="0" y="46207"/>
                  </a:lnTo>
                  <a:lnTo>
                    <a:pt x="1610" y="70867"/>
                  </a:lnTo>
                  <a:lnTo>
                    <a:pt x="6616" y="81982"/>
                  </a:lnTo>
                  <a:lnTo>
                    <a:pt x="9926" y="85934"/>
                  </a:lnTo>
                  <a:lnTo>
                    <a:pt x="19249" y="90325"/>
                  </a:lnTo>
                  <a:lnTo>
                    <a:pt x="30448" y="91571"/>
                  </a:lnTo>
                  <a:lnTo>
                    <a:pt x="42481" y="89773"/>
                  </a:lnTo>
                  <a:lnTo>
                    <a:pt x="47242" y="86895"/>
                  </a:lnTo>
                  <a:lnTo>
                    <a:pt x="54413" y="78052"/>
                  </a:lnTo>
                  <a:lnTo>
                    <a:pt x="64061" y="46400"/>
                  </a:lnTo>
                  <a:lnTo>
                    <a:pt x="66914" y="18473"/>
                  </a:lnTo>
                  <a:lnTo>
                    <a:pt x="66353" y="16783"/>
                  </a:lnTo>
                  <a:lnTo>
                    <a:pt x="65273" y="16363"/>
                  </a:lnTo>
                  <a:lnTo>
                    <a:pt x="63848" y="16788"/>
                  </a:lnTo>
                  <a:lnTo>
                    <a:pt x="55100" y="27499"/>
                  </a:lnTo>
                  <a:lnTo>
                    <a:pt x="46942" y="47449"/>
                  </a:lnTo>
                  <a:lnTo>
                    <a:pt x="43427" y="71235"/>
                  </a:lnTo>
                  <a:lnTo>
                    <a:pt x="44486" y="82146"/>
                  </a:lnTo>
                  <a:lnTo>
                    <a:pt x="45756" y="86043"/>
                  </a:lnTo>
                  <a:lnTo>
                    <a:pt x="50931" y="92255"/>
                  </a:lnTo>
                  <a:lnTo>
                    <a:pt x="54286" y="94899"/>
                  </a:lnTo>
                  <a:lnTo>
                    <a:pt x="57934" y="95957"/>
                  </a:lnTo>
                  <a:lnTo>
                    <a:pt x="65751" y="95250"/>
                  </a:lnTo>
                  <a:lnTo>
                    <a:pt x="78085" y="87514"/>
                  </a:lnTo>
                  <a:lnTo>
                    <a:pt x="90676" y="69543"/>
                  </a:lnTo>
                  <a:lnTo>
                    <a:pt x="102503" y="38892"/>
                  </a:lnTo>
                  <a:lnTo>
                    <a:pt x="111634" y="15486"/>
                  </a:lnTo>
                  <a:lnTo>
                    <a:pt x="113805" y="11970"/>
                  </a:lnTo>
                  <a:lnTo>
                    <a:pt x="115958" y="10332"/>
                  </a:lnTo>
                  <a:lnTo>
                    <a:pt x="118099" y="9945"/>
                  </a:lnTo>
                  <a:lnTo>
                    <a:pt x="120231" y="10393"/>
                  </a:lnTo>
                  <a:lnTo>
                    <a:pt x="126604" y="14394"/>
                  </a:lnTo>
                  <a:lnTo>
                    <a:pt x="128961" y="21840"/>
                  </a:lnTo>
                  <a:lnTo>
                    <a:pt x="130475" y="50610"/>
                  </a:lnTo>
                  <a:lnTo>
                    <a:pt x="135843" y="78714"/>
                  </a:lnTo>
                  <a:lnTo>
                    <a:pt x="139653" y="86646"/>
                  </a:lnTo>
                  <a:lnTo>
                    <a:pt x="141656" y="88338"/>
                  </a:lnTo>
                  <a:lnTo>
                    <a:pt x="143698" y="88760"/>
                  </a:lnTo>
                  <a:lnTo>
                    <a:pt x="145764" y="88336"/>
                  </a:lnTo>
                  <a:lnTo>
                    <a:pt x="149942" y="84102"/>
                  </a:lnTo>
                  <a:lnTo>
                    <a:pt x="161743" y="59773"/>
                  </a:lnTo>
                  <a:lnTo>
                    <a:pt x="176926" y="31141"/>
                  </a:lnTo>
                  <a:lnTo>
                    <a:pt x="194538" y="2823"/>
                  </a:lnTo>
                  <a:lnTo>
                    <a:pt x="196591" y="706"/>
                  </a:lnTo>
                  <a:lnTo>
                    <a:pt x="197960" y="0"/>
                  </a:lnTo>
                  <a:lnTo>
                    <a:pt x="198872" y="940"/>
                  </a:lnTo>
                  <a:lnTo>
                    <a:pt x="199886" y="5748"/>
                  </a:lnTo>
                  <a:lnTo>
                    <a:pt x="200537" y="34836"/>
                  </a:lnTo>
                  <a:lnTo>
                    <a:pt x="200650" y="59344"/>
                  </a:lnTo>
                  <a:lnTo>
                    <a:pt x="200676" y="73569"/>
                  </a:lnTo>
                  <a:lnTo>
                    <a:pt x="202094" y="78914"/>
                  </a:lnTo>
                  <a:lnTo>
                    <a:pt x="207433" y="86735"/>
                  </a:lnTo>
                  <a:lnTo>
                    <a:pt x="226097" y="1001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500"/>
            <p:cNvSpPr/>
            <p:nvPr>
              <p:custDataLst>
                <p:tags r:id="rId161"/>
              </p:custDataLst>
            </p:nvPr>
          </p:nvSpPr>
          <p:spPr>
            <a:xfrm>
              <a:off x="1048158" y="1155700"/>
              <a:ext cx="164693" cy="257853"/>
            </a:xfrm>
            <a:custGeom>
              <a:avLst/>
              <a:gdLst/>
              <a:ahLst/>
              <a:cxnLst/>
              <a:rect l="0" t="0" r="0" b="0"/>
              <a:pathLst>
                <a:path w="164693" h="257853">
                  <a:moveTo>
                    <a:pt x="56742" y="0"/>
                  </a:moveTo>
                  <a:lnTo>
                    <a:pt x="56742" y="0"/>
                  </a:lnTo>
                  <a:lnTo>
                    <a:pt x="51673" y="12961"/>
                  </a:lnTo>
                  <a:lnTo>
                    <a:pt x="44500" y="44057"/>
                  </a:lnTo>
                  <a:lnTo>
                    <a:pt x="35073" y="75320"/>
                  </a:lnTo>
                  <a:lnTo>
                    <a:pt x="30302" y="92546"/>
                  </a:lnTo>
                  <a:lnTo>
                    <a:pt x="25710" y="110381"/>
                  </a:lnTo>
                  <a:lnTo>
                    <a:pt x="21237" y="128621"/>
                  </a:lnTo>
                  <a:lnTo>
                    <a:pt x="17550" y="145719"/>
                  </a:lnTo>
                  <a:lnTo>
                    <a:pt x="14386" y="162057"/>
                  </a:lnTo>
                  <a:lnTo>
                    <a:pt x="8989" y="190559"/>
                  </a:lnTo>
                  <a:lnTo>
                    <a:pt x="2690" y="217093"/>
                  </a:lnTo>
                  <a:lnTo>
                    <a:pt x="0" y="232459"/>
                  </a:lnTo>
                  <a:lnTo>
                    <a:pt x="10316" y="208255"/>
                  </a:lnTo>
                  <a:lnTo>
                    <a:pt x="28170" y="177416"/>
                  </a:lnTo>
                  <a:lnTo>
                    <a:pt x="51334" y="147818"/>
                  </a:lnTo>
                  <a:lnTo>
                    <a:pt x="66333" y="132725"/>
                  </a:lnTo>
                  <a:lnTo>
                    <a:pt x="77703" y="126016"/>
                  </a:lnTo>
                  <a:lnTo>
                    <a:pt x="81299" y="125639"/>
                  </a:lnTo>
                  <a:lnTo>
                    <a:pt x="83697" y="126798"/>
                  </a:lnTo>
                  <a:lnTo>
                    <a:pt x="85295" y="128982"/>
                  </a:lnTo>
                  <a:lnTo>
                    <a:pt x="87545" y="148911"/>
                  </a:lnTo>
                  <a:lnTo>
                    <a:pt x="74727" y="180529"/>
                  </a:lnTo>
                  <a:lnTo>
                    <a:pt x="60737" y="202531"/>
                  </a:lnTo>
                  <a:lnTo>
                    <a:pt x="40757" y="230989"/>
                  </a:lnTo>
                  <a:lnTo>
                    <a:pt x="27782" y="247182"/>
                  </a:lnTo>
                  <a:lnTo>
                    <a:pt x="24735" y="249455"/>
                  </a:lnTo>
                  <a:lnTo>
                    <a:pt x="23410" y="249559"/>
                  </a:lnTo>
                  <a:lnTo>
                    <a:pt x="23232" y="248217"/>
                  </a:lnTo>
                  <a:lnTo>
                    <a:pt x="31745" y="221185"/>
                  </a:lnTo>
                  <a:lnTo>
                    <a:pt x="36517" y="203382"/>
                  </a:lnTo>
                  <a:lnTo>
                    <a:pt x="37614" y="202616"/>
                  </a:lnTo>
                  <a:lnTo>
                    <a:pt x="39052" y="203516"/>
                  </a:lnTo>
                  <a:lnTo>
                    <a:pt x="40715" y="205527"/>
                  </a:lnTo>
                  <a:lnTo>
                    <a:pt x="42564" y="211525"/>
                  </a:lnTo>
                  <a:lnTo>
                    <a:pt x="43056" y="215100"/>
                  </a:lnTo>
                  <a:lnTo>
                    <a:pt x="47367" y="222835"/>
                  </a:lnTo>
                  <a:lnTo>
                    <a:pt x="61632" y="239299"/>
                  </a:lnTo>
                  <a:lnTo>
                    <a:pt x="80612" y="251918"/>
                  </a:lnTo>
                  <a:lnTo>
                    <a:pt x="100739" y="257852"/>
                  </a:lnTo>
                  <a:lnTo>
                    <a:pt x="115572" y="255476"/>
                  </a:lnTo>
                  <a:lnTo>
                    <a:pt x="139790" y="246206"/>
                  </a:lnTo>
                  <a:lnTo>
                    <a:pt x="164692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SMARTInkShape-Group121"/>
          <p:cNvGrpSpPr/>
          <p:nvPr/>
        </p:nvGrpSpPr>
        <p:grpSpPr>
          <a:xfrm>
            <a:off x="1829062" y="1207383"/>
            <a:ext cx="456939" cy="191353"/>
            <a:chOff x="1829062" y="1207383"/>
            <a:chExt cx="456939" cy="191353"/>
          </a:xfrm>
        </p:grpSpPr>
        <p:sp>
          <p:nvSpPr>
            <p:cNvPr id="10" name="SMARTInkShape-501"/>
            <p:cNvSpPr/>
            <p:nvPr>
              <p:custDataLst>
                <p:tags r:id="rId157"/>
              </p:custDataLst>
            </p:nvPr>
          </p:nvSpPr>
          <p:spPr>
            <a:xfrm>
              <a:off x="2059909" y="1271144"/>
              <a:ext cx="226092" cy="115482"/>
            </a:xfrm>
            <a:custGeom>
              <a:avLst/>
              <a:gdLst/>
              <a:ahLst/>
              <a:cxnLst/>
              <a:rect l="0" t="0" r="0" b="0"/>
              <a:pathLst>
                <a:path w="226092" h="115482">
                  <a:moveTo>
                    <a:pt x="41941" y="11556"/>
                  </a:moveTo>
                  <a:lnTo>
                    <a:pt x="41941" y="11556"/>
                  </a:lnTo>
                  <a:lnTo>
                    <a:pt x="15915" y="1430"/>
                  </a:lnTo>
                  <a:lnTo>
                    <a:pt x="6620" y="0"/>
                  </a:lnTo>
                  <a:lnTo>
                    <a:pt x="3577" y="324"/>
                  </a:lnTo>
                  <a:lnTo>
                    <a:pt x="1548" y="1246"/>
                  </a:lnTo>
                  <a:lnTo>
                    <a:pt x="196" y="2566"/>
                  </a:lnTo>
                  <a:lnTo>
                    <a:pt x="0" y="4152"/>
                  </a:lnTo>
                  <a:lnTo>
                    <a:pt x="1664" y="7795"/>
                  </a:lnTo>
                  <a:lnTo>
                    <a:pt x="26158" y="28639"/>
                  </a:lnTo>
                  <a:lnTo>
                    <a:pt x="57403" y="55617"/>
                  </a:lnTo>
                  <a:lnTo>
                    <a:pt x="72236" y="74941"/>
                  </a:lnTo>
                  <a:lnTo>
                    <a:pt x="77729" y="94072"/>
                  </a:lnTo>
                  <a:lnTo>
                    <a:pt x="76383" y="99022"/>
                  </a:lnTo>
                  <a:lnTo>
                    <a:pt x="73369" y="103028"/>
                  </a:lnTo>
                  <a:lnTo>
                    <a:pt x="56694" y="114526"/>
                  </a:lnTo>
                  <a:lnTo>
                    <a:pt x="53188" y="115481"/>
                  </a:lnTo>
                  <a:lnTo>
                    <a:pt x="50144" y="115411"/>
                  </a:lnTo>
                  <a:lnTo>
                    <a:pt x="47410" y="114659"/>
                  </a:lnTo>
                  <a:lnTo>
                    <a:pt x="42490" y="108180"/>
                  </a:lnTo>
                  <a:lnTo>
                    <a:pt x="36954" y="93515"/>
                  </a:lnTo>
                  <a:lnTo>
                    <a:pt x="37205" y="91595"/>
                  </a:lnTo>
                  <a:lnTo>
                    <a:pt x="38078" y="90316"/>
                  </a:lnTo>
                  <a:lnTo>
                    <a:pt x="47920" y="84890"/>
                  </a:lnTo>
                  <a:lnTo>
                    <a:pt x="74297" y="79978"/>
                  </a:lnTo>
                  <a:lnTo>
                    <a:pt x="102642" y="67107"/>
                  </a:lnTo>
                  <a:lnTo>
                    <a:pt x="131972" y="53337"/>
                  </a:lnTo>
                  <a:lnTo>
                    <a:pt x="153283" y="36871"/>
                  </a:lnTo>
                  <a:lnTo>
                    <a:pt x="161512" y="27275"/>
                  </a:lnTo>
                  <a:lnTo>
                    <a:pt x="165639" y="18307"/>
                  </a:lnTo>
                  <a:lnTo>
                    <a:pt x="166740" y="13940"/>
                  </a:lnTo>
                  <a:lnTo>
                    <a:pt x="165357" y="11734"/>
                  </a:lnTo>
                  <a:lnTo>
                    <a:pt x="162318" y="10969"/>
                  </a:lnTo>
                  <a:lnTo>
                    <a:pt x="158176" y="11165"/>
                  </a:lnTo>
                  <a:lnTo>
                    <a:pt x="147929" y="17027"/>
                  </a:lnTo>
                  <a:lnTo>
                    <a:pt x="127475" y="38037"/>
                  </a:lnTo>
                  <a:lnTo>
                    <a:pt x="122289" y="50136"/>
                  </a:lnTo>
                  <a:lnTo>
                    <a:pt x="120907" y="56326"/>
                  </a:lnTo>
                  <a:lnTo>
                    <a:pt x="123133" y="68848"/>
                  </a:lnTo>
                  <a:lnTo>
                    <a:pt x="129532" y="81469"/>
                  </a:lnTo>
                  <a:lnTo>
                    <a:pt x="139432" y="94134"/>
                  </a:lnTo>
                  <a:lnTo>
                    <a:pt x="152768" y="101174"/>
                  </a:lnTo>
                  <a:lnTo>
                    <a:pt x="170925" y="103597"/>
                  </a:lnTo>
                  <a:lnTo>
                    <a:pt x="197810" y="102322"/>
                  </a:lnTo>
                  <a:lnTo>
                    <a:pt x="226091" y="100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502"/>
            <p:cNvSpPr/>
            <p:nvPr>
              <p:custDataLst>
                <p:tags r:id="rId158"/>
              </p:custDataLst>
            </p:nvPr>
          </p:nvSpPr>
          <p:spPr>
            <a:xfrm>
              <a:off x="2012950" y="12073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5762" y="411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503"/>
            <p:cNvSpPr/>
            <p:nvPr>
              <p:custDataLst>
                <p:tags r:id="rId159"/>
              </p:custDataLst>
            </p:nvPr>
          </p:nvSpPr>
          <p:spPr>
            <a:xfrm>
              <a:off x="1829062" y="1303190"/>
              <a:ext cx="190239" cy="95546"/>
            </a:xfrm>
            <a:custGeom>
              <a:avLst/>
              <a:gdLst/>
              <a:ahLst/>
              <a:cxnLst/>
              <a:rect l="0" t="0" r="0" b="0"/>
              <a:pathLst>
                <a:path w="190239" h="95546">
                  <a:moveTo>
                    <a:pt x="6088" y="17610"/>
                  </a:moveTo>
                  <a:lnTo>
                    <a:pt x="6088" y="17610"/>
                  </a:lnTo>
                  <a:lnTo>
                    <a:pt x="2717" y="14239"/>
                  </a:lnTo>
                  <a:lnTo>
                    <a:pt x="1724" y="13952"/>
                  </a:lnTo>
                  <a:lnTo>
                    <a:pt x="1062" y="14465"/>
                  </a:lnTo>
                  <a:lnTo>
                    <a:pt x="621" y="15514"/>
                  </a:lnTo>
                  <a:lnTo>
                    <a:pt x="0" y="23731"/>
                  </a:lnTo>
                  <a:lnTo>
                    <a:pt x="9929" y="49289"/>
                  </a:lnTo>
                  <a:lnTo>
                    <a:pt x="23597" y="77751"/>
                  </a:lnTo>
                  <a:lnTo>
                    <a:pt x="33300" y="94009"/>
                  </a:lnTo>
                  <a:lnTo>
                    <a:pt x="35519" y="95354"/>
                  </a:lnTo>
                  <a:lnTo>
                    <a:pt x="37703" y="95545"/>
                  </a:lnTo>
                  <a:lnTo>
                    <a:pt x="39864" y="94966"/>
                  </a:lnTo>
                  <a:lnTo>
                    <a:pt x="44148" y="90561"/>
                  </a:lnTo>
                  <a:lnTo>
                    <a:pt x="48404" y="82488"/>
                  </a:lnTo>
                  <a:lnTo>
                    <a:pt x="55003" y="56191"/>
                  </a:lnTo>
                  <a:lnTo>
                    <a:pt x="56756" y="44635"/>
                  </a:lnTo>
                  <a:lnTo>
                    <a:pt x="62245" y="28965"/>
                  </a:lnTo>
                  <a:lnTo>
                    <a:pt x="66560" y="24303"/>
                  </a:lnTo>
                  <a:lnTo>
                    <a:pt x="73181" y="20585"/>
                  </a:lnTo>
                  <a:lnTo>
                    <a:pt x="90811" y="14435"/>
                  </a:lnTo>
                  <a:lnTo>
                    <a:pt x="114467" y="3420"/>
                  </a:lnTo>
                  <a:lnTo>
                    <a:pt x="136586" y="0"/>
                  </a:lnTo>
                  <a:lnTo>
                    <a:pt x="165078" y="4154"/>
                  </a:lnTo>
                  <a:lnTo>
                    <a:pt x="167821" y="5817"/>
                  </a:lnTo>
                  <a:lnTo>
                    <a:pt x="172749" y="11428"/>
                  </a:lnTo>
                  <a:lnTo>
                    <a:pt x="175410" y="20507"/>
                  </a:lnTo>
                  <a:lnTo>
                    <a:pt x="177963" y="49742"/>
                  </a:lnTo>
                  <a:lnTo>
                    <a:pt x="182968" y="71047"/>
                  </a:lnTo>
                  <a:lnTo>
                    <a:pt x="183981" y="72285"/>
                  </a:lnTo>
                  <a:lnTo>
                    <a:pt x="190238" y="747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122"/>
          <p:cNvGrpSpPr/>
          <p:nvPr/>
        </p:nvGrpSpPr>
        <p:grpSpPr>
          <a:xfrm>
            <a:off x="2555353" y="1122129"/>
            <a:ext cx="270398" cy="232084"/>
            <a:chOff x="2555353" y="1122129"/>
            <a:chExt cx="270398" cy="232084"/>
          </a:xfrm>
        </p:grpSpPr>
        <p:sp>
          <p:nvSpPr>
            <p:cNvPr id="14" name="SMARTInkShape-504"/>
            <p:cNvSpPr/>
            <p:nvPr>
              <p:custDataLst>
                <p:tags r:id="rId154"/>
              </p:custDataLst>
            </p:nvPr>
          </p:nvSpPr>
          <p:spPr>
            <a:xfrm>
              <a:off x="2684444" y="1231900"/>
              <a:ext cx="141307" cy="3372"/>
            </a:xfrm>
            <a:custGeom>
              <a:avLst/>
              <a:gdLst/>
              <a:ahLst/>
              <a:cxnLst/>
              <a:rect l="0" t="0" r="0" b="0"/>
              <a:pathLst>
                <a:path w="141307" h="3372">
                  <a:moveTo>
                    <a:pt x="14306" y="0"/>
                  </a:moveTo>
                  <a:lnTo>
                    <a:pt x="14306" y="0"/>
                  </a:lnTo>
                  <a:lnTo>
                    <a:pt x="0" y="0"/>
                  </a:lnTo>
                  <a:lnTo>
                    <a:pt x="536" y="706"/>
                  </a:lnTo>
                  <a:lnTo>
                    <a:pt x="6775" y="3371"/>
                  </a:lnTo>
                  <a:lnTo>
                    <a:pt x="35671" y="2096"/>
                  </a:lnTo>
                  <a:lnTo>
                    <a:pt x="59785" y="932"/>
                  </a:lnTo>
                  <a:lnTo>
                    <a:pt x="83908" y="414"/>
                  </a:lnTo>
                  <a:lnTo>
                    <a:pt x="115205" y="123"/>
                  </a:lnTo>
                  <a:lnTo>
                    <a:pt x="1413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505"/>
            <p:cNvSpPr/>
            <p:nvPr>
              <p:custDataLst>
                <p:tags r:id="rId155"/>
              </p:custDataLst>
            </p:nvPr>
          </p:nvSpPr>
          <p:spPr>
            <a:xfrm>
              <a:off x="2723078" y="1122129"/>
              <a:ext cx="64573" cy="232084"/>
            </a:xfrm>
            <a:custGeom>
              <a:avLst/>
              <a:gdLst/>
              <a:ahLst/>
              <a:cxnLst/>
              <a:rect l="0" t="0" r="0" b="0"/>
              <a:pathLst>
                <a:path w="64573" h="232084">
                  <a:moveTo>
                    <a:pt x="51872" y="8171"/>
                  </a:moveTo>
                  <a:lnTo>
                    <a:pt x="51872" y="8171"/>
                  </a:lnTo>
                  <a:lnTo>
                    <a:pt x="60042" y="0"/>
                  </a:lnTo>
                  <a:lnTo>
                    <a:pt x="59435" y="607"/>
                  </a:lnTo>
                  <a:lnTo>
                    <a:pt x="51276" y="23976"/>
                  </a:lnTo>
                  <a:lnTo>
                    <a:pt x="39377" y="47181"/>
                  </a:lnTo>
                  <a:lnTo>
                    <a:pt x="24682" y="77720"/>
                  </a:lnTo>
                  <a:lnTo>
                    <a:pt x="16812" y="94754"/>
                  </a:lnTo>
                  <a:lnTo>
                    <a:pt x="10860" y="112459"/>
                  </a:lnTo>
                  <a:lnTo>
                    <a:pt x="6186" y="130613"/>
                  </a:lnTo>
                  <a:lnTo>
                    <a:pt x="2365" y="149066"/>
                  </a:lnTo>
                  <a:lnTo>
                    <a:pt x="0" y="178976"/>
                  </a:lnTo>
                  <a:lnTo>
                    <a:pt x="2712" y="202618"/>
                  </a:lnTo>
                  <a:lnTo>
                    <a:pt x="10973" y="220181"/>
                  </a:lnTo>
                  <a:lnTo>
                    <a:pt x="16139" y="225711"/>
                  </a:lnTo>
                  <a:lnTo>
                    <a:pt x="27524" y="231855"/>
                  </a:lnTo>
                  <a:lnTo>
                    <a:pt x="33524" y="232083"/>
                  </a:lnTo>
                  <a:lnTo>
                    <a:pt x="45834" y="228573"/>
                  </a:lnTo>
                  <a:lnTo>
                    <a:pt x="50669" y="223544"/>
                  </a:lnTo>
                  <a:lnTo>
                    <a:pt x="64572" y="192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506"/>
            <p:cNvSpPr/>
            <p:nvPr>
              <p:custDataLst>
                <p:tags r:id="rId156"/>
              </p:custDataLst>
            </p:nvPr>
          </p:nvSpPr>
          <p:spPr>
            <a:xfrm>
              <a:off x="2555353" y="1272550"/>
              <a:ext cx="149748" cy="81045"/>
            </a:xfrm>
            <a:custGeom>
              <a:avLst/>
              <a:gdLst/>
              <a:ahLst/>
              <a:cxnLst/>
              <a:rect l="0" t="0" r="0" b="0"/>
              <a:pathLst>
                <a:path w="149748" h="81045">
                  <a:moveTo>
                    <a:pt x="73547" y="29200"/>
                  </a:moveTo>
                  <a:lnTo>
                    <a:pt x="73547" y="29200"/>
                  </a:lnTo>
                  <a:lnTo>
                    <a:pt x="64709" y="6056"/>
                  </a:lnTo>
                  <a:lnTo>
                    <a:pt x="62010" y="3187"/>
                  </a:lnTo>
                  <a:lnTo>
                    <a:pt x="55249" y="0"/>
                  </a:lnTo>
                  <a:lnTo>
                    <a:pt x="43777" y="2346"/>
                  </a:lnTo>
                  <a:lnTo>
                    <a:pt x="30683" y="8798"/>
                  </a:lnTo>
                  <a:lnTo>
                    <a:pt x="6301" y="36208"/>
                  </a:lnTo>
                  <a:lnTo>
                    <a:pt x="1327" y="48542"/>
                  </a:lnTo>
                  <a:lnTo>
                    <a:pt x="0" y="54795"/>
                  </a:lnTo>
                  <a:lnTo>
                    <a:pt x="527" y="60374"/>
                  </a:lnTo>
                  <a:lnTo>
                    <a:pt x="4875" y="70337"/>
                  </a:lnTo>
                  <a:lnTo>
                    <a:pt x="13393" y="77587"/>
                  </a:lnTo>
                  <a:lnTo>
                    <a:pt x="18628" y="80508"/>
                  </a:lnTo>
                  <a:lnTo>
                    <a:pt x="24234" y="81044"/>
                  </a:lnTo>
                  <a:lnTo>
                    <a:pt x="36108" y="77877"/>
                  </a:lnTo>
                  <a:lnTo>
                    <a:pt x="51322" y="68160"/>
                  </a:lnTo>
                  <a:lnTo>
                    <a:pt x="56614" y="56629"/>
                  </a:lnTo>
                  <a:lnTo>
                    <a:pt x="63382" y="26230"/>
                  </a:lnTo>
                  <a:lnTo>
                    <a:pt x="72329" y="627"/>
                  </a:lnTo>
                  <a:lnTo>
                    <a:pt x="72735" y="979"/>
                  </a:lnTo>
                  <a:lnTo>
                    <a:pt x="73440" y="22148"/>
                  </a:lnTo>
                  <a:lnTo>
                    <a:pt x="69868" y="48817"/>
                  </a:lnTo>
                  <a:lnTo>
                    <a:pt x="71441" y="64259"/>
                  </a:lnTo>
                  <a:lnTo>
                    <a:pt x="76374" y="74885"/>
                  </a:lnTo>
                  <a:lnTo>
                    <a:pt x="79665" y="78707"/>
                  </a:lnTo>
                  <a:lnTo>
                    <a:pt x="84681" y="80549"/>
                  </a:lnTo>
                  <a:lnTo>
                    <a:pt x="97781" y="80714"/>
                  </a:lnTo>
                  <a:lnTo>
                    <a:pt x="127764" y="66728"/>
                  </a:lnTo>
                  <a:lnTo>
                    <a:pt x="149747" y="54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SMARTInkShape-Group123"/>
          <p:cNvGrpSpPr/>
          <p:nvPr/>
        </p:nvGrpSpPr>
        <p:grpSpPr>
          <a:xfrm>
            <a:off x="2038350" y="1746250"/>
            <a:ext cx="635001" cy="504761"/>
            <a:chOff x="2038350" y="1746250"/>
            <a:chExt cx="635001" cy="504761"/>
          </a:xfrm>
        </p:grpSpPr>
        <p:sp>
          <p:nvSpPr>
            <p:cNvPr id="18" name="SMARTInkShape-507"/>
            <p:cNvSpPr/>
            <p:nvPr>
              <p:custDataLst>
                <p:tags r:id="rId149"/>
              </p:custDataLst>
            </p:nvPr>
          </p:nvSpPr>
          <p:spPr>
            <a:xfrm>
              <a:off x="2536408" y="1986087"/>
              <a:ext cx="136943" cy="145280"/>
            </a:xfrm>
            <a:custGeom>
              <a:avLst/>
              <a:gdLst/>
              <a:ahLst/>
              <a:cxnLst/>
              <a:rect l="0" t="0" r="0" b="0"/>
              <a:pathLst>
                <a:path w="136943" h="145280">
                  <a:moveTo>
                    <a:pt x="60742" y="77663"/>
                  </a:moveTo>
                  <a:lnTo>
                    <a:pt x="60742" y="77663"/>
                  </a:lnTo>
                  <a:lnTo>
                    <a:pt x="57371" y="74292"/>
                  </a:lnTo>
                  <a:lnTo>
                    <a:pt x="51953" y="72637"/>
                  </a:lnTo>
                  <a:lnTo>
                    <a:pt x="48533" y="72196"/>
                  </a:lnTo>
                  <a:lnTo>
                    <a:pt x="36977" y="74946"/>
                  </a:lnTo>
                  <a:lnTo>
                    <a:pt x="21245" y="83600"/>
                  </a:lnTo>
                  <a:lnTo>
                    <a:pt x="6549" y="98472"/>
                  </a:lnTo>
                  <a:lnTo>
                    <a:pt x="1379" y="108313"/>
                  </a:lnTo>
                  <a:lnTo>
                    <a:pt x="0" y="112913"/>
                  </a:lnTo>
                  <a:lnTo>
                    <a:pt x="349" y="121787"/>
                  </a:lnTo>
                  <a:lnTo>
                    <a:pt x="1430" y="126129"/>
                  </a:lnTo>
                  <a:lnTo>
                    <a:pt x="6394" y="132835"/>
                  </a:lnTo>
                  <a:lnTo>
                    <a:pt x="12599" y="137462"/>
                  </a:lnTo>
                  <a:lnTo>
                    <a:pt x="17708" y="139518"/>
                  </a:lnTo>
                  <a:lnTo>
                    <a:pt x="20764" y="138655"/>
                  </a:lnTo>
                  <a:lnTo>
                    <a:pt x="27922" y="133933"/>
                  </a:lnTo>
                  <a:lnTo>
                    <a:pt x="43257" y="113229"/>
                  </a:lnTo>
                  <a:lnTo>
                    <a:pt x="53206" y="90883"/>
                  </a:lnTo>
                  <a:lnTo>
                    <a:pt x="63037" y="65194"/>
                  </a:lnTo>
                  <a:lnTo>
                    <a:pt x="74462" y="39666"/>
                  </a:lnTo>
                  <a:lnTo>
                    <a:pt x="86052" y="11606"/>
                  </a:lnTo>
                  <a:lnTo>
                    <a:pt x="90584" y="0"/>
                  </a:lnTo>
                  <a:lnTo>
                    <a:pt x="78426" y="25268"/>
                  </a:lnTo>
                  <a:lnTo>
                    <a:pt x="66687" y="55553"/>
                  </a:lnTo>
                  <a:lnTo>
                    <a:pt x="59151" y="78420"/>
                  </a:lnTo>
                  <a:lnTo>
                    <a:pt x="53058" y="109716"/>
                  </a:lnTo>
                  <a:lnTo>
                    <a:pt x="56386" y="125775"/>
                  </a:lnTo>
                  <a:lnTo>
                    <a:pt x="59955" y="131610"/>
                  </a:lnTo>
                  <a:lnTo>
                    <a:pt x="69565" y="139975"/>
                  </a:lnTo>
                  <a:lnTo>
                    <a:pt x="93617" y="145279"/>
                  </a:lnTo>
                  <a:lnTo>
                    <a:pt x="111101" y="140876"/>
                  </a:lnTo>
                  <a:lnTo>
                    <a:pt x="136942" y="1284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508"/>
            <p:cNvSpPr/>
            <p:nvPr>
              <p:custDataLst>
                <p:tags r:id="rId150"/>
              </p:custDataLst>
            </p:nvPr>
          </p:nvSpPr>
          <p:spPr>
            <a:xfrm>
              <a:off x="2330450" y="1960098"/>
              <a:ext cx="165101" cy="290913"/>
            </a:xfrm>
            <a:custGeom>
              <a:avLst/>
              <a:gdLst/>
              <a:ahLst/>
              <a:cxnLst/>
              <a:rect l="0" t="0" r="0" b="0"/>
              <a:pathLst>
                <a:path w="165101" h="290913">
                  <a:moveTo>
                    <a:pt x="0" y="141752"/>
                  </a:moveTo>
                  <a:lnTo>
                    <a:pt x="0" y="141752"/>
                  </a:lnTo>
                  <a:lnTo>
                    <a:pt x="24419" y="120704"/>
                  </a:lnTo>
                  <a:lnTo>
                    <a:pt x="47530" y="96318"/>
                  </a:lnTo>
                  <a:lnTo>
                    <a:pt x="65810" y="74993"/>
                  </a:lnTo>
                  <a:lnTo>
                    <a:pt x="83576" y="52814"/>
                  </a:lnTo>
                  <a:lnTo>
                    <a:pt x="100101" y="25167"/>
                  </a:lnTo>
                  <a:lnTo>
                    <a:pt x="104461" y="10209"/>
                  </a:lnTo>
                  <a:lnTo>
                    <a:pt x="104213" y="5373"/>
                  </a:lnTo>
                  <a:lnTo>
                    <a:pt x="102637" y="2149"/>
                  </a:lnTo>
                  <a:lnTo>
                    <a:pt x="100175" y="0"/>
                  </a:lnTo>
                  <a:lnTo>
                    <a:pt x="97122" y="684"/>
                  </a:lnTo>
                  <a:lnTo>
                    <a:pt x="76439" y="22635"/>
                  </a:lnTo>
                  <a:lnTo>
                    <a:pt x="60079" y="44361"/>
                  </a:lnTo>
                  <a:lnTo>
                    <a:pt x="45752" y="70480"/>
                  </a:lnTo>
                  <a:lnTo>
                    <a:pt x="34210" y="96670"/>
                  </a:lnTo>
                  <a:lnTo>
                    <a:pt x="26493" y="121715"/>
                  </a:lnTo>
                  <a:lnTo>
                    <a:pt x="25416" y="144606"/>
                  </a:lnTo>
                  <a:lnTo>
                    <a:pt x="29170" y="160894"/>
                  </a:lnTo>
                  <a:lnTo>
                    <a:pt x="35542" y="172132"/>
                  </a:lnTo>
                  <a:lnTo>
                    <a:pt x="43078" y="179478"/>
                  </a:lnTo>
                  <a:lnTo>
                    <a:pt x="47769" y="181014"/>
                  </a:lnTo>
                  <a:lnTo>
                    <a:pt x="58625" y="180839"/>
                  </a:lnTo>
                  <a:lnTo>
                    <a:pt x="70506" y="174646"/>
                  </a:lnTo>
                  <a:lnTo>
                    <a:pt x="87213" y="159259"/>
                  </a:lnTo>
                  <a:lnTo>
                    <a:pt x="109139" y="129554"/>
                  </a:lnTo>
                  <a:lnTo>
                    <a:pt x="120160" y="110847"/>
                  </a:lnTo>
                  <a:lnTo>
                    <a:pt x="115140" y="133220"/>
                  </a:lnTo>
                  <a:lnTo>
                    <a:pt x="115171" y="154570"/>
                  </a:lnTo>
                  <a:lnTo>
                    <a:pt x="117745" y="164147"/>
                  </a:lnTo>
                  <a:lnTo>
                    <a:pt x="119419" y="167265"/>
                  </a:lnTo>
                  <a:lnTo>
                    <a:pt x="121240" y="169344"/>
                  </a:lnTo>
                  <a:lnTo>
                    <a:pt x="123160" y="170730"/>
                  </a:lnTo>
                  <a:lnTo>
                    <a:pt x="125294" y="174152"/>
                  </a:lnTo>
                  <a:lnTo>
                    <a:pt x="125862" y="176052"/>
                  </a:lnTo>
                  <a:lnTo>
                    <a:pt x="126947" y="175907"/>
                  </a:lnTo>
                  <a:lnTo>
                    <a:pt x="131845" y="168962"/>
                  </a:lnTo>
                  <a:lnTo>
                    <a:pt x="143282" y="142114"/>
                  </a:lnTo>
                  <a:lnTo>
                    <a:pt x="144820" y="135328"/>
                  </a:lnTo>
                  <a:lnTo>
                    <a:pt x="145935" y="133236"/>
                  </a:lnTo>
                  <a:lnTo>
                    <a:pt x="147385" y="131841"/>
                  </a:lnTo>
                  <a:lnTo>
                    <a:pt x="149056" y="130911"/>
                  </a:lnTo>
                  <a:lnTo>
                    <a:pt x="150171" y="129586"/>
                  </a:lnTo>
                  <a:lnTo>
                    <a:pt x="152392" y="122729"/>
                  </a:lnTo>
                  <a:lnTo>
                    <a:pt x="155769" y="126081"/>
                  </a:lnTo>
                  <a:lnTo>
                    <a:pt x="157425" y="129613"/>
                  </a:lnTo>
                  <a:lnTo>
                    <a:pt x="159440" y="152342"/>
                  </a:lnTo>
                  <a:lnTo>
                    <a:pt x="165100" y="160802"/>
                  </a:lnTo>
                  <a:lnTo>
                    <a:pt x="161729" y="160802"/>
                  </a:lnTo>
                  <a:lnTo>
                    <a:pt x="158193" y="162683"/>
                  </a:lnTo>
                  <a:lnTo>
                    <a:pt x="156262" y="164173"/>
                  </a:lnTo>
                  <a:lnTo>
                    <a:pt x="150173" y="176382"/>
                  </a:lnTo>
                  <a:lnTo>
                    <a:pt x="144712" y="207513"/>
                  </a:lnTo>
                  <a:lnTo>
                    <a:pt x="139304" y="231322"/>
                  </a:lnTo>
                  <a:lnTo>
                    <a:pt x="131351" y="256250"/>
                  </a:lnTo>
                  <a:lnTo>
                    <a:pt x="123289" y="271662"/>
                  </a:lnTo>
                  <a:lnTo>
                    <a:pt x="108262" y="286861"/>
                  </a:lnTo>
                  <a:lnTo>
                    <a:pt x="101503" y="290912"/>
                  </a:lnTo>
                  <a:lnTo>
                    <a:pt x="98008" y="290581"/>
                  </a:lnTo>
                  <a:lnTo>
                    <a:pt x="90361" y="286450"/>
                  </a:lnTo>
                  <a:lnTo>
                    <a:pt x="86022" y="274266"/>
                  </a:lnTo>
                  <a:lnTo>
                    <a:pt x="85460" y="249454"/>
                  </a:lnTo>
                  <a:lnTo>
                    <a:pt x="91592" y="222528"/>
                  </a:lnTo>
                  <a:lnTo>
                    <a:pt x="99268" y="212695"/>
                  </a:lnTo>
                  <a:lnTo>
                    <a:pt x="127529" y="189874"/>
                  </a:lnTo>
                  <a:lnTo>
                    <a:pt x="152400" y="1671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509"/>
            <p:cNvSpPr/>
            <p:nvPr>
              <p:custDataLst>
                <p:tags r:id="rId151"/>
              </p:custDataLst>
            </p:nvPr>
          </p:nvSpPr>
          <p:spPr>
            <a:xfrm>
              <a:off x="2038350" y="2051050"/>
              <a:ext cx="209551" cy="38101"/>
            </a:xfrm>
            <a:custGeom>
              <a:avLst/>
              <a:gdLst/>
              <a:ahLst/>
              <a:cxnLst/>
              <a:rect l="0" t="0" r="0" b="0"/>
              <a:pathLst>
                <a:path w="209551" h="38101">
                  <a:moveTo>
                    <a:pt x="0" y="38100"/>
                  </a:moveTo>
                  <a:lnTo>
                    <a:pt x="0" y="38100"/>
                  </a:lnTo>
                  <a:lnTo>
                    <a:pt x="15580" y="22520"/>
                  </a:lnTo>
                  <a:lnTo>
                    <a:pt x="39346" y="12239"/>
                  </a:lnTo>
                  <a:lnTo>
                    <a:pt x="60526" y="7086"/>
                  </a:lnTo>
                  <a:lnTo>
                    <a:pt x="84050" y="3149"/>
                  </a:lnTo>
                  <a:lnTo>
                    <a:pt x="108617" y="1400"/>
                  </a:lnTo>
                  <a:lnTo>
                    <a:pt x="131765" y="622"/>
                  </a:lnTo>
                  <a:lnTo>
                    <a:pt x="162749" y="184"/>
                  </a:lnTo>
                  <a:lnTo>
                    <a:pt x="192621" y="24"/>
                  </a:lnTo>
                  <a:lnTo>
                    <a:pt x="209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510"/>
            <p:cNvSpPr/>
            <p:nvPr>
              <p:custDataLst>
                <p:tags r:id="rId152"/>
              </p:custDataLst>
            </p:nvPr>
          </p:nvSpPr>
          <p:spPr>
            <a:xfrm>
              <a:off x="2044700" y="1746250"/>
              <a:ext cx="273051" cy="31751"/>
            </a:xfrm>
            <a:custGeom>
              <a:avLst/>
              <a:gdLst/>
              <a:ahLst/>
              <a:cxnLst/>
              <a:rect l="0" t="0" r="0" b="0"/>
              <a:pathLst>
                <a:path w="273051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10113" y="19541"/>
                  </a:lnTo>
                  <a:lnTo>
                    <a:pt x="36628" y="11356"/>
                  </a:lnTo>
                  <a:lnTo>
                    <a:pt x="61200" y="6693"/>
                  </a:lnTo>
                  <a:lnTo>
                    <a:pt x="89994" y="2975"/>
                  </a:lnTo>
                  <a:lnTo>
                    <a:pt x="106563" y="1983"/>
                  </a:lnTo>
                  <a:lnTo>
                    <a:pt x="123959" y="1322"/>
                  </a:lnTo>
                  <a:lnTo>
                    <a:pt x="141200" y="881"/>
                  </a:lnTo>
                  <a:lnTo>
                    <a:pt x="158339" y="588"/>
                  </a:lnTo>
                  <a:lnTo>
                    <a:pt x="175409" y="392"/>
                  </a:lnTo>
                  <a:lnTo>
                    <a:pt x="205665" y="174"/>
                  </a:lnTo>
                  <a:lnTo>
                    <a:pt x="231813" y="78"/>
                  </a:lnTo>
                  <a:lnTo>
                    <a:pt x="259577" y="23"/>
                  </a:lnTo>
                  <a:lnTo>
                    <a:pt x="273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511"/>
            <p:cNvSpPr/>
            <p:nvPr>
              <p:custDataLst>
                <p:tags r:id="rId153"/>
              </p:custDataLst>
            </p:nvPr>
          </p:nvSpPr>
          <p:spPr>
            <a:xfrm>
              <a:off x="2146300" y="1780692"/>
              <a:ext cx="50801" cy="233181"/>
            </a:xfrm>
            <a:custGeom>
              <a:avLst/>
              <a:gdLst/>
              <a:ahLst/>
              <a:cxnLst/>
              <a:rect l="0" t="0" r="0" b="0"/>
              <a:pathLst>
                <a:path w="50801" h="233181">
                  <a:moveTo>
                    <a:pt x="50800" y="3658"/>
                  </a:moveTo>
                  <a:lnTo>
                    <a:pt x="50800" y="3658"/>
                  </a:lnTo>
                  <a:lnTo>
                    <a:pt x="50800" y="287"/>
                  </a:lnTo>
                  <a:lnTo>
                    <a:pt x="50095" y="0"/>
                  </a:lnTo>
                  <a:lnTo>
                    <a:pt x="47429" y="1562"/>
                  </a:lnTo>
                  <a:lnTo>
                    <a:pt x="38591" y="19892"/>
                  </a:lnTo>
                  <a:lnTo>
                    <a:pt x="32909" y="41682"/>
                  </a:lnTo>
                  <a:lnTo>
                    <a:pt x="28032" y="68535"/>
                  </a:lnTo>
                  <a:lnTo>
                    <a:pt x="23512" y="99285"/>
                  </a:lnTo>
                  <a:lnTo>
                    <a:pt x="21033" y="129885"/>
                  </a:lnTo>
                  <a:lnTo>
                    <a:pt x="19226" y="159242"/>
                  </a:lnTo>
                  <a:lnTo>
                    <a:pt x="16071" y="186401"/>
                  </a:lnTo>
                  <a:lnTo>
                    <a:pt x="10328" y="215378"/>
                  </a:lnTo>
                  <a:lnTo>
                    <a:pt x="4157" y="230627"/>
                  </a:lnTo>
                  <a:lnTo>
                    <a:pt x="2772" y="232582"/>
                  </a:lnTo>
                  <a:lnTo>
                    <a:pt x="1848" y="233180"/>
                  </a:lnTo>
                  <a:lnTo>
                    <a:pt x="0" y="232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124"/>
          <p:cNvGrpSpPr/>
          <p:nvPr/>
        </p:nvGrpSpPr>
        <p:grpSpPr>
          <a:xfrm>
            <a:off x="2942742" y="1905880"/>
            <a:ext cx="67159" cy="43571"/>
            <a:chOff x="2942742" y="1905880"/>
            <a:chExt cx="67159" cy="43571"/>
          </a:xfrm>
        </p:grpSpPr>
        <p:sp>
          <p:nvSpPr>
            <p:cNvPr id="24" name="SMARTInkShape-512"/>
            <p:cNvSpPr/>
            <p:nvPr>
              <p:custDataLst>
                <p:tags r:id="rId147"/>
              </p:custDataLst>
            </p:nvPr>
          </p:nvSpPr>
          <p:spPr>
            <a:xfrm>
              <a:off x="2946400" y="19431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46074" y="705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513"/>
            <p:cNvSpPr/>
            <p:nvPr>
              <p:custDataLst>
                <p:tags r:id="rId148"/>
              </p:custDataLst>
            </p:nvPr>
          </p:nvSpPr>
          <p:spPr>
            <a:xfrm>
              <a:off x="2942742" y="1905880"/>
              <a:ext cx="67159" cy="11821"/>
            </a:xfrm>
            <a:custGeom>
              <a:avLst/>
              <a:gdLst/>
              <a:ahLst/>
              <a:cxnLst/>
              <a:rect l="0" t="0" r="0" b="0"/>
              <a:pathLst>
                <a:path w="67159" h="11821">
                  <a:moveTo>
                    <a:pt x="3658" y="5470"/>
                  </a:moveTo>
                  <a:lnTo>
                    <a:pt x="3658" y="5470"/>
                  </a:lnTo>
                  <a:lnTo>
                    <a:pt x="287" y="5470"/>
                  </a:lnTo>
                  <a:lnTo>
                    <a:pt x="0" y="4764"/>
                  </a:lnTo>
                  <a:lnTo>
                    <a:pt x="1562" y="2099"/>
                  </a:lnTo>
                  <a:lnTo>
                    <a:pt x="2966" y="1106"/>
                  </a:lnTo>
                  <a:lnTo>
                    <a:pt x="6408" y="3"/>
                  </a:lnTo>
                  <a:lnTo>
                    <a:pt x="28164" y="0"/>
                  </a:lnTo>
                  <a:lnTo>
                    <a:pt x="58750" y="6969"/>
                  </a:lnTo>
                  <a:lnTo>
                    <a:pt x="67158" y="1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125"/>
          <p:cNvGrpSpPr/>
          <p:nvPr/>
        </p:nvGrpSpPr>
        <p:grpSpPr>
          <a:xfrm>
            <a:off x="3226686" y="1885950"/>
            <a:ext cx="220627" cy="322133"/>
            <a:chOff x="3226686" y="1885950"/>
            <a:chExt cx="220627" cy="322133"/>
          </a:xfrm>
        </p:grpSpPr>
        <p:sp>
          <p:nvSpPr>
            <p:cNvPr id="27" name="SMARTInkShape-514"/>
            <p:cNvSpPr/>
            <p:nvPr>
              <p:custDataLst>
                <p:tags r:id="rId145"/>
              </p:custDataLst>
            </p:nvPr>
          </p:nvSpPr>
          <p:spPr>
            <a:xfrm>
              <a:off x="3226686" y="1885950"/>
              <a:ext cx="124048" cy="322133"/>
            </a:xfrm>
            <a:custGeom>
              <a:avLst/>
              <a:gdLst/>
              <a:ahLst/>
              <a:cxnLst/>
              <a:rect l="0" t="0" r="0" b="0"/>
              <a:pathLst>
                <a:path w="124048" h="322133">
                  <a:moveTo>
                    <a:pt x="43564" y="0"/>
                  </a:moveTo>
                  <a:lnTo>
                    <a:pt x="43564" y="0"/>
                  </a:lnTo>
                  <a:lnTo>
                    <a:pt x="41683" y="12552"/>
                  </a:lnTo>
                  <a:lnTo>
                    <a:pt x="36657" y="41113"/>
                  </a:lnTo>
                  <a:lnTo>
                    <a:pt x="33439" y="71189"/>
                  </a:lnTo>
                  <a:lnTo>
                    <a:pt x="32581" y="89087"/>
                  </a:lnTo>
                  <a:lnTo>
                    <a:pt x="32009" y="108075"/>
                  </a:lnTo>
                  <a:lnTo>
                    <a:pt x="30216" y="128494"/>
                  </a:lnTo>
                  <a:lnTo>
                    <a:pt x="27610" y="149868"/>
                  </a:lnTo>
                  <a:lnTo>
                    <a:pt x="24461" y="171879"/>
                  </a:lnTo>
                  <a:lnTo>
                    <a:pt x="21656" y="192197"/>
                  </a:lnTo>
                  <a:lnTo>
                    <a:pt x="19081" y="211387"/>
                  </a:lnTo>
                  <a:lnTo>
                    <a:pt x="16659" y="229825"/>
                  </a:lnTo>
                  <a:lnTo>
                    <a:pt x="12086" y="259718"/>
                  </a:lnTo>
                  <a:lnTo>
                    <a:pt x="8407" y="284058"/>
                  </a:lnTo>
                  <a:lnTo>
                    <a:pt x="6045" y="315154"/>
                  </a:lnTo>
                  <a:lnTo>
                    <a:pt x="5579" y="322132"/>
                  </a:lnTo>
                  <a:lnTo>
                    <a:pt x="4781" y="301116"/>
                  </a:lnTo>
                  <a:lnTo>
                    <a:pt x="2103" y="278233"/>
                  </a:lnTo>
                  <a:lnTo>
                    <a:pt x="1107" y="263100"/>
                  </a:lnTo>
                  <a:lnTo>
                    <a:pt x="443" y="245955"/>
                  </a:lnTo>
                  <a:lnTo>
                    <a:pt x="0" y="227470"/>
                  </a:lnTo>
                  <a:lnTo>
                    <a:pt x="1115" y="208797"/>
                  </a:lnTo>
                  <a:lnTo>
                    <a:pt x="3271" y="189998"/>
                  </a:lnTo>
                  <a:lnTo>
                    <a:pt x="6118" y="171115"/>
                  </a:lnTo>
                  <a:lnTo>
                    <a:pt x="9428" y="152882"/>
                  </a:lnTo>
                  <a:lnTo>
                    <a:pt x="13046" y="135083"/>
                  </a:lnTo>
                  <a:lnTo>
                    <a:pt x="16868" y="117572"/>
                  </a:lnTo>
                  <a:lnTo>
                    <a:pt x="26760" y="86826"/>
                  </a:lnTo>
                  <a:lnTo>
                    <a:pt x="37507" y="60462"/>
                  </a:lnTo>
                  <a:lnTo>
                    <a:pt x="52196" y="31163"/>
                  </a:lnTo>
                  <a:lnTo>
                    <a:pt x="63628" y="18319"/>
                  </a:lnTo>
                  <a:lnTo>
                    <a:pt x="70346" y="15035"/>
                  </a:lnTo>
                  <a:lnTo>
                    <a:pt x="85336" y="13267"/>
                  </a:lnTo>
                  <a:lnTo>
                    <a:pt x="99524" y="18597"/>
                  </a:lnTo>
                  <a:lnTo>
                    <a:pt x="106270" y="22981"/>
                  </a:lnTo>
                  <a:lnTo>
                    <a:pt x="115649" y="35378"/>
                  </a:lnTo>
                  <a:lnTo>
                    <a:pt x="121463" y="51002"/>
                  </a:lnTo>
                  <a:lnTo>
                    <a:pt x="124047" y="69704"/>
                  </a:lnTo>
                  <a:lnTo>
                    <a:pt x="121432" y="86013"/>
                  </a:lnTo>
                  <a:lnTo>
                    <a:pt x="111627" y="113730"/>
                  </a:lnTo>
                  <a:lnTo>
                    <a:pt x="107284" y="118859"/>
                  </a:lnTo>
                  <a:lnTo>
                    <a:pt x="94932" y="126439"/>
                  </a:lnTo>
                  <a:lnTo>
                    <a:pt x="80035" y="128397"/>
                  </a:lnTo>
                  <a:lnTo>
                    <a:pt x="64712" y="126210"/>
                  </a:lnTo>
                  <a:lnTo>
                    <a:pt x="41392" y="115189"/>
                  </a:lnTo>
                  <a:lnTo>
                    <a:pt x="3086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515"/>
            <p:cNvSpPr/>
            <p:nvPr>
              <p:custDataLst>
                <p:tags r:id="rId146"/>
              </p:custDataLst>
            </p:nvPr>
          </p:nvSpPr>
          <p:spPr>
            <a:xfrm>
              <a:off x="3397250" y="1982806"/>
              <a:ext cx="50063" cy="68245"/>
            </a:xfrm>
            <a:custGeom>
              <a:avLst/>
              <a:gdLst/>
              <a:ahLst/>
              <a:cxnLst/>
              <a:rect l="0" t="0" r="0" b="0"/>
              <a:pathLst>
                <a:path w="50063" h="68245">
                  <a:moveTo>
                    <a:pt x="0" y="42844"/>
                  </a:moveTo>
                  <a:lnTo>
                    <a:pt x="0" y="42844"/>
                  </a:lnTo>
                  <a:lnTo>
                    <a:pt x="29854" y="12990"/>
                  </a:lnTo>
                  <a:lnTo>
                    <a:pt x="48311" y="0"/>
                  </a:lnTo>
                  <a:lnTo>
                    <a:pt x="49140" y="171"/>
                  </a:lnTo>
                  <a:lnTo>
                    <a:pt x="49693" y="990"/>
                  </a:lnTo>
                  <a:lnTo>
                    <a:pt x="50062" y="2241"/>
                  </a:lnTo>
                  <a:lnTo>
                    <a:pt x="45677" y="27018"/>
                  </a:lnTo>
                  <a:lnTo>
                    <a:pt x="44612" y="55707"/>
                  </a:lnTo>
                  <a:lnTo>
                    <a:pt x="44450" y="682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126"/>
          <p:cNvGrpSpPr/>
          <p:nvPr/>
        </p:nvGrpSpPr>
        <p:grpSpPr>
          <a:xfrm>
            <a:off x="3632200" y="1615124"/>
            <a:ext cx="330201" cy="267005"/>
            <a:chOff x="3632200" y="1615124"/>
            <a:chExt cx="330201" cy="267005"/>
          </a:xfrm>
        </p:grpSpPr>
        <p:sp>
          <p:nvSpPr>
            <p:cNvPr id="30" name="SMARTInkShape-516"/>
            <p:cNvSpPr/>
            <p:nvPr>
              <p:custDataLst>
                <p:tags r:id="rId142"/>
              </p:custDataLst>
            </p:nvPr>
          </p:nvSpPr>
          <p:spPr>
            <a:xfrm>
              <a:off x="3811259" y="1686612"/>
              <a:ext cx="151142" cy="195517"/>
            </a:xfrm>
            <a:custGeom>
              <a:avLst/>
              <a:gdLst/>
              <a:ahLst/>
              <a:cxnLst/>
              <a:rect l="0" t="0" r="0" b="0"/>
              <a:pathLst>
                <a:path w="151142" h="195517">
                  <a:moveTo>
                    <a:pt x="17791" y="8838"/>
                  </a:moveTo>
                  <a:lnTo>
                    <a:pt x="17791" y="8838"/>
                  </a:lnTo>
                  <a:lnTo>
                    <a:pt x="17791" y="5467"/>
                  </a:lnTo>
                  <a:lnTo>
                    <a:pt x="19672" y="1931"/>
                  </a:lnTo>
                  <a:lnTo>
                    <a:pt x="21162" y="0"/>
                  </a:lnTo>
                  <a:lnTo>
                    <a:pt x="21450" y="124"/>
                  </a:lnTo>
                  <a:lnTo>
                    <a:pt x="19887" y="4024"/>
                  </a:lnTo>
                  <a:lnTo>
                    <a:pt x="5113" y="28165"/>
                  </a:lnTo>
                  <a:lnTo>
                    <a:pt x="0" y="58230"/>
                  </a:lnTo>
                  <a:lnTo>
                    <a:pt x="6" y="71006"/>
                  </a:lnTo>
                  <a:lnTo>
                    <a:pt x="4282" y="91796"/>
                  </a:lnTo>
                  <a:lnTo>
                    <a:pt x="5963" y="92366"/>
                  </a:lnTo>
                  <a:lnTo>
                    <a:pt x="11593" y="89235"/>
                  </a:lnTo>
                  <a:lnTo>
                    <a:pt x="32671" y="61105"/>
                  </a:lnTo>
                  <a:lnTo>
                    <a:pt x="56322" y="29432"/>
                  </a:lnTo>
                  <a:lnTo>
                    <a:pt x="68327" y="19408"/>
                  </a:lnTo>
                  <a:lnTo>
                    <a:pt x="70531" y="20118"/>
                  </a:lnTo>
                  <a:lnTo>
                    <a:pt x="72001" y="22708"/>
                  </a:lnTo>
                  <a:lnTo>
                    <a:pt x="72981" y="26551"/>
                  </a:lnTo>
                  <a:lnTo>
                    <a:pt x="67619" y="48815"/>
                  </a:lnTo>
                  <a:lnTo>
                    <a:pt x="60868" y="69645"/>
                  </a:lnTo>
                  <a:lnTo>
                    <a:pt x="53869" y="93719"/>
                  </a:lnTo>
                  <a:lnTo>
                    <a:pt x="48407" y="120881"/>
                  </a:lnTo>
                  <a:lnTo>
                    <a:pt x="47391" y="145653"/>
                  </a:lnTo>
                  <a:lnTo>
                    <a:pt x="48108" y="157198"/>
                  </a:lnTo>
                  <a:lnTo>
                    <a:pt x="52113" y="167011"/>
                  </a:lnTo>
                  <a:lnTo>
                    <a:pt x="65971" y="183560"/>
                  </a:lnTo>
                  <a:lnTo>
                    <a:pt x="83890" y="192325"/>
                  </a:lnTo>
                  <a:lnTo>
                    <a:pt x="102907" y="195516"/>
                  </a:lnTo>
                  <a:lnTo>
                    <a:pt x="120767" y="194582"/>
                  </a:lnTo>
                  <a:lnTo>
                    <a:pt x="134349" y="189933"/>
                  </a:lnTo>
                  <a:lnTo>
                    <a:pt x="139946" y="186718"/>
                  </a:lnTo>
                  <a:lnTo>
                    <a:pt x="143678" y="181753"/>
                  </a:lnTo>
                  <a:lnTo>
                    <a:pt x="151141" y="154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517"/>
            <p:cNvSpPr/>
            <p:nvPr>
              <p:custDataLst>
                <p:tags r:id="rId143"/>
              </p:custDataLst>
            </p:nvPr>
          </p:nvSpPr>
          <p:spPr>
            <a:xfrm>
              <a:off x="3638550" y="1822450"/>
              <a:ext cx="311151" cy="12701"/>
            </a:xfrm>
            <a:custGeom>
              <a:avLst/>
              <a:gdLst/>
              <a:ahLst/>
              <a:cxnLst/>
              <a:rect l="0" t="0" r="0" b="0"/>
              <a:pathLst>
                <a:path w="311151" h="12701">
                  <a:moveTo>
                    <a:pt x="0" y="12700"/>
                  </a:moveTo>
                  <a:lnTo>
                    <a:pt x="0" y="12700"/>
                  </a:lnTo>
                  <a:lnTo>
                    <a:pt x="13484" y="5958"/>
                  </a:lnTo>
                  <a:lnTo>
                    <a:pt x="35156" y="2648"/>
                  </a:lnTo>
                  <a:lnTo>
                    <a:pt x="62897" y="1177"/>
                  </a:lnTo>
                  <a:lnTo>
                    <a:pt x="91689" y="523"/>
                  </a:lnTo>
                  <a:lnTo>
                    <a:pt x="107693" y="349"/>
                  </a:lnTo>
                  <a:lnTo>
                    <a:pt x="124712" y="233"/>
                  </a:lnTo>
                  <a:lnTo>
                    <a:pt x="142408" y="155"/>
                  </a:lnTo>
                  <a:lnTo>
                    <a:pt x="160555" y="103"/>
                  </a:lnTo>
                  <a:lnTo>
                    <a:pt x="179004" y="69"/>
                  </a:lnTo>
                  <a:lnTo>
                    <a:pt x="197652" y="46"/>
                  </a:lnTo>
                  <a:lnTo>
                    <a:pt x="215729" y="31"/>
                  </a:lnTo>
                  <a:lnTo>
                    <a:pt x="233425" y="21"/>
                  </a:lnTo>
                  <a:lnTo>
                    <a:pt x="250867" y="14"/>
                  </a:lnTo>
                  <a:lnTo>
                    <a:pt x="277772" y="6"/>
                  </a:lnTo>
                  <a:lnTo>
                    <a:pt x="311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518"/>
            <p:cNvSpPr/>
            <p:nvPr>
              <p:custDataLst>
                <p:tags r:id="rId144"/>
              </p:custDataLst>
            </p:nvPr>
          </p:nvSpPr>
          <p:spPr>
            <a:xfrm>
              <a:off x="3632200" y="1615124"/>
              <a:ext cx="110830" cy="188332"/>
            </a:xfrm>
            <a:custGeom>
              <a:avLst/>
              <a:gdLst/>
              <a:ahLst/>
              <a:cxnLst/>
              <a:rect l="0" t="0" r="0" b="0"/>
              <a:pathLst>
                <a:path w="110830" h="188332">
                  <a:moveTo>
                    <a:pt x="0" y="86676"/>
                  </a:moveTo>
                  <a:lnTo>
                    <a:pt x="0" y="86676"/>
                  </a:lnTo>
                  <a:lnTo>
                    <a:pt x="8789" y="55283"/>
                  </a:lnTo>
                  <a:lnTo>
                    <a:pt x="16606" y="35329"/>
                  </a:lnTo>
                  <a:lnTo>
                    <a:pt x="32202" y="13606"/>
                  </a:lnTo>
                  <a:lnTo>
                    <a:pt x="41594" y="5282"/>
                  </a:lnTo>
                  <a:lnTo>
                    <a:pt x="50471" y="1112"/>
                  </a:lnTo>
                  <a:lnTo>
                    <a:pt x="54814" y="0"/>
                  </a:lnTo>
                  <a:lnTo>
                    <a:pt x="59826" y="2786"/>
                  </a:lnTo>
                  <a:lnTo>
                    <a:pt x="71039" y="15290"/>
                  </a:lnTo>
                  <a:lnTo>
                    <a:pt x="85882" y="45534"/>
                  </a:lnTo>
                  <a:lnTo>
                    <a:pt x="96731" y="69096"/>
                  </a:lnTo>
                  <a:lnTo>
                    <a:pt x="106492" y="93679"/>
                  </a:lnTo>
                  <a:lnTo>
                    <a:pt x="110829" y="118716"/>
                  </a:lnTo>
                  <a:lnTo>
                    <a:pt x="109901" y="149870"/>
                  </a:lnTo>
                  <a:lnTo>
                    <a:pt x="103172" y="166268"/>
                  </a:lnTo>
                  <a:lnTo>
                    <a:pt x="93127" y="179200"/>
                  </a:lnTo>
                  <a:lnTo>
                    <a:pt x="81606" y="187300"/>
                  </a:lnTo>
                  <a:lnTo>
                    <a:pt x="76277" y="188331"/>
                  </a:lnTo>
                  <a:lnTo>
                    <a:pt x="71312" y="187607"/>
                  </a:lnTo>
                  <a:lnTo>
                    <a:pt x="66591" y="185713"/>
                  </a:lnTo>
                  <a:lnTo>
                    <a:pt x="53205" y="172935"/>
                  </a:lnTo>
                  <a:lnTo>
                    <a:pt x="48341" y="161702"/>
                  </a:lnTo>
                  <a:lnTo>
                    <a:pt x="47044" y="155743"/>
                  </a:lnTo>
                  <a:lnTo>
                    <a:pt x="47591" y="150360"/>
                  </a:lnTo>
                  <a:lnTo>
                    <a:pt x="51960" y="140615"/>
                  </a:lnTo>
                  <a:lnTo>
                    <a:pt x="58607" y="133462"/>
                  </a:lnTo>
                  <a:lnTo>
                    <a:pt x="72163" y="125468"/>
                  </a:lnTo>
                  <a:lnTo>
                    <a:pt x="88900" y="1184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SMARTInkShape-Group127"/>
          <p:cNvGrpSpPr/>
          <p:nvPr/>
        </p:nvGrpSpPr>
        <p:grpSpPr>
          <a:xfrm>
            <a:off x="3651250" y="1906368"/>
            <a:ext cx="222351" cy="162427"/>
            <a:chOff x="3651250" y="1906368"/>
            <a:chExt cx="222351" cy="162427"/>
          </a:xfrm>
        </p:grpSpPr>
        <p:sp>
          <p:nvSpPr>
            <p:cNvPr id="34" name="SMARTInkShape-519"/>
            <p:cNvSpPr/>
            <p:nvPr>
              <p:custDataLst>
                <p:tags r:id="rId139"/>
              </p:custDataLst>
            </p:nvPr>
          </p:nvSpPr>
          <p:spPr>
            <a:xfrm>
              <a:off x="3651250" y="1906368"/>
              <a:ext cx="88901" cy="142816"/>
            </a:xfrm>
            <a:custGeom>
              <a:avLst/>
              <a:gdLst/>
              <a:ahLst/>
              <a:cxnLst/>
              <a:rect l="0" t="0" r="0" b="0"/>
              <a:pathLst>
                <a:path w="88901" h="142816">
                  <a:moveTo>
                    <a:pt x="0" y="43082"/>
                  </a:moveTo>
                  <a:lnTo>
                    <a:pt x="0" y="43082"/>
                  </a:lnTo>
                  <a:lnTo>
                    <a:pt x="7839" y="13275"/>
                  </a:lnTo>
                  <a:lnTo>
                    <a:pt x="10540" y="7962"/>
                  </a:lnTo>
                  <a:lnTo>
                    <a:pt x="11740" y="3249"/>
                  </a:lnTo>
                  <a:lnTo>
                    <a:pt x="14177" y="1710"/>
                  </a:lnTo>
                  <a:lnTo>
                    <a:pt x="22528" y="0"/>
                  </a:lnTo>
                  <a:lnTo>
                    <a:pt x="39131" y="2408"/>
                  </a:lnTo>
                  <a:lnTo>
                    <a:pt x="57455" y="10961"/>
                  </a:lnTo>
                  <a:lnTo>
                    <a:pt x="68104" y="22221"/>
                  </a:lnTo>
                  <a:lnTo>
                    <a:pt x="80151" y="44427"/>
                  </a:lnTo>
                  <a:lnTo>
                    <a:pt x="86308" y="70762"/>
                  </a:lnTo>
                  <a:lnTo>
                    <a:pt x="86251" y="99026"/>
                  </a:lnTo>
                  <a:lnTo>
                    <a:pt x="82783" y="115218"/>
                  </a:lnTo>
                  <a:lnTo>
                    <a:pt x="76539" y="127118"/>
                  </a:lnTo>
                  <a:lnTo>
                    <a:pt x="65090" y="138380"/>
                  </a:lnTo>
                  <a:lnTo>
                    <a:pt x="56916" y="141881"/>
                  </a:lnTo>
                  <a:lnTo>
                    <a:pt x="52761" y="142815"/>
                  </a:lnTo>
                  <a:lnTo>
                    <a:pt x="46262" y="141971"/>
                  </a:lnTo>
                  <a:lnTo>
                    <a:pt x="43542" y="140758"/>
                  </a:lnTo>
                  <a:lnTo>
                    <a:pt x="38637" y="133766"/>
                  </a:lnTo>
                  <a:lnTo>
                    <a:pt x="33110" y="118772"/>
                  </a:lnTo>
                  <a:lnTo>
                    <a:pt x="33363" y="116120"/>
                  </a:lnTo>
                  <a:lnTo>
                    <a:pt x="35524" y="111291"/>
                  </a:lnTo>
                  <a:lnTo>
                    <a:pt x="44079" y="104606"/>
                  </a:lnTo>
                  <a:lnTo>
                    <a:pt x="63976" y="96732"/>
                  </a:lnTo>
                  <a:lnTo>
                    <a:pt x="88900" y="93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520"/>
            <p:cNvSpPr/>
            <p:nvPr>
              <p:custDataLst>
                <p:tags r:id="rId140"/>
              </p:custDataLst>
            </p:nvPr>
          </p:nvSpPr>
          <p:spPr>
            <a:xfrm>
              <a:off x="3804994" y="1913821"/>
              <a:ext cx="68607" cy="154974"/>
            </a:xfrm>
            <a:custGeom>
              <a:avLst/>
              <a:gdLst/>
              <a:ahLst/>
              <a:cxnLst/>
              <a:rect l="0" t="0" r="0" b="0"/>
              <a:pathLst>
                <a:path w="68607" h="154974">
                  <a:moveTo>
                    <a:pt x="5006" y="16579"/>
                  </a:moveTo>
                  <a:lnTo>
                    <a:pt x="5006" y="16579"/>
                  </a:lnTo>
                  <a:lnTo>
                    <a:pt x="10473" y="177"/>
                  </a:lnTo>
                  <a:lnTo>
                    <a:pt x="10768" y="0"/>
                  </a:lnTo>
                  <a:lnTo>
                    <a:pt x="11094" y="1685"/>
                  </a:lnTo>
                  <a:lnTo>
                    <a:pt x="6295" y="33101"/>
                  </a:lnTo>
                  <a:lnTo>
                    <a:pt x="3507" y="64043"/>
                  </a:lnTo>
                  <a:lnTo>
                    <a:pt x="812" y="86357"/>
                  </a:lnTo>
                  <a:lnTo>
                    <a:pt x="0" y="114081"/>
                  </a:lnTo>
                  <a:lnTo>
                    <a:pt x="2311" y="129058"/>
                  </a:lnTo>
                  <a:lnTo>
                    <a:pt x="7571" y="140888"/>
                  </a:lnTo>
                  <a:lnTo>
                    <a:pt x="10949" y="146018"/>
                  </a:lnTo>
                  <a:lnTo>
                    <a:pt x="16024" y="149439"/>
                  </a:lnTo>
                  <a:lnTo>
                    <a:pt x="35944" y="154252"/>
                  </a:lnTo>
                  <a:lnTo>
                    <a:pt x="54860" y="154973"/>
                  </a:lnTo>
                  <a:lnTo>
                    <a:pt x="65028" y="152641"/>
                  </a:lnTo>
                  <a:lnTo>
                    <a:pt x="67598" y="151031"/>
                  </a:lnTo>
                  <a:lnTo>
                    <a:pt x="68606" y="149253"/>
                  </a:lnTo>
                  <a:lnTo>
                    <a:pt x="68506" y="1435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521"/>
            <p:cNvSpPr/>
            <p:nvPr>
              <p:custDataLst>
                <p:tags r:id="rId141"/>
              </p:custDataLst>
            </p:nvPr>
          </p:nvSpPr>
          <p:spPr>
            <a:xfrm>
              <a:off x="3781229" y="2006600"/>
              <a:ext cx="73222" cy="19051"/>
            </a:xfrm>
            <a:custGeom>
              <a:avLst/>
              <a:gdLst/>
              <a:ahLst/>
              <a:cxnLst/>
              <a:rect l="0" t="0" r="0" b="0"/>
              <a:pathLst>
                <a:path w="73222" h="19051">
                  <a:moveTo>
                    <a:pt x="3371" y="19050"/>
                  </a:moveTo>
                  <a:lnTo>
                    <a:pt x="3371" y="19050"/>
                  </a:lnTo>
                  <a:lnTo>
                    <a:pt x="0" y="15679"/>
                  </a:lnTo>
                  <a:lnTo>
                    <a:pt x="418" y="13275"/>
                  </a:lnTo>
                  <a:lnTo>
                    <a:pt x="4646" y="6841"/>
                  </a:lnTo>
                  <a:lnTo>
                    <a:pt x="13110" y="3040"/>
                  </a:lnTo>
                  <a:lnTo>
                    <a:pt x="41917" y="400"/>
                  </a:lnTo>
                  <a:lnTo>
                    <a:pt x="732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8" name="SMARTInkShape-522"/>
          <p:cNvSpPr/>
          <p:nvPr>
            <p:custDataLst>
              <p:tags r:id="rId1"/>
            </p:custDataLst>
          </p:nvPr>
        </p:nvSpPr>
        <p:spPr>
          <a:xfrm>
            <a:off x="3409950" y="2257229"/>
            <a:ext cx="177801" cy="289122"/>
          </a:xfrm>
          <a:custGeom>
            <a:avLst/>
            <a:gdLst/>
            <a:ahLst/>
            <a:cxnLst/>
            <a:rect l="0" t="0" r="0" b="0"/>
            <a:pathLst>
              <a:path w="177801" h="289122">
                <a:moveTo>
                  <a:pt x="0" y="3371"/>
                </a:moveTo>
                <a:lnTo>
                  <a:pt x="0" y="3371"/>
                </a:lnTo>
                <a:lnTo>
                  <a:pt x="0" y="0"/>
                </a:lnTo>
                <a:lnTo>
                  <a:pt x="3371" y="25072"/>
                </a:lnTo>
                <a:lnTo>
                  <a:pt x="6907" y="45472"/>
                </a:lnTo>
                <a:lnTo>
                  <a:pt x="11537" y="67943"/>
                </a:lnTo>
                <a:lnTo>
                  <a:pt x="22076" y="98312"/>
                </a:lnTo>
                <a:lnTo>
                  <a:pt x="30038" y="111654"/>
                </a:lnTo>
                <a:lnTo>
                  <a:pt x="34842" y="115776"/>
                </a:lnTo>
                <a:lnTo>
                  <a:pt x="50305" y="121578"/>
                </a:lnTo>
                <a:lnTo>
                  <a:pt x="57165" y="122935"/>
                </a:lnTo>
                <a:lnTo>
                  <a:pt x="59982" y="121180"/>
                </a:lnTo>
                <a:lnTo>
                  <a:pt x="64994" y="113586"/>
                </a:lnTo>
                <a:lnTo>
                  <a:pt x="76118" y="82238"/>
                </a:lnTo>
                <a:lnTo>
                  <a:pt x="81280" y="69906"/>
                </a:lnTo>
                <a:lnTo>
                  <a:pt x="83114" y="71011"/>
                </a:lnTo>
                <a:lnTo>
                  <a:pt x="88916" y="77883"/>
                </a:lnTo>
                <a:lnTo>
                  <a:pt x="99774" y="106022"/>
                </a:lnTo>
                <a:lnTo>
                  <a:pt x="106903" y="127311"/>
                </a:lnTo>
                <a:lnTo>
                  <a:pt x="114776" y="149001"/>
                </a:lnTo>
                <a:lnTo>
                  <a:pt x="123684" y="170401"/>
                </a:lnTo>
                <a:lnTo>
                  <a:pt x="139893" y="200871"/>
                </a:lnTo>
                <a:lnTo>
                  <a:pt x="159359" y="230828"/>
                </a:lnTo>
                <a:lnTo>
                  <a:pt x="173434" y="255340"/>
                </a:lnTo>
                <a:lnTo>
                  <a:pt x="176506" y="267980"/>
                </a:lnTo>
                <a:lnTo>
                  <a:pt x="177800" y="28912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4" name="SMARTInkShape-Group129"/>
          <p:cNvGrpSpPr/>
          <p:nvPr/>
        </p:nvGrpSpPr>
        <p:grpSpPr>
          <a:xfrm>
            <a:off x="3670300" y="2463077"/>
            <a:ext cx="552451" cy="392283"/>
            <a:chOff x="3670300" y="2463077"/>
            <a:chExt cx="552451" cy="392283"/>
          </a:xfrm>
        </p:grpSpPr>
        <p:sp>
          <p:nvSpPr>
            <p:cNvPr id="39" name="SMARTInkShape-523"/>
            <p:cNvSpPr/>
            <p:nvPr>
              <p:custDataLst>
                <p:tags r:id="rId134"/>
              </p:custDataLst>
            </p:nvPr>
          </p:nvSpPr>
          <p:spPr>
            <a:xfrm>
              <a:off x="3703356" y="2528183"/>
              <a:ext cx="55845" cy="197471"/>
            </a:xfrm>
            <a:custGeom>
              <a:avLst/>
              <a:gdLst/>
              <a:ahLst/>
              <a:cxnLst/>
              <a:rect l="0" t="0" r="0" b="0"/>
              <a:pathLst>
                <a:path w="55845" h="197471">
                  <a:moveTo>
                    <a:pt x="30444" y="5467"/>
                  </a:moveTo>
                  <a:lnTo>
                    <a:pt x="30444" y="5467"/>
                  </a:lnTo>
                  <a:lnTo>
                    <a:pt x="30444" y="2096"/>
                  </a:lnTo>
                  <a:lnTo>
                    <a:pt x="29739" y="1103"/>
                  </a:lnTo>
                  <a:lnTo>
                    <a:pt x="28563" y="441"/>
                  </a:lnTo>
                  <a:lnTo>
                    <a:pt x="27073" y="0"/>
                  </a:lnTo>
                  <a:lnTo>
                    <a:pt x="26080" y="411"/>
                  </a:lnTo>
                  <a:lnTo>
                    <a:pt x="25418" y="1391"/>
                  </a:lnTo>
                  <a:lnTo>
                    <a:pt x="14835" y="31689"/>
                  </a:lnTo>
                  <a:lnTo>
                    <a:pt x="9866" y="56162"/>
                  </a:lnTo>
                  <a:lnTo>
                    <a:pt x="5305" y="83502"/>
                  </a:lnTo>
                  <a:lnTo>
                    <a:pt x="1633" y="111410"/>
                  </a:lnTo>
                  <a:lnTo>
                    <a:pt x="0" y="137925"/>
                  </a:lnTo>
                  <a:lnTo>
                    <a:pt x="2452" y="166540"/>
                  </a:lnTo>
                  <a:lnTo>
                    <a:pt x="7647" y="185053"/>
                  </a:lnTo>
                  <a:lnTo>
                    <a:pt x="13492" y="192998"/>
                  </a:lnTo>
                  <a:lnTo>
                    <a:pt x="17026" y="196104"/>
                  </a:lnTo>
                  <a:lnTo>
                    <a:pt x="21499" y="197470"/>
                  </a:lnTo>
                  <a:lnTo>
                    <a:pt x="32113" y="197105"/>
                  </a:lnTo>
                  <a:lnTo>
                    <a:pt x="42004" y="192710"/>
                  </a:lnTo>
                  <a:lnTo>
                    <a:pt x="55844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524"/>
            <p:cNvSpPr/>
            <p:nvPr>
              <p:custDataLst>
                <p:tags r:id="rId135"/>
              </p:custDataLst>
            </p:nvPr>
          </p:nvSpPr>
          <p:spPr>
            <a:xfrm>
              <a:off x="3670300" y="26289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31096" y="8336"/>
                  </a:lnTo>
                  <a:lnTo>
                    <a:pt x="58902" y="6742"/>
                  </a:lnTo>
                  <a:lnTo>
                    <a:pt x="87992" y="305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525"/>
            <p:cNvSpPr/>
            <p:nvPr>
              <p:custDataLst>
                <p:tags r:id="rId136"/>
              </p:custDataLst>
            </p:nvPr>
          </p:nvSpPr>
          <p:spPr>
            <a:xfrm>
              <a:off x="3797300" y="2616749"/>
              <a:ext cx="215901" cy="238611"/>
            </a:xfrm>
            <a:custGeom>
              <a:avLst/>
              <a:gdLst/>
              <a:ahLst/>
              <a:cxnLst/>
              <a:rect l="0" t="0" r="0" b="0"/>
              <a:pathLst>
                <a:path w="215901" h="238611">
                  <a:moveTo>
                    <a:pt x="0" y="31201"/>
                  </a:moveTo>
                  <a:lnTo>
                    <a:pt x="0" y="31201"/>
                  </a:lnTo>
                  <a:lnTo>
                    <a:pt x="5467" y="25734"/>
                  </a:lnTo>
                  <a:lnTo>
                    <a:pt x="12831" y="31854"/>
                  </a:lnTo>
                  <a:lnTo>
                    <a:pt x="20578" y="42605"/>
                  </a:lnTo>
                  <a:lnTo>
                    <a:pt x="31672" y="69967"/>
                  </a:lnTo>
                  <a:lnTo>
                    <a:pt x="37724" y="98209"/>
                  </a:lnTo>
                  <a:lnTo>
                    <a:pt x="38555" y="98451"/>
                  </a:lnTo>
                  <a:lnTo>
                    <a:pt x="41359" y="96838"/>
                  </a:lnTo>
                  <a:lnTo>
                    <a:pt x="46905" y="85221"/>
                  </a:lnTo>
                  <a:lnTo>
                    <a:pt x="46275" y="61632"/>
                  </a:lnTo>
                  <a:lnTo>
                    <a:pt x="41620" y="35670"/>
                  </a:lnTo>
                  <a:lnTo>
                    <a:pt x="32941" y="5703"/>
                  </a:lnTo>
                  <a:lnTo>
                    <a:pt x="32103" y="1303"/>
                  </a:lnTo>
                  <a:lnTo>
                    <a:pt x="33396" y="686"/>
                  </a:lnTo>
                  <a:lnTo>
                    <a:pt x="38597" y="0"/>
                  </a:lnTo>
                  <a:lnTo>
                    <a:pt x="70134" y="10314"/>
                  </a:lnTo>
                  <a:lnTo>
                    <a:pt x="88538" y="16675"/>
                  </a:lnTo>
                  <a:lnTo>
                    <a:pt x="97206" y="16984"/>
                  </a:lnTo>
                  <a:lnTo>
                    <a:pt x="109313" y="13191"/>
                  </a:lnTo>
                  <a:lnTo>
                    <a:pt x="120166" y="6131"/>
                  </a:lnTo>
                  <a:lnTo>
                    <a:pt x="120507" y="12641"/>
                  </a:lnTo>
                  <a:lnTo>
                    <a:pt x="111927" y="43479"/>
                  </a:lnTo>
                  <a:lnTo>
                    <a:pt x="113423" y="47147"/>
                  </a:lnTo>
                  <a:lnTo>
                    <a:pt x="122594" y="58105"/>
                  </a:lnTo>
                  <a:lnTo>
                    <a:pt x="128805" y="60797"/>
                  </a:lnTo>
                  <a:lnTo>
                    <a:pt x="132436" y="61515"/>
                  </a:lnTo>
                  <a:lnTo>
                    <a:pt x="135563" y="61288"/>
                  </a:lnTo>
                  <a:lnTo>
                    <a:pt x="140919" y="59155"/>
                  </a:lnTo>
                  <a:lnTo>
                    <a:pt x="145651" y="53973"/>
                  </a:lnTo>
                  <a:lnTo>
                    <a:pt x="155875" y="35794"/>
                  </a:lnTo>
                  <a:lnTo>
                    <a:pt x="158183" y="25340"/>
                  </a:lnTo>
                  <a:lnTo>
                    <a:pt x="158717" y="18901"/>
                  </a:lnTo>
                  <a:lnTo>
                    <a:pt x="162111" y="21991"/>
                  </a:lnTo>
                  <a:lnTo>
                    <a:pt x="163771" y="25461"/>
                  </a:lnTo>
                  <a:lnTo>
                    <a:pt x="164214" y="27374"/>
                  </a:lnTo>
                  <a:lnTo>
                    <a:pt x="168208" y="33438"/>
                  </a:lnTo>
                  <a:lnTo>
                    <a:pt x="168584" y="36220"/>
                  </a:lnTo>
                  <a:lnTo>
                    <a:pt x="167151" y="47583"/>
                  </a:lnTo>
                  <a:lnTo>
                    <a:pt x="171685" y="76549"/>
                  </a:lnTo>
                  <a:lnTo>
                    <a:pt x="174612" y="82635"/>
                  </a:lnTo>
                  <a:lnTo>
                    <a:pt x="176380" y="84540"/>
                  </a:lnTo>
                  <a:lnTo>
                    <a:pt x="184150" y="88351"/>
                  </a:lnTo>
                  <a:lnTo>
                    <a:pt x="180491" y="88351"/>
                  </a:lnTo>
                  <a:lnTo>
                    <a:pt x="182054" y="88351"/>
                  </a:lnTo>
                  <a:lnTo>
                    <a:pt x="180158" y="88351"/>
                  </a:lnTo>
                  <a:lnTo>
                    <a:pt x="179372" y="89056"/>
                  </a:lnTo>
                  <a:lnTo>
                    <a:pt x="167799" y="115802"/>
                  </a:lnTo>
                  <a:lnTo>
                    <a:pt x="156884" y="147285"/>
                  </a:lnTo>
                  <a:lnTo>
                    <a:pt x="148163" y="178563"/>
                  </a:lnTo>
                  <a:lnTo>
                    <a:pt x="137661" y="205313"/>
                  </a:lnTo>
                  <a:lnTo>
                    <a:pt x="129061" y="225547"/>
                  </a:lnTo>
                  <a:lnTo>
                    <a:pt x="121801" y="233523"/>
                  </a:lnTo>
                  <a:lnTo>
                    <a:pt x="115753" y="237539"/>
                  </a:lnTo>
                  <a:lnTo>
                    <a:pt x="113152" y="238610"/>
                  </a:lnTo>
                  <a:lnTo>
                    <a:pt x="110712" y="237207"/>
                  </a:lnTo>
                  <a:lnTo>
                    <a:pt x="106120" y="230003"/>
                  </a:lnTo>
                  <a:lnTo>
                    <a:pt x="99568" y="207306"/>
                  </a:lnTo>
                  <a:lnTo>
                    <a:pt x="100933" y="188257"/>
                  </a:lnTo>
                  <a:lnTo>
                    <a:pt x="107752" y="159580"/>
                  </a:lnTo>
                  <a:lnTo>
                    <a:pt x="109935" y="150654"/>
                  </a:lnTo>
                  <a:lnTo>
                    <a:pt x="119886" y="135091"/>
                  </a:lnTo>
                  <a:lnTo>
                    <a:pt x="145899" y="104482"/>
                  </a:lnTo>
                  <a:lnTo>
                    <a:pt x="168426" y="79646"/>
                  </a:lnTo>
                  <a:lnTo>
                    <a:pt x="196346" y="51043"/>
                  </a:lnTo>
                  <a:lnTo>
                    <a:pt x="215900" y="312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526"/>
            <p:cNvSpPr/>
            <p:nvPr>
              <p:custDataLst>
                <p:tags r:id="rId137"/>
              </p:custDataLst>
            </p:nvPr>
          </p:nvSpPr>
          <p:spPr>
            <a:xfrm>
              <a:off x="4026442" y="2482850"/>
              <a:ext cx="113759" cy="207272"/>
            </a:xfrm>
            <a:custGeom>
              <a:avLst/>
              <a:gdLst/>
              <a:ahLst/>
              <a:cxnLst/>
              <a:rect l="0" t="0" r="0" b="0"/>
              <a:pathLst>
                <a:path w="113759" h="207272">
                  <a:moveTo>
                    <a:pt x="94708" y="0"/>
                  </a:moveTo>
                  <a:lnTo>
                    <a:pt x="94708" y="0"/>
                  </a:lnTo>
                  <a:lnTo>
                    <a:pt x="73032" y="28156"/>
                  </a:lnTo>
                  <a:lnTo>
                    <a:pt x="58733" y="51555"/>
                  </a:lnTo>
                  <a:lnTo>
                    <a:pt x="42971" y="80299"/>
                  </a:lnTo>
                  <a:lnTo>
                    <a:pt x="27969" y="111183"/>
                  </a:lnTo>
                  <a:lnTo>
                    <a:pt x="16598" y="141372"/>
                  </a:lnTo>
                  <a:lnTo>
                    <a:pt x="8722" y="165608"/>
                  </a:lnTo>
                  <a:lnTo>
                    <a:pt x="1288" y="194050"/>
                  </a:lnTo>
                  <a:lnTo>
                    <a:pt x="0" y="203860"/>
                  </a:lnTo>
                  <a:lnTo>
                    <a:pt x="525" y="205051"/>
                  </a:lnTo>
                  <a:lnTo>
                    <a:pt x="1580" y="205139"/>
                  </a:lnTo>
                  <a:lnTo>
                    <a:pt x="2990" y="204493"/>
                  </a:lnTo>
                  <a:lnTo>
                    <a:pt x="21166" y="178813"/>
                  </a:lnTo>
                  <a:lnTo>
                    <a:pt x="47438" y="149595"/>
                  </a:lnTo>
                  <a:lnTo>
                    <a:pt x="60241" y="138163"/>
                  </a:lnTo>
                  <a:lnTo>
                    <a:pt x="63263" y="136559"/>
                  </a:lnTo>
                  <a:lnTo>
                    <a:pt x="65278" y="136195"/>
                  </a:lnTo>
                  <a:lnTo>
                    <a:pt x="66621" y="136658"/>
                  </a:lnTo>
                  <a:lnTo>
                    <a:pt x="67517" y="137672"/>
                  </a:lnTo>
                  <a:lnTo>
                    <a:pt x="68777" y="145841"/>
                  </a:lnTo>
                  <a:lnTo>
                    <a:pt x="61546" y="155129"/>
                  </a:lnTo>
                  <a:lnTo>
                    <a:pt x="30537" y="181710"/>
                  </a:lnTo>
                  <a:lnTo>
                    <a:pt x="8304" y="200988"/>
                  </a:lnTo>
                  <a:lnTo>
                    <a:pt x="7472" y="201020"/>
                  </a:lnTo>
                  <a:lnTo>
                    <a:pt x="6917" y="200335"/>
                  </a:lnTo>
                  <a:lnTo>
                    <a:pt x="6137" y="196001"/>
                  </a:lnTo>
                  <a:lnTo>
                    <a:pt x="6027" y="194167"/>
                  </a:lnTo>
                  <a:lnTo>
                    <a:pt x="7365" y="192239"/>
                  </a:lnTo>
                  <a:lnTo>
                    <a:pt x="12615" y="188215"/>
                  </a:lnTo>
                  <a:lnTo>
                    <a:pt x="20133" y="185355"/>
                  </a:lnTo>
                  <a:lnTo>
                    <a:pt x="26829" y="184507"/>
                  </a:lnTo>
                  <a:lnTo>
                    <a:pt x="33025" y="188071"/>
                  </a:lnTo>
                  <a:lnTo>
                    <a:pt x="39776" y="194359"/>
                  </a:lnTo>
                  <a:lnTo>
                    <a:pt x="45129" y="201858"/>
                  </a:lnTo>
                  <a:lnTo>
                    <a:pt x="48250" y="204422"/>
                  </a:lnTo>
                  <a:lnTo>
                    <a:pt x="55480" y="207271"/>
                  </a:lnTo>
                  <a:lnTo>
                    <a:pt x="63398" y="206656"/>
                  </a:lnTo>
                  <a:lnTo>
                    <a:pt x="67484" y="205504"/>
                  </a:lnTo>
                  <a:lnTo>
                    <a:pt x="90091" y="190398"/>
                  </a:lnTo>
                  <a:lnTo>
                    <a:pt x="101593" y="175873"/>
                  </a:lnTo>
                  <a:lnTo>
                    <a:pt x="113758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527"/>
            <p:cNvSpPr/>
            <p:nvPr>
              <p:custDataLst>
                <p:tags r:id="rId138"/>
              </p:custDataLst>
            </p:nvPr>
          </p:nvSpPr>
          <p:spPr>
            <a:xfrm>
              <a:off x="4135325" y="2463077"/>
              <a:ext cx="87426" cy="240963"/>
            </a:xfrm>
            <a:custGeom>
              <a:avLst/>
              <a:gdLst/>
              <a:ahLst/>
              <a:cxnLst/>
              <a:rect l="0" t="0" r="0" b="0"/>
              <a:pathLst>
                <a:path w="87426" h="240963">
                  <a:moveTo>
                    <a:pt x="74725" y="19773"/>
                  </a:moveTo>
                  <a:lnTo>
                    <a:pt x="74725" y="19773"/>
                  </a:lnTo>
                  <a:lnTo>
                    <a:pt x="80192" y="0"/>
                  </a:lnTo>
                  <a:lnTo>
                    <a:pt x="68407" y="28388"/>
                  </a:lnTo>
                  <a:lnTo>
                    <a:pt x="55689" y="54646"/>
                  </a:lnTo>
                  <a:lnTo>
                    <a:pt x="49334" y="70539"/>
                  </a:lnTo>
                  <a:lnTo>
                    <a:pt x="42981" y="87483"/>
                  </a:lnTo>
                  <a:lnTo>
                    <a:pt x="30278" y="117600"/>
                  </a:lnTo>
                  <a:lnTo>
                    <a:pt x="18987" y="144391"/>
                  </a:lnTo>
                  <a:lnTo>
                    <a:pt x="11618" y="168057"/>
                  </a:lnTo>
                  <a:lnTo>
                    <a:pt x="737" y="198224"/>
                  </a:lnTo>
                  <a:lnTo>
                    <a:pt x="0" y="200124"/>
                  </a:lnTo>
                  <a:lnTo>
                    <a:pt x="214" y="200684"/>
                  </a:lnTo>
                  <a:lnTo>
                    <a:pt x="1062" y="200353"/>
                  </a:lnTo>
                  <a:lnTo>
                    <a:pt x="2333" y="199426"/>
                  </a:lnTo>
                  <a:lnTo>
                    <a:pt x="20232" y="167850"/>
                  </a:lnTo>
                  <a:lnTo>
                    <a:pt x="38430" y="146598"/>
                  </a:lnTo>
                  <a:lnTo>
                    <a:pt x="47070" y="140110"/>
                  </a:lnTo>
                  <a:lnTo>
                    <a:pt x="49939" y="138803"/>
                  </a:lnTo>
                  <a:lnTo>
                    <a:pt x="51850" y="138638"/>
                  </a:lnTo>
                  <a:lnTo>
                    <a:pt x="53126" y="139233"/>
                  </a:lnTo>
                  <a:lnTo>
                    <a:pt x="53975" y="141040"/>
                  </a:lnTo>
                  <a:lnTo>
                    <a:pt x="54920" y="146812"/>
                  </a:lnTo>
                  <a:lnTo>
                    <a:pt x="41761" y="174896"/>
                  </a:lnTo>
                  <a:lnTo>
                    <a:pt x="21231" y="205634"/>
                  </a:lnTo>
                  <a:lnTo>
                    <a:pt x="18297" y="209357"/>
                  </a:lnTo>
                  <a:lnTo>
                    <a:pt x="23106" y="204725"/>
                  </a:lnTo>
                  <a:lnTo>
                    <a:pt x="25442" y="206161"/>
                  </a:lnTo>
                  <a:lnTo>
                    <a:pt x="32692" y="212832"/>
                  </a:lnTo>
                  <a:lnTo>
                    <a:pt x="34877" y="218701"/>
                  </a:lnTo>
                  <a:lnTo>
                    <a:pt x="35459" y="222242"/>
                  </a:lnTo>
                  <a:lnTo>
                    <a:pt x="43022" y="233967"/>
                  </a:lnTo>
                  <a:lnTo>
                    <a:pt x="50287" y="238442"/>
                  </a:lnTo>
                  <a:lnTo>
                    <a:pt x="64192" y="240962"/>
                  </a:lnTo>
                  <a:lnTo>
                    <a:pt x="74277" y="240846"/>
                  </a:lnTo>
                  <a:lnTo>
                    <a:pt x="87425" y="2356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" name="SMARTInkShape-528"/>
          <p:cNvSpPr/>
          <p:nvPr>
            <p:custDataLst>
              <p:tags r:id="rId2"/>
            </p:custDataLst>
          </p:nvPr>
        </p:nvSpPr>
        <p:spPr>
          <a:xfrm>
            <a:off x="3979616" y="1397883"/>
            <a:ext cx="135886" cy="240418"/>
          </a:xfrm>
          <a:custGeom>
            <a:avLst/>
            <a:gdLst/>
            <a:ahLst/>
            <a:cxnLst/>
            <a:rect l="0" t="0" r="0" b="0"/>
            <a:pathLst>
              <a:path w="135886" h="240418">
                <a:moveTo>
                  <a:pt x="109784" y="5467"/>
                </a:moveTo>
                <a:lnTo>
                  <a:pt x="109784" y="5467"/>
                </a:lnTo>
                <a:lnTo>
                  <a:pt x="115251" y="0"/>
                </a:lnTo>
                <a:lnTo>
                  <a:pt x="112501" y="12862"/>
                </a:lnTo>
                <a:lnTo>
                  <a:pt x="100476" y="37919"/>
                </a:lnTo>
                <a:lnTo>
                  <a:pt x="83507" y="64314"/>
                </a:lnTo>
                <a:lnTo>
                  <a:pt x="68215" y="94460"/>
                </a:lnTo>
                <a:lnTo>
                  <a:pt x="65903" y="99481"/>
                </a:lnTo>
                <a:lnTo>
                  <a:pt x="86430" y="88923"/>
                </a:lnTo>
                <a:lnTo>
                  <a:pt x="118080" y="66768"/>
                </a:lnTo>
                <a:lnTo>
                  <a:pt x="128288" y="61640"/>
                </a:lnTo>
                <a:lnTo>
                  <a:pt x="131997" y="61260"/>
                </a:lnTo>
                <a:lnTo>
                  <a:pt x="135176" y="61712"/>
                </a:lnTo>
                <a:lnTo>
                  <a:pt x="135885" y="64130"/>
                </a:lnTo>
                <a:lnTo>
                  <a:pt x="132909" y="72462"/>
                </a:lnTo>
                <a:lnTo>
                  <a:pt x="116557" y="99165"/>
                </a:lnTo>
                <a:lnTo>
                  <a:pt x="97978" y="121900"/>
                </a:lnTo>
                <a:lnTo>
                  <a:pt x="74903" y="146115"/>
                </a:lnTo>
                <a:lnTo>
                  <a:pt x="48185" y="170988"/>
                </a:lnTo>
                <a:lnTo>
                  <a:pt x="25492" y="192391"/>
                </a:lnTo>
                <a:lnTo>
                  <a:pt x="4375" y="216544"/>
                </a:lnTo>
                <a:lnTo>
                  <a:pt x="141" y="226985"/>
                </a:lnTo>
                <a:lnTo>
                  <a:pt x="0" y="230757"/>
                </a:lnTo>
                <a:lnTo>
                  <a:pt x="611" y="233977"/>
                </a:lnTo>
                <a:lnTo>
                  <a:pt x="2430" y="236123"/>
                </a:lnTo>
                <a:lnTo>
                  <a:pt x="14534" y="2404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" name="SMARTInkShape-Group131"/>
          <p:cNvGrpSpPr/>
          <p:nvPr/>
        </p:nvGrpSpPr>
        <p:grpSpPr>
          <a:xfrm>
            <a:off x="4278816" y="1149350"/>
            <a:ext cx="861405" cy="375495"/>
            <a:chOff x="4278816" y="1149350"/>
            <a:chExt cx="861405" cy="375495"/>
          </a:xfrm>
        </p:grpSpPr>
        <p:sp>
          <p:nvSpPr>
            <p:cNvPr id="46" name="SMARTInkShape-529"/>
            <p:cNvSpPr/>
            <p:nvPr>
              <p:custDataLst>
                <p:tags r:id="rId130"/>
              </p:custDataLst>
            </p:nvPr>
          </p:nvSpPr>
          <p:spPr>
            <a:xfrm>
              <a:off x="4278816" y="1283583"/>
              <a:ext cx="128085" cy="95669"/>
            </a:xfrm>
            <a:custGeom>
              <a:avLst/>
              <a:gdLst/>
              <a:ahLst/>
              <a:cxnLst/>
              <a:rect l="0" t="0" r="0" b="0"/>
              <a:pathLst>
                <a:path w="128085" h="95669">
                  <a:moveTo>
                    <a:pt x="13784" y="5467"/>
                  </a:moveTo>
                  <a:lnTo>
                    <a:pt x="13784" y="5467"/>
                  </a:lnTo>
                  <a:lnTo>
                    <a:pt x="13784" y="0"/>
                  </a:lnTo>
                  <a:lnTo>
                    <a:pt x="4995" y="23719"/>
                  </a:lnTo>
                  <a:lnTo>
                    <a:pt x="0" y="41095"/>
                  </a:lnTo>
                  <a:lnTo>
                    <a:pt x="449" y="66040"/>
                  </a:lnTo>
                  <a:lnTo>
                    <a:pt x="1601" y="85738"/>
                  </a:lnTo>
                  <a:lnTo>
                    <a:pt x="4372" y="93590"/>
                  </a:lnTo>
                  <a:lnTo>
                    <a:pt x="6803" y="95260"/>
                  </a:lnTo>
                  <a:lnTo>
                    <a:pt x="9836" y="95668"/>
                  </a:lnTo>
                  <a:lnTo>
                    <a:pt x="13269" y="95234"/>
                  </a:lnTo>
                  <a:lnTo>
                    <a:pt x="20846" y="90989"/>
                  </a:lnTo>
                  <a:lnTo>
                    <a:pt x="24842" y="87882"/>
                  </a:lnTo>
                  <a:lnTo>
                    <a:pt x="40570" y="61763"/>
                  </a:lnTo>
                  <a:lnTo>
                    <a:pt x="48532" y="47077"/>
                  </a:lnTo>
                  <a:lnTo>
                    <a:pt x="49649" y="43790"/>
                  </a:lnTo>
                  <a:lnTo>
                    <a:pt x="51100" y="41599"/>
                  </a:lnTo>
                  <a:lnTo>
                    <a:pt x="52772" y="40138"/>
                  </a:lnTo>
                  <a:lnTo>
                    <a:pt x="56512" y="38515"/>
                  </a:lnTo>
                  <a:lnTo>
                    <a:pt x="60526" y="37794"/>
                  </a:lnTo>
                  <a:lnTo>
                    <a:pt x="61879" y="39013"/>
                  </a:lnTo>
                  <a:lnTo>
                    <a:pt x="63382" y="44130"/>
                  </a:lnTo>
                  <a:lnTo>
                    <a:pt x="61394" y="63277"/>
                  </a:lnTo>
                  <a:lnTo>
                    <a:pt x="70616" y="84231"/>
                  </a:lnTo>
                  <a:lnTo>
                    <a:pt x="72133" y="85493"/>
                  </a:lnTo>
                  <a:lnTo>
                    <a:pt x="73850" y="86334"/>
                  </a:lnTo>
                  <a:lnTo>
                    <a:pt x="75700" y="86189"/>
                  </a:lnTo>
                  <a:lnTo>
                    <a:pt x="79638" y="84147"/>
                  </a:lnTo>
                  <a:lnTo>
                    <a:pt x="92563" y="72289"/>
                  </a:lnTo>
                  <a:lnTo>
                    <a:pt x="106460" y="45660"/>
                  </a:lnTo>
                  <a:lnTo>
                    <a:pt x="117287" y="31409"/>
                  </a:lnTo>
                  <a:lnTo>
                    <a:pt x="122815" y="27580"/>
                  </a:lnTo>
                  <a:lnTo>
                    <a:pt x="123866" y="27970"/>
                  </a:lnTo>
                  <a:lnTo>
                    <a:pt x="123861" y="29641"/>
                  </a:lnTo>
                  <a:lnTo>
                    <a:pt x="117650" y="55792"/>
                  </a:lnTo>
                  <a:lnTo>
                    <a:pt x="116391" y="68756"/>
                  </a:lnTo>
                  <a:lnTo>
                    <a:pt x="119595" y="79692"/>
                  </a:lnTo>
                  <a:lnTo>
                    <a:pt x="128084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530"/>
            <p:cNvSpPr/>
            <p:nvPr>
              <p:custDataLst>
                <p:tags r:id="rId131"/>
              </p:custDataLst>
            </p:nvPr>
          </p:nvSpPr>
          <p:spPr>
            <a:xfrm>
              <a:off x="4446251" y="1194127"/>
              <a:ext cx="208300" cy="185823"/>
            </a:xfrm>
            <a:custGeom>
              <a:avLst/>
              <a:gdLst/>
              <a:ahLst/>
              <a:cxnLst/>
              <a:rect l="0" t="0" r="0" b="0"/>
              <a:pathLst>
                <a:path w="208300" h="185823">
                  <a:moveTo>
                    <a:pt x="49549" y="120323"/>
                  </a:moveTo>
                  <a:lnTo>
                    <a:pt x="49549" y="120323"/>
                  </a:lnTo>
                  <a:lnTo>
                    <a:pt x="42807" y="116952"/>
                  </a:lnTo>
                  <a:lnTo>
                    <a:pt x="39410" y="117370"/>
                  </a:lnTo>
                  <a:lnTo>
                    <a:pt x="16325" y="131911"/>
                  </a:lnTo>
                  <a:lnTo>
                    <a:pt x="1683" y="147275"/>
                  </a:lnTo>
                  <a:lnTo>
                    <a:pt x="0" y="152402"/>
                  </a:lnTo>
                  <a:lnTo>
                    <a:pt x="288" y="157231"/>
                  </a:lnTo>
                  <a:lnTo>
                    <a:pt x="4372" y="166360"/>
                  </a:lnTo>
                  <a:lnTo>
                    <a:pt x="10891" y="175121"/>
                  </a:lnTo>
                  <a:lnTo>
                    <a:pt x="25865" y="184616"/>
                  </a:lnTo>
                  <a:lnTo>
                    <a:pt x="37612" y="185822"/>
                  </a:lnTo>
                  <a:lnTo>
                    <a:pt x="43707" y="185155"/>
                  </a:lnTo>
                  <a:lnTo>
                    <a:pt x="54243" y="178771"/>
                  </a:lnTo>
                  <a:lnTo>
                    <a:pt x="62924" y="168878"/>
                  </a:lnTo>
                  <a:lnTo>
                    <a:pt x="69134" y="157425"/>
                  </a:lnTo>
                  <a:lnTo>
                    <a:pt x="70483" y="143398"/>
                  </a:lnTo>
                  <a:lnTo>
                    <a:pt x="68025" y="129167"/>
                  </a:lnTo>
                  <a:lnTo>
                    <a:pt x="62229" y="118139"/>
                  </a:lnTo>
                  <a:lnTo>
                    <a:pt x="56831" y="112297"/>
                  </a:lnTo>
                  <a:lnTo>
                    <a:pt x="52080" y="109700"/>
                  </a:lnTo>
                  <a:lnTo>
                    <a:pt x="44508" y="107896"/>
                  </a:lnTo>
                  <a:lnTo>
                    <a:pt x="44777" y="107805"/>
                  </a:lnTo>
                  <a:lnTo>
                    <a:pt x="75837" y="104259"/>
                  </a:lnTo>
                  <a:lnTo>
                    <a:pt x="101004" y="95416"/>
                  </a:lnTo>
                  <a:lnTo>
                    <a:pt x="130804" y="77117"/>
                  </a:lnTo>
                  <a:lnTo>
                    <a:pt x="155234" y="50450"/>
                  </a:lnTo>
                  <a:lnTo>
                    <a:pt x="175878" y="23576"/>
                  </a:lnTo>
                  <a:lnTo>
                    <a:pt x="187488" y="164"/>
                  </a:lnTo>
                  <a:lnTo>
                    <a:pt x="188075" y="0"/>
                  </a:lnTo>
                  <a:lnTo>
                    <a:pt x="164609" y="26083"/>
                  </a:lnTo>
                  <a:lnTo>
                    <a:pt x="147254" y="48805"/>
                  </a:lnTo>
                  <a:lnTo>
                    <a:pt x="130132" y="77719"/>
                  </a:lnTo>
                  <a:lnTo>
                    <a:pt x="116879" y="103740"/>
                  </a:lnTo>
                  <a:lnTo>
                    <a:pt x="109107" y="125653"/>
                  </a:lnTo>
                  <a:lnTo>
                    <a:pt x="110356" y="142447"/>
                  </a:lnTo>
                  <a:lnTo>
                    <a:pt x="115615" y="155086"/>
                  </a:lnTo>
                  <a:lnTo>
                    <a:pt x="118993" y="160431"/>
                  </a:lnTo>
                  <a:lnTo>
                    <a:pt x="124773" y="163290"/>
                  </a:lnTo>
                  <a:lnTo>
                    <a:pt x="140602" y="164584"/>
                  </a:lnTo>
                  <a:lnTo>
                    <a:pt x="162606" y="161346"/>
                  </a:lnTo>
                  <a:lnTo>
                    <a:pt x="174115" y="154078"/>
                  </a:lnTo>
                  <a:lnTo>
                    <a:pt x="189631" y="135536"/>
                  </a:lnTo>
                  <a:lnTo>
                    <a:pt x="190914" y="131170"/>
                  </a:lnTo>
                  <a:lnTo>
                    <a:pt x="190460" y="122557"/>
                  </a:lnTo>
                  <a:lnTo>
                    <a:pt x="189351" y="119696"/>
                  </a:lnTo>
                  <a:lnTo>
                    <a:pt x="187905" y="117788"/>
                  </a:lnTo>
                  <a:lnTo>
                    <a:pt x="186237" y="116516"/>
                  </a:lnTo>
                  <a:lnTo>
                    <a:pt x="183713" y="117080"/>
                  </a:lnTo>
                  <a:lnTo>
                    <a:pt x="177146" y="121469"/>
                  </a:lnTo>
                  <a:lnTo>
                    <a:pt x="168887" y="135244"/>
                  </a:lnTo>
                  <a:lnTo>
                    <a:pt x="165341" y="149360"/>
                  </a:lnTo>
                  <a:lnTo>
                    <a:pt x="166394" y="158158"/>
                  </a:lnTo>
                  <a:lnTo>
                    <a:pt x="167662" y="162480"/>
                  </a:lnTo>
                  <a:lnTo>
                    <a:pt x="174716" y="171045"/>
                  </a:lnTo>
                  <a:lnTo>
                    <a:pt x="179560" y="175304"/>
                  </a:lnTo>
                  <a:lnTo>
                    <a:pt x="190588" y="180037"/>
                  </a:lnTo>
                  <a:lnTo>
                    <a:pt x="208299" y="1838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531"/>
            <p:cNvSpPr/>
            <p:nvPr>
              <p:custDataLst>
                <p:tags r:id="rId132"/>
              </p:custDataLst>
            </p:nvPr>
          </p:nvSpPr>
          <p:spPr>
            <a:xfrm>
              <a:off x="4707350" y="1149350"/>
              <a:ext cx="290101" cy="375495"/>
            </a:xfrm>
            <a:custGeom>
              <a:avLst/>
              <a:gdLst/>
              <a:ahLst/>
              <a:cxnLst/>
              <a:rect l="0" t="0" r="0" b="0"/>
              <a:pathLst>
                <a:path w="290101" h="375495">
                  <a:moveTo>
                    <a:pt x="55150" y="0"/>
                  </a:moveTo>
                  <a:lnTo>
                    <a:pt x="55150" y="0"/>
                  </a:lnTo>
                  <a:lnTo>
                    <a:pt x="47964" y="22395"/>
                  </a:lnTo>
                  <a:lnTo>
                    <a:pt x="36199" y="45466"/>
                  </a:lnTo>
                  <a:lnTo>
                    <a:pt x="23444" y="74065"/>
                  </a:lnTo>
                  <a:lnTo>
                    <a:pt x="12131" y="104179"/>
                  </a:lnTo>
                  <a:lnTo>
                    <a:pt x="4750" y="131674"/>
                  </a:lnTo>
                  <a:lnTo>
                    <a:pt x="0" y="160840"/>
                  </a:lnTo>
                  <a:lnTo>
                    <a:pt x="770" y="172144"/>
                  </a:lnTo>
                  <a:lnTo>
                    <a:pt x="3465" y="178814"/>
                  </a:lnTo>
                  <a:lnTo>
                    <a:pt x="5170" y="180593"/>
                  </a:lnTo>
                  <a:lnTo>
                    <a:pt x="7014" y="181778"/>
                  </a:lnTo>
                  <a:lnTo>
                    <a:pt x="10359" y="180452"/>
                  </a:lnTo>
                  <a:lnTo>
                    <a:pt x="25181" y="167767"/>
                  </a:lnTo>
                  <a:lnTo>
                    <a:pt x="47270" y="140436"/>
                  </a:lnTo>
                  <a:lnTo>
                    <a:pt x="59165" y="126513"/>
                  </a:lnTo>
                  <a:lnTo>
                    <a:pt x="64696" y="123255"/>
                  </a:lnTo>
                  <a:lnTo>
                    <a:pt x="69506" y="121808"/>
                  </a:lnTo>
                  <a:lnTo>
                    <a:pt x="70365" y="123539"/>
                  </a:lnTo>
                  <a:lnTo>
                    <a:pt x="68203" y="136087"/>
                  </a:lnTo>
                  <a:lnTo>
                    <a:pt x="64950" y="147267"/>
                  </a:lnTo>
                  <a:lnTo>
                    <a:pt x="45667" y="172202"/>
                  </a:lnTo>
                  <a:lnTo>
                    <a:pt x="20982" y="198562"/>
                  </a:lnTo>
                  <a:lnTo>
                    <a:pt x="7635" y="216134"/>
                  </a:lnTo>
                  <a:lnTo>
                    <a:pt x="6541" y="216761"/>
                  </a:lnTo>
                  <a:lnTo>
                    <a:pt x="5810" y="216474"/>
                  </a:lnTo>
                  <a:lnTo>
                    <a:pt x="6881" y="212392"/>
                  </a:lnTo>
                  <a:lnTo>
                    <a:pt x="22298" y="182021"/>
                  </a:lnTo>
                  <a:lnTo>
                    <a:pt x="24782" y="178498"/>
                  </a:lnTo>
                  <a:lnTo>
                    <a:pt x="27144" y="176854"/>
                  </a:lnTo>
                  <a:lnTo>
                    <a:pt x="29423" y="176464"/>
                  </a:lnTo>
                  <a:lnTo>
                    <a:pt x="31649" y="176909"/>
                  </a:lnTo>
                  <a:lnTo>
                    <a:pt x="33133" y="177912"/>
                  </a:lnTo>
                  <a:lnTo>
                    <a:pt x="34122" y="179286"/>
                  </a:lnTo>
                  <a:lnTo>
                    <a:pt x="41614" y="193648"/>
                  </a:lnTo>
                  <a:lnTo>
                    <a:pt x="59831" y="213919"/>
                  </a:lnTo>
                  <a:lnTo>
                    <a:pt x="75587" y="223153"/>
                  </a:lnTo>
                  <a:lnTo>
                    <a:pt x="87517" y="224297"/>
                  </a:lnTo>
                  <a:lnTo>
                    <a:pt x="93661" y="223615"/>
                  </a:lnTo>
                  <a:lnTo>
                    <a:pt x="98463" y="221749"/>
                  </a:lnTo>
                  <a:lnTo>
                    <a:pt x="105680" y="215912"/>
                  </a:lnTo>
                  <a:lnTo>
                    <a:pt x="120217" y="185902"/>
                  </a:lnTo>
                  <a:lnTo>
                    <a:pt x="125696" y="169407"/>
                  </a:lnTo>
                  <a:lnTo>
                    <a:pt x="125231" y="149404"/>
                  </a:lnTo>
                  <a:lnTo>
                    <a:pt x="124448" y="148992"/>
                  </a:lnTo>
                  <a:lnTo>
                    <a:pt x="123221" y="149422"/>
                  </a:lnTo>
                  <a:lnTo>
                    <a:pt x="121697" y="150415"/>
                  </a:lnTo>
                  <a:lnTo>
                    <a:pt x="116182" y="161925"/>
                  </a:lnTo>
                  <a:lnTo>
                    <a:pt x="113450" y="178741"/>
                  </a:lnTo>
                  <a:lnTo>
                    <a:pt x="114478" y="183366"/>
                  </a:lnTo>
                  <a:lnTo>
                    <a:pt x="119383" y="190387"/>
                  </a:lnTo>
                  <a:lnTo>
                    <a:pt x="126706" y="198306"/>
                  </a:lnTo>
                  <a:lnTo>
                    <a:pt x="128960" y="199232"/>
                  </a:lnTo>
                  <a:lnTo>
                    <a:pt x="131167" y="199143"/>
                  </a:lnTo>
                  <a:lnTo>
                    <a:pt x="133345" y="198379"/>
                  </a:lnTo>
                  <a:lnTo>
                    <a:pt x="143152" y="190561"/>
                  </a:lnTo>
                  <a:lnTo>
                    <a:pt x="151623" y="175937"/>
                  </a:lnTo>
                  <a:lnTo>
                    <a:pt x="160807" y="148373"/>
                  </a:lnTo>
                  <a:lnTo>
                    <a:pt x="166575" y="134666"/>
                  </a:lnTo>
                  <a:lnTo>
                    <a:pt x="167534" y="133521"/>
                  </a:lnTo>
                  <a:lnTo>
                    <a:pt x="168173" y="133464"/>
                  </a:lnTo>
                  <a:lnTo>
                    <a:pt x="159059" y="155767"/>
                  </a:lnTo>
                  <a:lnTo>
                    <a:pt x="151661" y="178826"/>
                  </a:lnTo>
                  <a:lnTo>
                    <a:pt x="141789" y="209300"/>
                  </a:lnTo>
                  <a:lnTo>
                    <a:pt x="136192" y="226317"/>
                  </a:lnTo>
                  <a:lnTo>
                    <a:pt x="131051" y="244011"/>
                  </a:lnTo>
                  <a:lnTo>
                    <a:pt x="126212" y="262157"/>
                  </a:lnTo>
                  <a:lnTo>
                    <a:pt x="121574" y="280605"/>
                  </a:lnTo>
                  <a:lnTo>
                    <a:pt x="117777" y="297137"/>
                  </a:lnTo>
                  <a:lnTo>
                    <a:pt x="111677" y="326794"/>
                  </a:lnTo>
                  <a:lnTo>
                    <a:pt x="104276" y="357178"/>
                  </a:lnTo>
                  <a:lnTo>
                    <a:pt x="97614" y="372844"/>
                  </a:lnTo>
                  <a:lnTo>
                    <a:pt x="94749" y="374857"/>
                  </a:lnTo>
                  <a:lnTo>
                    <a:pt x="91427" y="375494"/>
                  </a:lnTo>
                  <a:lnTo>
                    <a:pt x="87801" y="375212"/>
                  </a:lnTo>
                  <a:lnTo>
                    <a:pt x="80010" y="369255"/>
                  </a:lnTo>
                  <a:lnTo>
                    <a:pt x="75956" y="364704"/>
                  </a:lnTo>
                  <a:lnTo>
                    <a:pt x="71453" y="346476"/>
                  </a:lnTo>
                  <a:lnTo>
                    <a:pt x="70862" y="323323"/>
                  </a:lnTo>
                  <a:lnTo>
                    <a:pt x="78464" y="292571"/>
                  </a:lnTo>
                  <a:lnTo>
                    <a:pt x="85737" y="279139"/>
                  </a:lnTo>
                  <a:lnTo>
                    <a:pt x="101137" y="263644"/>
                  </a:lnTo>
                  <a:lnTo>
                    <a:pt x="129218" y="243373"/>
                  </a:lnTo>
                  <a:lnTo>
                    <a:pt x="152275" y="223877"/>
                  </a:lnTo>
                  <a:lnTo>
                    <a:pt x="175928" y="201101"/>
                  </a:lnTo>
                  <a:lnTo>
                    <a:pt x="198199" y="176867"/>
                  </a:lnTo>
                  <a:lnTo>
                    <a:pt x="219857" y="146341"/>
                  </a:lnTo>
                  <a:lnTo>
                    <a:pt x="230571" y="129311"/>
                  </a:lnTo>
                  <a:lnTo>
                    <a:pt x="239831" y="113018"/>
                  </a:lnTo>
                  <a:lnTo>
                    <a:pt x="255764" y="81745"/>
                  </a:lnTo>
                  <a:lnTo>
                    <a:pt x="269901" y="55146"/>
                  </a:lnTo>
                  <a:lnTo>
                    <a:pt x="284115" y="25982"/>
                  </a:lnTo>
                  <a:lnTo>
                    <a:pt x="288918" y="10228"/>
                  </a:lnTo>
                  <a:lnTo>
                    <a:pt x="289312" y="10346"/>
                  </a:lnTo>
                  <a:lnTo>
                    <a:pt x="289750" y="14241"/>
                  </a:lnTo>
                  <a:lnTo>
                    <a:pt x="269047" y="44859"/>
                  </a:lnTo>
                  <a:lnTo>
                    <a:pt x="251345" y="69561"/>
                  </a:lnTo>
                  <a:lnTo>
                    <a:pt x="233600" y="97003"/>
                  </a:lnTo>
                  <a:lnTo>
                    <a:pt x="219128" y="124251"/>
                  </a:lnTo>
                  <a:lnTo>
                    <a:pt x="212695" y="148121"/>
                  </a:lnTo>
                  <a:lnTo>
                    <a:pt x="213600" y="168607"/>
                  </a:lnTo>
                  <a:lnTo>
                    <a:pt x="215816" y="178022"/>
                  </a:lnTo>
                  <a:lnTo>
                    <a:pt x="225805" y="192245"/>
                  </a:lnTo>
                  <a:lnTo>
                    <a:pt x="239653" y="202564"/>
                  </a:lnTo>
                  <a:lnTo>
                    <a:pt x="255214" y="209503"/>
                  </a:lnTo>
                  <a:lnTo>
                    <a:pt x="269656" y="211175"/>
                  </a:lnTo>
                  <a:lnTo>
                    <a:pt x="29010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532"/>
            <p:cNvSpPr/>
            <p:nvPr>
              <p:custDataLst>
                <p:tags r:id="rId133"/>
              </p:custDataLst>
            </p:nvPr>
          </p:nvSpPr>
          <p:spPr>
            <a:xfrm>
              <a:off x="5047340" y="1168450"/>
              <a:ext cx="92881" cy="195372"/>
            </a:xfrm>
            <a:custGeom>
              <a:avLst/>
              <a:gdLst/>
              <a:ahLst/>
              <a:cxnLst/>
              <a:rect l="0" t="0" r="0" b="0"/>
              <a:pathLst>
                <a:path w="92881" h="195372">
                  <a:moveTo>
                    <a:pt x="83460" y="82500"/>
                  </a:moveTo>
                  <a:lnTo>
                    <a:pt x="83460" y="82500"/>
                  </a:lnTo>
                  <a:lnTo>
                    <a:pt x="90367" y="52989"/>
                  </a:lnTo>
                  <a:lnTo>
                    <a:pt x="92880" y="35517"/>
                  </a:lnTo>
                  <a:lnTo>
                    <a:pt x="90328" y="14487"/>
                  </a:lnTo>
                  <a:lnTo>
                    <a:pt x="86983" y="3824"/>
                  </a:lnTo>
                  <a:lnTo>
                    <a:pt x="83692" y="1121"/>
                  </a:lnTo>
                  <a:lnTo>
                    <a:pt x="79381" y="25"/>
                  </a:lnTo>
                  <a:lnTo>
                    <a:pt x="74390" y="0"/>
                  </a:lnTo>
                  <a:lnTo>
                    <a:pt x="68947" y="4217"/>
                  </a:lnTo>
                  <a:lnTo>
                    <a:pt x="50467" y="32494"/>
                  </a:lnTo>
                  <a:lnTo>
                    <a:pt x="35400" y="63097"/>
                  </a:lnTo>
                  <a:lnTo>
                    <a:pt x="28137" y="79443"/>
                  </a:lnTo>
                  <a:lnTo>
                    <a:pt x="21178" y="95984"/>
                  </a:lnTo>
                  <a:lnTo>
                    <a:pt x="9213" y="127298"/>
                  </a:lnTo>
                  <a:lnTo>
                    <a:pt x="1543" y="152975"/>
                  </a:lnTo>
                  <a:lnTo>
                    <a:pt x="0" y="180522"/>
                  </a:lnTo>
                  <a:lnTo>
                    <a:pt x="640" y="191977"/>
                  </a:lnTo>
                  <a:lnTo>
                    <a:pt x="1436" y="193585"/>
                  </a:lnTo>
                  <a:lnTo>
                    <a:pt x="2672" y="194657"/>
                  </a:lnTo>
                  <a:lnTo>
                    <a:pt x="4201" y="195371"/>
                  </a:lnTo>
                  <a:lnTo>
                    <a:pt x="5221" y="193731"/>
                  </a:lnTo>
                  <a:lnTo>
                    <a:pt x="7081" y="164223"/>
                  </a:lnTo>
                  <a:lnTo>
                    <a:pt x="7236" y="139933"/>
                  </a:lnTo>
                  <a:lnTo>
                    <a:pt x="9132" y="134366"/>
                  </a:lnTo>
                  <a:lnTo>
                    <a:pt x="10625" y="131894"/>
                  </a:lnTo>
                  <a:lnTo>
                    <a:pt x="13031" y="130246"/>
                  </a:lnTo>
                  <a:lnTo>
                    <a:pt x="26310" y="126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132"/>
          <p:cNvGrpSpPr/>
          <p:nvPr/>
        </p:nvGrpSpPr>
        <p:grpSpPr>
          <a:xfrm>
            <a:off x="5165658" y="1082644"/>
            <a:ext cx="879543" cy="403753"/>
            <a:chOff x="5165658" y="1082644"/>
            <a:chExt cx="879543" cy="403753"/>
          </a:xfrm>
        </p:grpSpPr>
        <p:sp>
          <p:nvSpPr>
            <p:cNvPr id="51" name="SMARTInkShape-533"/>
            <p:cNvSpPr/>
            <p:nvPr>
              <p:custDataLst>
                <p:tags r:id="rId126"/>
              </p:custDataLst>
            </p:nvPr>
          </p:nvSpPr>
          <p:spPr>
            <a:xfrm>
              <a:off x="5165658" y="1263650"/>
              <a:ext cx="149293" cy="108846"/>
            </a:xfrm>
            <a:custGeom>
              <a:avLst/>
              <a:gdLst/>
              <a:ahLst/>
              <a:cxnLst/>
              <a:rect l="0" t="0" r="0" b="0"/>
              <a:pathLst>
                <a:path w="149293" h="108846">
                  <a:moveTo>
                    <a:pt x="47692" y="50800"/>
                  </a:moveTo>
                  <a:lnTo>
                    <a:pt x="47692" y="50800"/>
                  </a:lnTo>
                  <a:lnTo>
                    <a:pt x="48397" y="40661"/>
                  </a:lnTo>
                  <a:lnTo>
                    <a:pt x="51063" y="33123"/>
                  </a:lnTo>
                  <a:lnTo>
                    <a:pt x="50836" y="25070"/>
                  </a:lnTo>
                  <a:lnTo>
                    <a:pt x="49788" y="20946"/>
                  </a:lnTo>
                  <a:lnTo>
                    <a:pt x="47678" y="18198"/>
                  </a:lnTo>
                  <a:lnTo>
                    <a:pt x="41571" y="15143"/>
                  </a:lnTo>
                  <a:lnTo>
                    <a:pt x="37262" y="16446"/>
                  </a:lnTo>
                  <a:lnTo>
                    <a:pt x="26829" y="23537"/>
                  </a:lnTo>
                  <a:lnTo>
                    <a:pt x="9055" y="46171"/>
                  </a:lnTo>
                  <a:lnTo>
                    <a:pt x="2297" y="63324"/>
                  </a:lnTo>
                  <a:lnTo>
                    <a:pt x="0" y="79650"/>
                  </a:lnTo>
                  <a:lnTo>
                    <a:pt x="1330" y="93961"/>
                  </a:lnTo>
                  <a:lnTo>
                    <a:pt x="6155" y="103614"/>
                  </a:lnTo>
                  <a:lnTo>
                    <a:pt x="9418" y="107176"/>
                  </a:lnTo>
                  <a:lnTo>
                    <a:pt x="13003" y="108845"/>
                  </a:lnTo>
                  <a:lnTo>
                    <a:pt x="20751" y="108818"/>
                  </a:lnTo>
                  <a:lnTo>
                    <a:pt x="24087" y="107118"/>
                  </a:lnTo>
                  <a:lnTo>
                    <a:pt x="29675" y="101465"/>
                  </a:lnTo>
                  <a:lnTo>
                    <a:pt x="43375" y="75494"/>
                  </a:lnTo>
                  <a:lnTo>
                    <a:pt x="51979" y="49336"/>
                  </a:lnTo>
                  <a:lnTo>
                    <a:pt x="62446" y="33119"/>
                  </a:lnTo>
                  <a:lnTo>
                    <a:pt x="67891" y="28831"/>
                  </a:lnTo>
                  <a:lnTo>
                    <a:pt x="74921" y="26416"/>
                  </a:lnTo>
                  <a:lnTo>
                    <a:pt x="105560" y="39795"/>
                  </a:lnTo>
                  <a:lnTo>
                    <a:pt x="114098" y="48025"/>
                  </a:lnTo>
                  <a:lnTo>
                    <a:pt x="120950" y="57328"/>
                  </a:lnTo>
                  <a:lnTo>
                    <a:pt x="133084" y="69049"/>
                  </a:lnTo>
                  <a:lnTo>
                    <a:pt x="134253" y="71433"/>
                  </a:lnTo>
                  <a:lnTo>
                    <a:pt x="134327" y="73022"/>
                  </a:lnTo>
                  <a:lnTo>
                    <a:pt x="133671" y="74081"/>
                  </a:lnTo>
                  <a:lnTo>
                    <a:pt x="132528" y="74787"/>
                  </a:lnTo>
                  <a:lnTo>
                    <a:pt x="127495" y="73691"/>
                  </a:lnTo>
                  <a:lnTo>
                    <a:pt x="124177" y="72411"/>
                  </a:lnTo>
                  <a:lnTo>
                    <a:pt x="112766" y="60496"/>
                  </a:lnTo>
                  <a:lnTo>
                    <a:pt x="108363" y="51346"/>
                  </a:lnTo>
                  <a:lnTo>
                    <a:pt x="105538" y="33975"/>
                  </a:lnTo>
                  <a:lnTo>
                    <a:pt x="107033" y="27329"/>
                  </a:lnTo>
                  <a:lnTo>
                    <a:pt x="113741" y="17314"/>
                  </a:lnTo>
                  <a:lnTo>
                    <a:pt x="123158" y="10696"/>
                  </a:lnTo>
                  <a:lnTo>
                    <a:pt x="14929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534"/>
            <p:cNvSpPr/>
            <p:nvPr>
              <p:custDataLst>
                <p:tags r:id="rId127"/>
              </p:custDataLst>
            </p:nvPr>
          </p:nvSpPr>
          <p:spPr>
            <a:xfrm>
              <a:off x="5659997" y="1082644"/>
              <a:ext cx="254579" cy="225457"/>
            </a:xfrm>
            <a:custGeom>
              <a:avLst/>
              <a:gdLst/>
              <a:ahLst/>
              <a:cxnLst/>
              <a:rect l="0" t="0" r="0" b="0"/>
              <a:pathLst>
                <a:path w="254579" h="225457">
                  <a:moveTo>
                    <a:pt x="99453" y="28606"/>
                  </a:moveTo>
                  <a:lnTo>
                    <a:pt x="99453" y="28606"/>
                  </a:lnTo>
                  <a:lnTo>
                    <a:pt x="96082" y="28606"/>
                  </a:lnTo>
                  <a:lnTo>
                    <a:pt x="82141" y="51001"/>
                  </a:lnTo>
                  <a:lnTo>
                    <a:pt x="68946" y="74072"/>
                  </a:lnTo>
                  <a:lnTo>
                    <a:pt x="51792" y="104552"/>
                  </a:lnTo>
                  <a:lnTo>
                    <a:pt x="42279" y="121570"/>
                  </a:lnTo>
                  <a:lnTo>
                    <a:pt x="33821" y="137854"/>
                  </a:lnTo>
                  <a:lnTo>
                    <a:pt x="18777" y="169118"/>
                  </a:lnTo>
                  <a:lnTo>
                    <a:pt x="8800" y="191950"/>
                  </a:lnTo>
                  <a:lnTo>
                    <a:pt x="15" y="217113"/>
                  </a:lnTo>
                  <a:lnTo>
                    <a:pt x="0" y="219188"/>
                  </a:lnTo>
                  <a:lnTo>
                    <a:pt x="695" y="219866"/>
                  </a:lnTo>
                  <a:lnTo>
                    <a:pt x="1864" y="219613"/>
                  </a:lnTo>
                  <a:lnTo>
                    <a:pt x="27960" y="189319"/>
                  </a:lnTo>
                  <a:lnTo>
                    <a:pt x="30625" y="186548"/>
                  </a:lnTo>
                  <a:lnTo>
                    <a:pt x="39229" y="183469"/>
                  </a:lnTo>
                  <a:lnTo>
                    <a:pt x="64476" y="176261"/>
                  </a:lnTo>
                  <a:lnTo>
                    <a:pt x="92257" y="168205"/>
                  </a:lnTo>
                  <a:lnTo>
                    <a:pt x="108139" y="161926"/>
                  </a:lnTo>
                  <a:lnTo>
                    <a:pt x="113897" y="157709"/>
                  </a:lnTo>
                  <a:lnTo>
                    <a:pt x="116456" y="153483"/>
                  </a:lnTo>
                  <a:lnTo>
                    <a:pt x="115727" y="152074"/>
                  </a:lnTo>
                  <a:lnTo>
                    <a:pt x="113830" y="151135"/>
                  </a:lnTo>
                  <a:lnTo>
                    <a:pt x="111154" y="150508"/>
                  </a:lnTo>
                  <a:lnTo>
                    <a:pt x="104419" y="151694"/>
                  </a:lnTo>
                  <a:lnTo>
                    <a:pt x="100647" y="152998"/>
                  </a:lnTo>
                  <a:lnTo>
                    <a:pt x="85225" y="168317"/>
                  </a:lnTo>
                  <a:lnTo>
                    <a:pt x="71190" y="189344"/>
                  </a:lnTo>
                  <a:lnTo>
                    <a:pt x="66195" y="200940"/>
                  </a:lnTo>
                  <a:lnTo>
                    <a:pt x="65992" y="205584"/>
                  </a:lnTo>
                  <a:lnTo>
                    <a:pt x="67268" y="209386"/>
                  </a:lnTo>
                  <a:lnTo>
                    <a:pt x="69530" y="212626"/>
                  </a:lnTo>
                  <a:lnTo>
                    <a:pt x="73154" y="214786"/>
                  </a:lnTo>
                  <a:lnTo>
                    <a:pt x="82826" y="217186"/>
                  </a:lnTo>
                  <a:lnTo>
                    <a:pt x="100171" y="215166"/>
                  </a:lnTo>
                  <a:lnTo>
                    <a:pt x="128829" y="199986"/>
                  </a:lnTo>
                  <a:lnTo>
                    <a:pt x="150138" y="181681"/>
                  </a:lnTo>
                  <a:lnTo>
                    <a:pt x="171369" y="157317"/>
                  </a:lnTo>
                  <a:lnTo>
                    <a:pt x="181969" y="141930"/>
                  </a:lnTo>
                  <a:lnTo>
                    <a:pt x="192564" y="125322"/>
                  </a:lnTo>
                  <a:lnTo>
                    <a:pt x="203154" y="107900"/>
                  </a:lnTo>
                  <a:lnTo>
                    <a:pt x="213743" y="89935"/>
                  </a:lnTo>
                  <a:lnTo>
                    <a:pt x="224329" y="71609"/>
                  </a:lnTo>
                  <a:lnTo>
                    <a:pt x="239856" y="41839"/>
                  </a:lnTo>
                  <a:lnTo>
                    <a:pt x="252767" y="12771"/>
                  </a:lnTo>
                  <a:lnTo>
                    <a:pt x="254578" y="7466"/>
                  </a:lnTo>
                  <a:lnTo>
                    <a:pt x="254376" y="3929"/>
                  </a:lnTo>
                  <a:lnTo>
                    <a:pt x="252829" y="1572"/>
                  </a:lnTo>
                  <a:lnTo>
                    <a:pt x="250387" y="0"/>
                  </a:lnTo>
                  <a:lnTo>
                    <a:pt x="245937" y="1774"/>
                  </a:lnTo>
                  <a:lnTo>
                    <a:pt x="225484" y="19872"/>
                  </a:lnTo>
                  <a:lnTo>
                    <a:pt x="207208" y="42598"/>
                  </a:lnTo>
                  <a:lnTo>
                    <a:pt x="187326" y="71043"/>
                  </a:lnTo>
                  <a:lnTo>
                    <a:pt x="168846" y="101795"/>
                  </a:lnTo>
                  <a:lnTo>
                    <a:pt x="155929" y="131925"/>
                  </a:lnTo>
                  <a:lnTo>
                    <a:pt x="149248" y="158016"/>
                  </a:lnTo>
                  <a:lnTo>
                    <a:pt x="147690" y="179961"/>
                  </a:lnTo>
                  <a:lnTo>
                    <a:pt x="151701" y="196769"/>
                  </a:lnTo>
                  <a:lnTo>
                    <a:pt x="158187" y="207532"/>
                  </a:lnTo>
                  <a:lnTo>
                    <a:pt x="166479" y="214668"/>
                  </a:lnTo>
                  <a:lnTo>
                    <a:pt x="188353" y="225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535"/>
            <p:cNvSpPr/>
            <p:nvPr>
              <p:custDataLst>
                <p:tags r:id="rId128"/>
              </p:custDataLst>
            </p:nvPr>
          </p:nvSpPr>
          <p:spPr>
            <a:xfrm>
              <a:off x="5411610" y="1128559"/>
              <a:ext cx="244641" cy="357838"/>
            </a:xfrm>
            <a:custGeom>
              <a:avLst/>
              <a:gdLst/>
              <a:ahLst/>
              <a:cxnLst/>
              <a:rect l="0" t="0" r="0" b="0"/>
              <a:pathLst>
                <a:path w="244641" h="357838">
                  <a:moveTo>
                    <a:pt x="100190" y="27141"/>
                  </a:moveTo>
                  <a:lnTo>
                    <a:pt x="100190" y="27141"/>
                  </a:lnTo>
                  <a:lnTo>
                    <a:pt x="99485" y="13343"/>
                  </a:lnTo>
                  <a:lnTo>
                    <a:pt x="96819" y="7368"/>
                  </a:lnTo>
                  <a:lnTo>
                    <a:pt x="94415" y="6198"/>
                  </a:lnTo>
                  <a:lnTo>
                    <a:pt x="87981" y="6779"/>
                  </a:lnTo>
                  <a:lnTo>
                    <a:pt x="69683" y="24557"/>
                  </a:lnTo>
                  <a:lnTo>
                    <a:pt x="49758" y="55538"/>
                  </a:lnTo>
                  <a:lnTo>
                    <a:pt x="38735" y="79273"/>
                  </a:lnTo>
                  <a:lnTo>
                    <a:pt x="29838" y="103933"/>
                  </a:lnTo>
                  <a:lnTo>
                    <a:pt x="23532" y="129004"/>
                  </a:lnTo>
                  <a:lnTo>
                    <a:pt x="19385" y="160177"/>
                  </a:lnTo>
                  <a:lnTo>
                    <a:pt x="17793" y="186679"/>
                  </a:lnTo>
                  <a:lnTo>
                    <a:pt x="16332" y="187122"/>
                  </a:lnTo>
                  <a:lnTo>
                    <a:pt x="10944" y="183851"/>
                  </a:lnTo>
                  <a:lnTo>
                    <a:pt x="3348" y="170705"/>
                  </a:lnTo>
                  <a:lnTo>
                    <a:pt x="0" y="146662"/>
                  </a:lnTo>
                  <a:lnTo>
                    <a:pt x="1098" y="134825"/>
                  </a:lnTo>
                  <a:lnTo>
                    <a:pt x="2379" y="130680"/>
                  </a:lnTo>
                  <a:lnTo>
                    <a:pt x="7565" y="124193"/>
                  </a:lnTo>
                  <a:lnTo>
                    <a:pt x="19021" y="114280"/>
                  </a:lnTo>
                  <a:lnTo>
                    <a:pt x="22089" y="113456"/>
                  </a:lnTo>
                  <a:lnTo>
                    <a:pt x="50431" y="115015"/>
                  </a:lnTo>
                  <a:lnTo>
                    <a:pt x="81277" y="107161"/>
                  </a:lnTo>
                  <a:lnTo>
                    <a:pt x="107978" y="88181"/>
                  </a:lnTo>
                  <a:lnTo>
                    <a:pt x="134326" y="66707"/>
                  </a:lnTo>
                  <a:lnTo>
                    <a:pt x="162907" y="38249"/>
                  </a:lnTo>
                  <a:lnTo>
                    <a:pt x="182194" y="12402"/>
                  </a:lnTo>
                  <a:lnTo>
                    <a:pt x="183787" y="8143"/>
                  </a:lnTo>
                  <a:lnTo>
                    <a:pt x="184144" y="4598"/>
                  </a:lnTo>
                  <a:lnTo>
                    <a:pt x="183364" y="188"/>
                  </a:lnTo>
                  <a:lnTo>
                    <a:pt x="183156" y="0"/>
                  </a:lnTo>
                  <a:lnTo>
                    <a:pt x="183018" y="581"/>
                  </a:lnTo>
                  <a:lnTo>
                    <a:pt x="176080" y="4768"/>
                  </a:lnTo>
                  <a:lnTo>
                    <a:pt x="155139" y="35283"/>
                  </a:lnTo>
                  <a:lnTo>
                    <a:pt x="139519" y="63185"/>
                  </a:lnTo>
                  <a:lnTo>
                    <a:pt x="130370" y="85494"/>
                  </a:lnTo>
                  <a:lnTo>
                    <a:pt x="121600" y="107168"/>
                  </a:lnTo>
                  <a:lnTo>
                    <a:pt x="116761" y="128560"/>
                  </a:lnTo>
                  <a:lnTo>
                    <a:pt x="114037" y="154793"/>
                  </a:lnTo>
                  <a:lnTo>
                    <a:pt x="113116" y="172928"/>
                  </a:lnTo>
                  <a:lnTo>
                    <a:pt x="114872" y="178483"/>
                  </a:lnTo>
                  <a:lnTo>
                    <a:pt x="119233" y="185880"/>
                  </a:lnTo>
                  <a:lnTo>
                    <a:pt x="122609" y="189259"/>
                  </a:lnTo>
                  <a:lnTo>
                    <a:pt x="126147" y="190915"/>
                  </a:lnTo>
                  <a:lnTo>
                    <a:pt x="134167" y="191979"/>
                  </a:lnTo>
                  <a:lnTo>
                    <a:pt x="151562" y="185299"/>
                  </a:lnTo>
                  <a:lnTo>
                    <a:pt x="164665" y="177307"/>
                  </a:lnTo>
                  <a:lnTo>
                    <a:pt x="187721" y="147621"/>
                  </a:lnTo>
                  <a:lnTo>
                    <a:pt x="198788" y="127308"/>
                  </a:lnTo>
                  <a:lnTo>
                    <a:pt x="201755" y="116183"/>
                  </a:lnTo>
                  <a:lnTo>
                    <a:pt x="190957" y="142781"/>
                  </a:lnTo>
                  <a:lnTo>
                    <a:pt x="184572" y="167106"/>
                  </a:lnTo>
                  <a:lnTo>
                    <a:pt x="184260" y="178247"/>
                  </a:lnTo>
                  <a:lnTo>
                    <a:pt x="186473" y="185551"/>
                  </a:lnTo>
                  <a:lnTo>
                    <a:pt x="188051" y="187781"/>
                  </a:lnTo>
                  <a:lnTo>
                    <a:pt x="191686" y="190259"/>
                  </a:lnTo>
                  <a:lnTo>
                    <a:pt x="201070" y="191654"/>
                  </a:lnTo>
                  <a:lnTo>
                    <a:pt x="204132" y="189733"/>
                  </a:lnTo>
                  <a:lnTo>
                    <a:pt x="219728" y="162303"/>
                  </a:lnTo>
                  <a:lnTo>
                    <a:pt x="238140" y="132743"/>
                  </a:lnTo>
                  <a:lnTo>
                    <a:pt x="244640" y="124436"/>
                  </a:lnTo>
                  <a:lnTo>
                    <a:pt x="244468" y="124460"/>
                  </a:lnTo>
                  <a:lnTo>
                    <a:pt x="240149" y="129276"/>
                  </a:lnTo>
                  <a:lnTo>
                    <a:pt x="230246" y="146303"/>
                  </a:lnTo>
                  <a:lnTo>
                    <a:pt x="222433" y="168532"/>
                  </a:lnTo>
                  <a:lnTo>
                    <a:pt x="216139" y="194874"/>
                  </a:lnTo>
                  <a:lnTo>
                    <a:pt x="210989" y="223044"/>
                  </a:lnTo>
                  <a:lnTo>
                    <a:pt x="206349" y="252028"/>
                  </a:lnTo>
                  <a:lnTo>
                    <a:pt x="200053" y="277609"/>
                  </a:lnTo>
                  <a:lnTo>
                    <a:pt x="192551" y="300738"/>
                  </a:lnTo>
                  <a:lnTo>
                    <a:pt x="179689" y="331476"/>
                  </a:lnTo>
                  <a:lnTo>
                    <a:pt x="157330" y="357027"/>
                  </a:lnTo>
                  <a:lnTo>
                    <a:pt x="153805" y="357837"/>
                  </a:lnTo>
                  <a:lnTo>
                    <a:pt x="150045" y="356966"/>
                  </a:lnTo>
                  <a:lnTo>
                    <a:pt x="146126" y="354975"/>
                  </a:lnTo>
                  <a:lnTo>
                    <a:pt x="143514" y="350824"/>
                  </a:lnTo>
                  <a:lnTo>
                    <a:pt x="139838" y="330794"/>
                  </a:lnTo>
                  <a:lnTo>
                    <a:pt x="139454" y="303536"/>
                  </a:lnTo>
                  <a:lnTo>
                    <a:pt x="144201" y="277977"/>
                  </a:lnTo>
                  <a:lnTo>
                    <a:pt x="157340" y="2493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536"/>
            <p:cNvSpPr/>
            <p:nvPr>
              <p:custDataLst>
                <p:tags r:id="rId129"/>
              </p:custDataLst>
            </p:nvPr>
          </p:nvSpPr>
          <p:spPr>
            <a:xfrm>
              <a:off x="5877545" y="1212850"/>
              <a:ext cx="167656" cy="125758"/>
            </a:xfrm>
            <a:custGeom>
              <a:avLst/>
              <a:gdLst/>
              <a:ahLst/>
              <a:cxnLst/>
              <a:rect l="0" t="0" r="0" b="0"/>
              <a:pathLst>
                <a:path w="167656" h="125758">
                  <a:moveTo>
                    <a:pt x="59705" y="0"/>
                  </a:moveTo>
                  <a:lnTo>
                    <a:pt x="59705" y="0"/>
                  </a:lnTo>
                  <a:lnTo>
                    <a:pt x="44125" y="0"/>
                  </a:lnTo>
                  <a:lnTo>
                    <a:pt x="27102" y="6742"/>
                  </a:lnTo>
                  <a:lnTo>
                    <a:pt x="15394" y="14306"/>
                  </a:lnTo>
                  <a:lnTo>
                    <a:pt x="11789" y="18823"/>
                  </a:lnTo>
                  <a:lnTo>
                    <a:pt x="9760" y="25333"/>
                  </a:lnTo>
                  <a:lnTo>
                    <a:pt x="9475" y="27472"/>
                  </a:lnTo>
                  <a:lnTo>
                    <a:pt x="14802" y="33612"/>
                  </a:lnTo>
                  <a:lnTo>
                    <a:pt x="25940" y="45002"/>
                  </a:lnTo>
                  <a:lnTo>
                    <a:pt x="43623" y="69898"/>
                  </a:lnTo>
                  <a:lnTo>
                    <a:pt x="44750" y="74116"/>
                  </a:lnTo>
                  <a:lnTo>
                    <a:pt x="44121" y="82564"/>
                  </a:lnTo>
                  <a:lnTo>
                    <a:pt x="42966" y="86793"/>
                  </a:lnTo>
                  <a:lnTo>
                    <a:pt x="36037" y="95254"/>
                  </a:lnTo>
                  <a:lnTo>
                    <a:pt x="26609" y="102307"/>
                  </a:lnTo>
                  <a:lnTo>
                    <a:pt x="17714" y="105442"/>
                  </a:lnTo>
                  <a:lnTo>
                    <a:pt x="14072" y="105573"/>
                  </a:lnTo>
                  <a:lnTo>
                    <a:pt x="8144" y="103836"/>
                  </a:lnTo>
                  <a:lnTo>
                    <a:pt x="3157" y="96949"/>
                  </a:lnTo>
                  <a:lnTo>
                    <a:pt x="840" y="92150"/>
                  </a:lnTo>
                  <a:lnTo>
                    <a:pt x="0" y="88244"/>
                  </a:lnTo>
                  <a:lnTo>
                    <a:pt x="146" y="84935"/>
                  </a:lnTo>
                  <a:lnTo>
                    <a:pt x="949" y="82023"/>
                  </a:lnTo>
                  <a:lnTo>
                    <a:pt x="5604" y="76907"/>
                  </a:lnTo>
                  <a:lnTo>
                    <a:pt x="20090" y="67873"/>
                  </a:lnTo>
                  <a:lnTo>
                    <a:pt x="45850" y="64796"/>
                  </a:lnTo>
                  <a:lnTo>
                    <a:pt x="76923" y="57142"/>
                  </a:lnTo>
                  <a:lnTo>
                    <a:pt x="108473" y="45937"/>
                  </a:lnTo>
                  <a:lnTo>
                    <a:pt x="133421" y="30309"/>
                  </a:lnTo>
                  <a:lnTo>
                    <a:pt x="147477" y="15644"/>
                  </a:lnTo>
                  <a:lnTo>
                    <a:pt x="149265" y="11841"/>
                  </a:lnTo>
                  <a:lnTo>
                    <a:pt x="149750" y="8599"/>
                  </a:lnTo>
                  <a:lnTo>
                    <a:pt x="149369" y="5733"/>
                  </a:lnTo>
                  <a:lnTo>
                    <a:pt x="146997" y="4527"/>
                  </a:lnTo>
                  <a:lnTo>
                    <a:pt x="138718" y="5070"/>
                  </a:lnTo>
                  <a:lnTo>
                    <a:pt x="118786" y="16084"/>
                  </a:lnTo>
                  <a:lnTo>
                    <a:pt x="101748" y="36123"/>
                  </a:lnTo>
                  <a:lnTo>
                    <a:pt x="96029" y="53685"/>
                  </a:lnTo>
                  <a:lnTo>
                    <a:pt x="94899" y="72543"/>
                  </a:lnTo>
                  <a:lnTo>
                    <a:pt x="102196" y="98321"/>
                  </a:lnTo>
                  <a:lnTo>
                    <a:pt x="109400" y="112843"/>
                  </a:lnTo>
                  <a:lnTo>
                    <a:pt x="114001" y="117562"/>
                  </a:lnTo>
                  <a:lnTo>
                    <a:pt x="124759" y="122805"/>
                  </a:lnTo>
                  <a:lnTo>
                    <a:pt x="142715" y="125757"/>
                  </a:lnTo>
                  <a:lnTo>
                    <a:pt x="153278" y="122685"/>
                  </a:lnTo>
                  <a:lnTo>
                    <a:pt x="16765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SMARTInkShape-Group133"/>
          <p:cNvGrpSpPr/>
          <p:nvPr/>
        </p:nvGrpSpPr>
        <p:grpSpPr>
          <a:xfrm>
            <a:off x="4298950" y="2489200"/>
            <a:ext cx="857251" cy="308062"/>
            <a:chOff x="4298950" y="2489200"/>
            <a:chExt cx="857251" cy="308062"/>
          </a:xfrm>
        </p:grpSpPr>
        <p:sp>
          <p:nvSpPr>
            <p:cNvPr id="56" name="SMARTInkShape-537"/>
            <p:cNvSpPr/>
            <p:nvPr>
              <p:custDataLst>
                <p:tags r:id="rId117"/>
              </p:custDataLst>
            </p:nvPr>
          </p:nvSpPr>
          <p:spPr>
            <a:xfrm>
              <a:off x="4298950" y="2597150"/>
              <a:ext cx="66323" cy="103458"/>
            </a:xfrm>
            <a:custGeom>
              <a:avLst/>
              <a:gdLst/>
              <a:ahLst/>
              <a:cxnLst/>
              <a:rect l="0" t="0" r="0" b="0"/>
              <a:pathLst>
                <a:path w="66323" h="103458">
                  <a:moveTo>
                    <a:pt x="0" y="0"/>
                  </a:moveTo>
                  <a:lnTo>
                    <a:pt x="0" y="0"/>
                  </a:lnTo>
                  <a:lnTo>
                    <a:pt x="1882" y="28561"/>
                  </a:lnTo>
                  <a:lnTo>
                    <a:pt x="8838" y="56520"/>
                  </a:lnTo>
                  <a:lnTo>
                    <a:pt x="24124" y="86936"/>
                  </a:lnTo>
                  <a:lnTo>
                    <a:pt x="33615" y="102074"/>
                  </a:lnTo>
                  <a:lnTo>
                    <a:pt x="35816" y="103327"/>
                  </a:lnTo>
                  <a:lnTo>
                    <a:pt x="37988" y="103457"/>
                  </a:lnTo>
                  <a:lnTo>
                    <a:pt x="42284" y="101720"/>
                  </a:lnTo>
                  <a:lnTo>
                    <a:pt x="46544" y="98596"/>
                  </a:lnTo>
                  <a:lnTo>
                    <a:pt x="52910" y="86128"/>
                  </a:lnTo>
                  <a:lnTo>
                    <a:pt x="61382" y="59294"/>
                  </a:lnTo>
                  <a:lnTo>
                    <a:pt x="66322" y="44301"/>
                  </a:lnTo>
                  <a:lnTo>
                    <a:pt x="635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538"/>
            <p:cNvSpPr/>
            <p:nvPr>
              <p:custDataLst>
                <p:tags r:id="rId118"/>
              </p:custDataLst>
            </p:nvPr>
          </p:nvSpPr>
          <p:spPr>
            <a:xfrm>
              <a:off x="5060950" y="2533650"/>
              <a:ext cx="95251" cy="115984"/>
            </a:xfrm>
            <a:custGeom>
              <a:avLst/>
              <a:gdLst/>
              <a:ahLst/>
              <a:cxnLst/>
              <a:rect l="0" t="0" r="0" b="0"/>
              <a:pathLst>
                <a:path w="95251" h="11598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2117"/>
                  </a:lnTo>
                  <a:lnTo>
                    <a:pt x="6088" y="29886"/>
                  </a:lnTo>
                  <a:lnTo>
                    <a:pt x="6316" y="58228"/>
                  </a:lnTo>
                  <a:lnTo>
                    <a:pt x="6343" y="72650"/>
                  </a:lnTo>
                  <a:lnTo>
                    <a:pt x="7051" y="73833"/>
                  </a:lnTo>
                  <a:lnTo>
                    <a:pt x="8228" y="74622"/>
                  </a:lnTo>
                  <a:lnTo>
                    <a:pt x="9719" y="75148"/>
                  </a:lnTo>
                  <a:lnTo>
                    <a:pt x="21930" y="65775"/>
                  </a:lnTo>
                  <a:lnTo>
                    <a:pt x="41361" y="39281"/>
                  </a:lnTo>
                  <a:lnTo>
                    <a:pt x="60154" y="22222"/>
                  </a:lnTo>
                  <a:lnTo>
                    <a:pt x="63386" y="20459"/>
                  </a:lnTo>
                  <a:lnTo>
                    <a:pt x="65541" y="19989"/>
                  </a:lnTo>
                  <a:lnTo>
                    <a:pt x="66977" y="21793"/>
                  </a:lnTo>
                  <a:lnTo>
                    <a:pt x="68573" y="29441"/>
                  </a:lnTo>
                  <a:lnTo>
                    <a:pt x="64529" y="57373"/>
                  </a:lnTo>
                  <a:lnTo>
                    <a:pt x="60355" y="83870"/>
                  </a:lnTo>
                  <a:lnTo>
                    <a:pt x="61632" y="96307"/>
                  </a:lnTo>
                  <a:lnTo>
                    <a:pt x="66432" y="104657"/>
                  </a:lnTo>
                  <a:lnTo>
                    <a:pt x="77642" y="115766"/>
                  </a:lnTo>
                  <a:lnTo>
                    <a:pt x="80688" y="115983"/>
                  </a:lnTo>
                  <a:lnTo>
                    <a:pt x="952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539"/>
            <p:cNvSpPr/>
            <p:nvPr>
              <p:custDataLst>
                <p:tags r:id="rId119"/>
              </p:custDataLst>
            </p:nvPr>
          </p:nvSpPr>
          <p:spPr>
            <a:xfrm>
              <a:off x="4955282" y="2546350"/>
              <a:ext cx="72123" cy="103021"/>
            </a:xfrm>
            <a:custGeom>
              <a:avLst/>
              <a:gdLst/>
              <a:ahLst/>
              <a:cxnLst/>
              <a:rect l="0" t="0" r="0" b="0"/>
              <a:pathLst>
                <a:path w="72123" h="103021">
                  <a:moveTo>
                    <a:pt x="42168" y="57150"/>
                  </a:moveTo>
                  <a:lnTo>
                    <a:pt x="42168" y="57150"/>
                  </a:lnTo>
                  <a:lnTo>
                    <a:pt x="42168" y="44941"/>
                  </a:lnTo>
                  <a:lnTo>
                    <a:pt x="41463" y="42660"/>
                  </a:lnTo>
                  <a:lnTo>
                    <a:pt x="40286" y="41140"/>
                  </a:lnTo>
                  <a:lnTo>
                    <a:pt x="38797" y="40127"/>
                  </a:lnTo>
                  <a:lnTo>
                    <a:pt x="31497" y="40882"/>
                  </a:lnTo>
                  <a:lnTo>
                    <a:pt x="26587" y="42071"/>
                  </a:lnTo>
                  <a:lnTo>
                    <a:pt x="19250" y="47156"/>
                  </a:lnTo>
                  <a:lnTo>
                    <a:pt x="5421" y="65289"/>
                  </a:lnTo>
                  <a:lnTo>
                    <a:pt x="1142" y="76995"/>
                  </a:lnTo>
                  <a:lnTo>
                    <a:pt x="0" y="83080"/>
                  </a:lnTo>
                  <a:lnTo>
                    <a:pt x="651" y="87842"/>
                  </a:lnTo>
                  <a:lnTo>
                    <a:pt x="2496" y="91722"/>
                  </a:lnTo>
                  <a:lnTo>
                    <a:pt x="5136" y="95015"/>
                  </a:lnTo>
                  <a:lnTo>
                    <a:pt x="18966" y="103020"/>
                  </a:lnTo>
                  <a:lnTo>
                    <a:pt x="32326" y="101996"/>
                  </a:lnTo>
                  <a:lnTo>
                    <a:pt x="57157" y="93212"/>
                  </a:lnTo>
                  <a:lnTo>
                    <a:pt x="64822" y="85172"/>
                  </a:lnTo>
                  <a:lnTo>
                    <a:pt x="69875" y="73837"/>
                  </a:lnTo>
                  <a:lnTo>
                    <a:pt x="72122" y="59392"/>
                  </a:lnTo>
                  <a:lnTo>
                    <a:pt x="66644" y="32022"/>
                  </a:lnTo>
                  <a:lnTo>
                    <a:pt x="59455" y="11683"/>
                  </a:lnTo>
                  <a:lnTo>
                    <a:pt x="56514" y="7789"/>
                  </a:lnTo>
                  <a:lnTo>
                    <a:pt x="421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540"/>
            <p:cNvSpPr/>
            <p:nvPr>
              <p:custDataLst>
                <p:tags r:id="rId120"/>
              </p:custDataLst>
            </p:nvPr>
          </p:nvSpPr>
          <p:spPr>
            <a:xfrm>
              <a:off x="4949516" y="2489200"/>
              <a:ext cx="9835" cy="25401"/>
            </a:xfrm>
            <a:custGeom>
              <a:avLst/>
              <a:gdLst/>
              <a:ahLst/>
              <a:cxnLst/>
              <a:rect l="0" t="0" r="0" b="0"/>
              <a:pathLst>
                <a:path w="9835" h="25401">
                  <a:moveTo>
                    <a:pt x="9834" y="25400"/>
                  </a:moveTo>
                  <a:lnTo>
                    <a:pt x="9834" y="25400"/>
                  </a:lnTo>
                  <a:lnTo>
                    <a:pt x="6463" y="22029"/>
                  </a:lnTo>
                  <a:lnTo>
                    <a:pt x="4808" y="16611"/>
                  </a:lnTo>
                  <a:lnTo>
                    <a:pt x="3367" y="10205"/>
                  </a:lnTo>
                  <a:lnTo>
                    <a:pt x="375" y="5006"/>
                  </a:lnTo>
                  <a:lnTo>
                    <a:pt x="0" y="3337"/>
                  </a:lnTo>
                  <a:lnTo>
                    <a:pt x="456" y="2225"/>
                  </a:lnTo>
                  <a:lnTo>
                    <a:pt x="34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541"/>
            <p:cNvSpPr/>
            <p:nvPr>
              <p:custDataLst>
                <p:tags r:id="rId121"/>
              </p:custDataLst>
            </p:nvPr>
          </p:nvSpPr>
          <p:spPr>
            <a:xfrm>
              <a:off x="4837171" y="2578100"/>
              <a:ext cx="77730" cy="219162"/>
            </a:xfrm>
            <a:custGeom>
              <a:avLst/>
              <a:gdLst/>
              <a:ahLst/>
              <a:cxnLst/>
              <a:rect l="0" t="0" r="0" b="0"/>
              <a:pathLst>
                <a:path w="77730" h="219162">
                  <a:moveTo>
                    <a:pt x="77729" y="0"/>
                  </a:moveTo>
                  <a:lnTo>
                    <a:pt x="77729" y="0"/>
                  </a:lnTo>
                  <a:lnTo>
                    <a:pt x="68891" y="21048"/>
                  </a:lnTo>
                  <a:lnTo>
                    <a:pt x="66173" y="48805"/>
                  </a:lnTo>
                  <a:lnTo>
                    <a:pt x="65537" y="75548"/>
                  </a:lnTo>
                  <a:lnTo>
                    <a:pt x="65255" y="105544"/>
                  </a:lnTo>
                  <a:lnTo>
                    <a:pt x="65130" y="135338"/>
                  </a:lnTo>
                  <a:lnTo>
                    <a:pt x="63192" y="159398"/>
                  </a:lnTo>
                  <a:lnTo>
                    <a:pt x="56253" y="186929"/>
                  </a:lnTo>
                  <a:lnTo>
                    <a:pt x="48428" y="200908"/>
                  </a:lnTo>
                  <a:lnTo>
                    <a:pt x="33534" y="215299"/>
                  </a:lnTo>
                  <a:lnTo>
                    <a:pt x="26807" y="219161"/>
                  </a:lnTo>
                  <a:lnTo>
                    <a:pt x="22615" y="218779"/>
                  </a:lnTo>
                  <a:lnTo>
                    <a:pt x="12311" y="214593"/>
                  </a:lnTo>
                  <a:lnTo>
                    <a:pt x="4439" y="198621"/>
                  </a:lnTo>
                  <a:lnTo>
                    <a:pt x="0" y="177176"/>
                  </a:lnTo>
                  <a:lnTo>
                    <a:pt x="1468" y="149236"/>
                  </a:lnTo>
                  <a:lnTo>
                    <a:pt x="7879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542"/>
            <p:cNvSpPr/>
            <p:nvPr>
              <p:custDataLst>
                <p:tags r:id="rId122"/>
              </p:custDataLst>
            </p:nvPr>
          </p:nvSpPr>
          <p:spPr>
            <a:xfrm>
              <a:off x="4807752" y="2547135"/>
              <a:ext cx="56863" cy="108845"/>
            </a:xfrm>
            <a:custGeom>
              <a:avLst/>
              <a:gdLst/>
              <a:ahLst/>
              <a:cxnLst/>
              <a:rect l="0" t="0" r="0" b="0"/>
              <a:pathLst>
                <a:path w="56863" h="108845">
                  <a:moveTo>
                    <a:pt x="43648" y="11915"/>
                  </a:moveTo>
                  <a:lnTo>
                    <a:pt x="43648" y="11915"/>
                  </a:lnTo>
                  <a:lnTo>
                    <a:pt x="43648" y="5173"/>
                  </a:lnTo>
                  <a:lnTo>
                    <a:pt x="42237" y="3187"/>
                  </a:lnTo>
                  <a:lnTo>
                    <a:pt x="39885" y="1863"/>
                  </a:lnTo>
                  <a:lnTo>
                    <a:pt x="27951" y="0"/>
                  </a:lnTo>
                  <a:lnTo>
                    <a:pt x="17622" y="269"/>
                  </a:lnTo>
                  <a:lnTo>
                    <a:pt x="8327" y="2741"/>
                  </a:lnTo>
                  <a:lnTo>
                    <a:pt x="5284" y="4388"/>
                  </a:lnTo>
                  <a:lnTo>
                    <a:pt x="3256" y="6191"/>
                  </a:lnTo>
                  <a:lnTo>
                    <a:pt x="1903" y="8099"/>
                  </a:lnTo>
                  <a:lnTo>
                    <a:pt x="0" y="17526"/>
                  </a:lnTo>
                  <a:lnTo>
                    <a:pt x="1849" y="21300"/>
                  </a:lnTo>
                  <a:lnTo>
                    <a:pt x="20026" y="37496"/>
                  </a:lnTo>
                  <a:lnTo>
                    <a:pt x="48821" y="62869"/>
                  </a:lnTo>
                  <a:lnTo>
                    <a:pt x="56060" y="72426"/>
                  </a:lnTo>
                  <a:lnTo>
                    <a:pt x="56862" y="77656"/>
                  </a:lnTo>
                  <a:lnTo>
                    <a:pt x="53989" y="89111"/>
                  </a:lnTo>
                  <a:lnTo>
                    <a:pt x="48009" y="97495"/>
                  </a:lnTo>
                  <a:lnTo>
                    <a:pt x="39942" y="103572"/>
                  </a:lnTo>
                  <a:lnTo>
                    <a:pt x="29301" y="108626"/>
                  </a:lnTo>
                  <a:lnTo>
                    <a:pt x="24911" y="108844"/>
                  </a:lnTo>
                  <a:lnTo>
                    <a:pt x="21279" y="107579"/>
                  </a:lnTo>
                  <a:lnTo>
                    <a:pt x="18152" y="105324"/>
                  </a:lnTo>
                  <a:lnTo>
                    <a:pt x="16067" y="102410"/>
                  </a:lnTo>
                  <a:lnTo>
                    <a:pt x="11898" y="881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43"/>
            <p:cNvSpPr/>
            <p:nvPr>
              <p:custDataLst>
                <p:tags r:id="rId123"/>
              </p:custDataLst>
            </p:nvPr>
          </p:nvSpPr>
          <p:spPr>
            <a:xfrm>
              <a:off x="4703623" y="2553223"/>
              <a:ext cx="84278" cy="94728"/>
            </a:xfrm>
            <a:custGeom>
              <a:avLst/>
              <a:gdLst/>
              <a:ahLst/>
              <a:cxnLst/>
              <a:rect l="0" t="0" r="0" b="0"/>
              <a:pathLst>
                <a:path w="84278" h="94728">
                  <a:moveTo>
                    <a:pt x="65227" y="12177"/>
                  </a:moveTo>
                  <a:lnTo>
                    <a:pt x="65227" y="12177"/>
                  </a:lnTo>
                  <a:lnTo>
                    <a:pt x="58485" y="5435"/>
                  </a:lnTo>
                  <a:lnTo>
                    <a:pt x="49530" y="2125"/>
                  </a:lnTo>
                  <a:lnTo>
                    <a:pt x="29906" y="0"/>
                  </a:lnTo>
                  <a:lnTo>
                    <a:pt x="21071" y="3472"/>
                  </a:lnTo>
                  <a:lnTo>
                    <a:pt x="16740" y="6374"/>
                  </a:lnTo>
                  <a:lnTo>
                    <a:pt x="10045" y="17124"/>
                  </a:lnTo>
                  <a:lnTo>
                    <a:pt x="0" y="43649"/>
                  </a:lnTo>
                  <a:lnTo>
                    <a:pt x="117" y="66266"/>
                  </a:lnTo>
                  <a:lnTo>
                    <a:pt x="4774" y="76903"/>
                  </a:lnTo>
                  <a:lnTo>
                    <a:pt x="15330" y="86859"/>
                  </a:lnTo>
                  <a:lnTo>
                    <a:pt x="19262" y="89481"/>
                  </a:lnTo>
                  <a:lnTo>
                    <a:pt x="22590" y="90524"/>
                  </a:lnTo>
                  <a:lnTo>
                    <a:pt x="25513" y="90514"/>
                  </a:lnTo>
                  <a:lnTo>
                    <a:pt x="28168" y="89802"/>
                  </a:lnTo>
                  <a:lnTo>
                    <a:pt x="38646" y="82057"/>
                  </a:lnTo>
                  <a:lnTo>
                    <a:pt x="47316" y="64083"/>
                  </a:lnTo>
                  <a:lnTo>
                    <a:pt x="55862" y="34843"/>
                  </a:lnTo>
                  <a:lnTo>
                    <a:pt x="58480" y="20815"/>
                  </a:lnTo>
                  <a:lnTo>
                    <a:pt x="57907" y="20758"/>
                  </a:lnTo>
                  <a:lnTo>
                    <a:pt x="55388" y="22576"/>
                  </a:lnTo>
                  <a:lnTo>
                    <a:pt x="50004" y="34308"/>
                  </a:lnTo>
                  <a:lnTo>
                    <a:pt x="47311" y="51190"/>
                  </a:lnTo>
                  <a:lnTo>
                    <a:pt x="49884" y="69598"/>
                  </a:lnTo>
                  <a:lnTo>
                    <a:pt x="55115" y="85086"/>
                  </a:lnTo>
                  <a:lnTo>
                    <a:pt x="59191" y="88300"/>
                  </a:lnTo>
                  <a:lnTo>
                    <a:pt x="84277" y="94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44"/>
            <p:cNvSpPr/>
            <p:nvPr>
              <p:custDataLst>
                <p:tags r:id="rId124"/>
              </p:custDataLst>
            </p:nvPr>
          </p:nvSpPr>
          <p:spPr>
            <a:xfrm>
              <a:off x="4616450" y="25019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19050"/>
                  </a:moveTo>
                  <a:lnTo>
                    <a:pt x="0" y="190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545"/>
            <p:cNvSpPr/>
            <p:nvPr>
              <p:custDataLst>
                <p:tags r:id="rId125"/>
              </p:custDataLst>
            </p:nvPr>
          </p:nvSpPr>
          <p:spPr>
            <a:xfrm>
              <a:off x="4407608" y="2585393"/>
              <a:ext cx="221543" cy="78146"/>
            </a:xfrm>
            <a:custGeom>
              <a:avLst/>
              <a:gdLst/>
              <a:ahLst/>
              <a:cxnLst/>
              <a:rect l="0" t="0" r="0" b="0"/>
              <a:pathLst>
                <a:path w="221543" h="78146">
                  <a:moveTo>
                    <a:pt x="37392" y="11757"/>
                  </a:moveTo>
                  <a:lnTo>
                    <a:pt x="37392" y="11757"/>
                  </a:lnTo>
                  <a:lnTo>
                    <a:pt x="37392" y="5015"/>
                  </a:lnTo>
                  <a:lnTo>
                    <a:pt x="36687" y="3029"/>
                  </a:lnTo>
                  <a:lnTo>
                    <a:pt x="35510" y="1705"/>
                  </a:lnTo>
                  <a:lnTo>
                    <a:pt x="34021" y="822"/>
                  </a:lnTo>
                  <a:lnTo>
                    <a:pt x="32323" y="939"/>
                  </a:lnTo>
                  <a:lnTo>
                    <a:pt x="28554" y="2951"/>
                  </a:lnTo>
                  <a:lnTo>
                    <a:pt x="11386" y="27687"/>
                  </a:lnTo>
                  <a:lnTo>
                    <a:pt x="2876" y="47051"/>
                  </a:lnTo>
                  <a:lnTo>
                    <a:pt x="0" y="69607"/>
                  </a:lnTo>
                  <a:lnTo>
                    <a:pt x="1175" y="73607"/>
                  </a:lnTo>
                  <a:lnTo>
                    <a:pt x="3370" y="76274"/>
                  </a:lnTo>
                  <a:lnTo>
                    <a:pt x="6244" y="78051"/>
                  </a:lnTo>
                  <a:lnTo>
                    <a:pt x="15082" y="78145"/>
                  </a:lnTo>
                  <a:lnTo>
                    <a:pt x="25359" y="75129"/>
                  </a:lnTo>
                  <a:lnTo>
                    <a:pt x="34631" y="69085"/>
                  </a:lnTo>
                  <a:lnTo>
                    <a:pt x="41574" y="59814"/>
                  </a:lnTo>
                  <a:lnTo>
                    <a:pt x="51781" y="33244"/>
                  </a:lnTo>
                  <a:lnTo>
                    <a:pt x="55061" y="15850"/>
                  </a:lnTo>
                  <a:lnTo>
                    <a:pt x="54816" y="12369"/>
                  </a:lnTo>
                  <a:lnTo>
                    <a:pt x="53946" y="10048"/>
                  </a:lnTo>
                  <a:lnTo>
                    <a:pt x="52662" y="8501"/>
                  </a:lnTo>
                  <a:lnTo>
                    <a:pt x="51805" y="8175"/>
                  </a:lnTo>
                  <a:lnTo>
                    <a:pt x="51234" y="8663"/>
                  </a:lnTo>
                  <a:lnTo>
                    <a:pt x="41320" y="38091"/>
                  </a:lnTo>
                  <a:lnTo>
                    <a:pt x="41020" y="48390"/>
                  </a:lnTo>
                  <a:lnTo>
                    <a:pt x="41927" y="53113"/>
                  </a:lnTo>
                  <a:lnTo>
                    <a:pt x="45354" y="56966"/>
                  </a:lnTo>
                  <a:lnTo>
                    <a:pt x="56688" y="63130"/>
                  </a:lnTo>
                  <a:lnTo>
                    <a:pt x="72194" y="67195"/>
                  </a:lnTo>
                  <a:lnTo>
                    <a:pt x="83199" y="64383"/>
                  </a:lnTo>
                  <a:lnTo>
                    <a:pt x="99413" y="58630"/>
                  </a:lnTo>
                  <a:lnTo>
                    <a:pt x="127068" y="56349"/>
                  </a:lnTo>
                  <a:lnTo>
                    <a:pt x="132046" y="58151"/>
                  </a:lnTo>
                  <a:lnTo>
                    <a:pt x="134361" y="59620"/>
                  </a:lnTo>
                  <a:lnTo>
                    <a:pt x="135905" y="61304"/>
                  </a:lnTo>
                  <a:lnTo>
                    <a:pt x="137620" y="65058"/>
                  </a:lnTo>
                  <a:lnTo>
                    <a:pt x="138585" y="71137"/>
                  </a:lnTo>
                  <a:lnTo>
                    <a:pt x="138015" y="72510"/>
                  </a:lnTo>
                  <a:lnTo>
                    <a:pt x="136930" y="73426"/>
                  </a:lnTo>
                  <a:lnTo>
                    <a:pt x="135500" y="74036"/>
                  </a:lnTo>
                  <a:lnTo>
                    <a:pt x="134548" y="73738"/>
                  </a:lnTo>
                  <a:lnTo>
                    <a:pt x="133912" y="72833"/>
                  </a:lnTo>
                  <a:lnTo>
                    <a:pt x="133489" y="71524"/>
                  </a:lnTo>
                  <a:lnTo>
                    <a:pt x="129522" y="66311"/>
                  </a:lnTo>
                  <a:lnTo>
                    <a:pt x="127249" y="53556"/>
                  </a:lnTo>
                  <a:lnTo>
                    <a:pt x="129946" y="36372"/>
                  </a:lnTo>
                  <a:lnTo>
                    <a:pt x="135214" y="24616"/>
                  </a:lnTo>
                  <a:lnTo>
                    <a:pt x="147679" y="10665"/>
                  </a:lnTo>
                  <a:lnTo>
                    <a:pt x="152966" y="7744"/>
                  </a:lnTo>
                  <a:lnTo>
                    <a:pt x="183771" y="1180"/>
                  </a:lnTo>
                  <a:lnTo>
                    <a:pt x="193231" y="0"/>
                  </a:lnTo>
                  <a:lnTo>
                    <a:pt x="200258" y="1358"/>
                  </a:lnTo>
                  <a:lnTo>
                    <a:pt x="203119" y="2708"/>
                  </a:lnTo>
                  <a:lnTo>
                    <a:pt x="213888" y="14720"/>
                  </a:lnTo>
                  <a:lnTo>
                    <a:pt x="215734" y="20082"/>
                  </a:lnTo>
                  <a:lnTo>
                    <a:pt x="215903" y="31685"/>
                  </a:lnTo>
                  <a:lnTo>
                    <a:pt x="211674" y="54969"/>
                  </a:lnTo>
                  <a:lnTo>
                    <a:pt x="214589" y="70303"/>
                  </a:lnTo>
                  <a:lnTo>
                    <a:pt x="215496" y="71249"/>
                  </a:lnTo>
                  <a:lnTo>
                    <a:pt x="216806" y="71174"/>
                  </a:lnTo>
                  <a:lnTo>
                    <a:pt x="221542" y="68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SMARTInkShape-Group135"/>
          <p:cNvGrpSpPr/>
          <p:nvPr/>
        </p:nvGrpSpPr>
        <p:grpSpPr>
          <a:xfrm>
            <a:off x="527050" y="3213100"/>
            <a:ext cx="1778001" cy="460411"/>
            <a:chOff x="527050" y="3213100"/>
            <a:chExt cx="1778001" cy="460411"/>
          </a:xfrm>
        </p:grpSpPr>
        <p:sp>
          <p:nvSpPr>
            <p:cNvPr id="66" name="SMARTInkShape-546"/>
            <p:cNvSpPr/>
            <p:nvPr>
              <p:custDataLst>
                <p:tags r:id="rId102"/>
              </p:custDataLst>
            </p:nvPr>
          </p:nvSpPr>
          <p:spPr>
            <a:xfrm>
              <a:off x="2197178" y="3346984"/>
              <a:ext cx="107873" cy="88364"/>
            </a:xfrm>
            <a:custGeom>
              <a:avLst/>
              <a:gdLst/>
              <a:ahLst/>
              <a:cxnLst/>
              <a:rect l="0" t="0" r="0" b="0"/>
              <a:pathLst>
                <a:path w="107873" h="88364">
                  <a:moveTo>
                    <a:pt x="6272" y="5816"/>
                  </a:moveTo>
                  <a:lnTo>
                    <a:pt x="6272" y="5816"/>
                  </a:lnTo>
                  <a:lnTo>
                    <a:pt x="805" y="5816"/>
                  </a:lnTo>
                  <a:lnTo>
                    <a:pt x="0" y="28960"/>
                  </a:lnTo>
                  <a:lnTo>
                    <a:pt x="11866" y="60299"/>
                  </a:lnTo>
                  <a:lnTo>
                    <a:pt x="25321" y="88363"/>
                  </a:lnTo>
                  <a:lnTo>
                    <a:pt x="20958" y="78226"/>
                  </a:lnTo>
                  <a:lnTo>
                    <a:pt x="19146" y="48577"/>
                  </a:lnTo>
                  <a:lnTo>
                    <a:pt x="19006" y="21527"/>
                  </a:lnTo>
                  <a:lnTo>
                    <a:pt x="18974" y="1268"/>
                  </a:lnTo>
                  <a:lnTo>
                    <a:pt x="19679" y="667"/>
                  </a:lnTo>
                  <a:lnTo>
                    <a:pt x="22344" y="0"/>
                  </a:lnTo>
                  <a:lnTo>
                    <a:pt x="38745" y="6443"/>
                  </a:lnTo>
                  <a:lnTo>
                    <a:pt x="47516" y="9623"/>
                  </a:lnTo>
                  <a:lnTo>
                    <a:pt x="76536" y="11831"/>
                  </a:lnTo>
                  <a:lnTo>
                    <a:pt x="95829" y="11394"/>
                  </a:lnTo>
                  <a:lnTo>
                    <a:pt x="107872" y="58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47"/>
            <p:cNvSpPr/>
            <p:nvPr>
              <p:custDataLst>
                <p:tags r:id="rId103"/>
              </p:custDataLst>
            </p:nvPr>
          </p:nvSpPr>
          <p:spPr>
            <a:xfrm>
              <a:off x="2020769" y="3318394"/>
              <a:ext cx="252532" cy="124641"/>
            </a:xfrm>
            <a:custGeom>
              <a:avLst/>
              <a:gdLst/>
              <a:ahLst/>
              <a:cxnLst/>
              <a:rect l="0" t="0" r="0" b="0"/>
              <a:pathLst>
                <a:path w="252532" h="124641">
                  <a:moveTo>
                    <a:pt x="11231" y="34406"/>
                  </a:moveTo>
                  <a:lnTo>
                    <a:pt x="11231" y="34406"/>
                  </a:lnTo>
                  <a:lnTo>
                    <a:pt x="2393" y="64292"/>
                  </a:lnTo>
                  <a:lnTo>
                    <a:pt x="0" y="95552"/>
                  </a:lnTo>
                  <a:lnTo>
                    <a:pt x="3827" y="114847"/>
                  </a:lnTo>
                  <a:lnTo>
                    <a:pt x="7470" y="122604"/>
                  </a:lnTo>
                  <a:lnTo>
                    <a:pt x="9429" y="124249"/>
                  </a:lnTo>
                  <a:lnTo>
                    <a:pt x="11441" y="124640"/>
                  </a:lnTo>
                  <a:lnTo>
                    <a:pt x="13488" y="124195"/>
                  </a:lnTo>
                  <a:lnTo>
                    <a:pt x="17643" y="118057"/>
                  </a:lnTo>
                  <a:lnTo>
                    <a:pt x="21136" y="107567"/>
                  </a:lnTo>
                  <a:lnTo>
                    <a:pt x="23563" y="76452"/>
                  </a:lnTo>
                  <a:lnTo>
                    <a:pt x="23899" y="61592"/>
                  </a:lnTo>
                  <a:lnTo>
                    <a:pt x="24615" y="60997"/>
                  </a:lnTo>
                  <a:lnTo>
                    <a:pt x="27293" y="60335"/>
                  </a:lnTo>
                  <a:lnTo>
                    <a:pt x="52492" y="61757"/>
                  </a:lnTo>
                  <a:lnTo>
                    <a:pt x="83822" y="65287"/>
                  </a:lnTo>
                  <a:lnTo>
                    <a:pt x="102041" y="62528"/>
                  </a:lnTo>
                  <a:lnTo>
                    <a:pt x="116376" y="57241"/>
                  </a:lnTo>
                  <a:lnTo>
                    <a:pt x="123344" y="49494"/>
                  </a:lnTo>
                  <a:lnTo>
                    <a:pt x="135826" y="21184"/>
                  </a:lnTo>
                  <a:lnTo>
                    <a:pt x="140968" y="4618"/>
                  </a:lnTo>
                  <a:lnTo>
                    <a:pt x="140761" y="1847"/>
                  </a:lnTo>
                  <a:lnTo>
                    <a:pt x="139918" y="0"/>
                  </a:lnTo>
                  <a:lnTo>
                    <a:pt x="137944" y="180"/>
                  </a:lnTo>
                  <a:lnTo>
                    <a:pt x="131989" y="4142"/>
                  </a:lnTo>
                  <a:lnTo>
                    <a:pt x="116668" y="28323"/>
                  </a:lnTo>
                  <a:lnTo>
                    <a:pt x="106364" y="51340"/>
                  </a:lnTo>
                  <a:lnTo>
                    <a:pt x="105958" y="65216"/>
                  </a:lnTo>
                  <a:lnTo>
                    <a:pt x="110012" y="76557"/>
                  </a:lnTo>
                  <a:lnTo>
                    <a:pt x="113068" y="81556"/>
                  </a:lnTo>
                  <a:lnTo>
                    <a:pt x="116517" y="84890"/>
                  </a:lnTo>
                  <a:lnTo>
                    <a:pt x="124112" y="88593"/>
                  </a:lnTo>
                  <a:lnTo>
                    <a:pt x="132191" y="88357"/>
                  </a:lnTo>
                  <a:lnTo>
                    <a:pt x="141191" y="85195"/>
                  </a:lnTo>
                  <a:lnTo>
                    <a:pt x="157453" y="74776"/>
                  </a:lnTo>
                  <a:lnTo>
                    <a:pt x="180308" y="46569"/>
                  </a:lnTo>
                  <a:lnTo>
                    <a:pt x="193188" y="34639"/>
                  </a:lnTo>
                  <a:lnTo>
                    <a:pt x="202571" y="30006"/>
                  </a:lnTo>
                  <a:lnTo>
                    <a:pt x="204408" y="30767"/>
                  </a:lnTo>
                  <a:lnTo>
                    <a:pt x="205632" y="32686"/>
                  </a:lnTo>
                  <a:lnTo>
                    <a:pt x="206449" y="35376"/>
                  </a:lnTo>
                  <a:lnTo>
                    <a:pt x="202689" y="59266"/>
                  </a:lnTo>
                  <a:lnTo>
                    <a:pt x="195708" y="89537"/>
                  </a:lnTo>
                  <a:lnTo>
                    <a:pt x="201171" y="88777"/>
                  </a:lnTo>
                  <a:lnTo>
                    <a:pt x="205591" y="87587"/>
                  </a:lnTo>
                  <a:lnTo>
                    <a:pt x="214265" y="80620"/>
                  </a:lnTo>
                  <a:lnTo>
                    <a:pt x="237935" y="50466"/>
                  </a:lnTo>
                  <a:lnTo>
                    <a:pt x="240684" y="47229"/>
                  </a:lnTo>
                  <a:lnTo>
                    <a:pt x="243221" y="46483"/>
                  </a:lnTo>
                  <a:lnTo>
                    <a:pt x="245619" y="47396"/>
                  </a:lnTo>
                  <a:lnTo>
                    <a:pt x="247923" y="49416"/>
                  </a:lnTo>
                  <a:lnTo>
                    <a:pt x="250483" y="55423"/>
                  </a:lnTo>
                  <a:lnTo>
                    <a:pt x="252531" y="8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548"/>
            <p:cNvSpPr/>
            <p:nvPr>
              <p:custDataLst>
                <p:tags r:id="rId104"/>
              </p:custDataLst>
            </p:nvPr>
          </p:nvSpPr>
          <p:spPr>
            <a:xfrm>
              <a:off x="1895689" y="3359150"/>
              <a:ext cx="75303" cy="86764"/>
            </a:xfrm>
            <a:custGeom>
              <a:avLst/>
              <a:gdLst/>
              <a:ahLst/>
              <a:cxnLst/>
              <a:rect l="0" t="0" r="0" b="0"/>
              <a:pathLst>
                <a:path w="75303" h="86764">
                  <a:moveTo>
                    <a:pt x="47411" y="0"/>
                  </a:moveTo>
                  <a:lnTo>
                    <a:pt x="47411" y="0"/>
                  </a:lnTo>
                  <a:lnTo>
                    <a:pt x="40669" y="0"/>
                  </a:lnTo>
                  <a:lnTo>
                    <a:pt x="22992" y="6742"/>
                  </a:lnTo>
                  <a:lnTo>
                    <a:pt x="6623" y="21048"/>
                  </a:lnTo>
                  <a:lnTo>
                    <a:pt x="1061" y="36401"/>
                  </a:lnTo>
                  <a:lnTo>
                    <a:pt x="0" y="53573"/>
                  </a:lnTo>
                  <a:lnTo>
                    <a:pt x="4232" y="68260"/>
                  </a:lnTo>
                  <a:lnTo>
                    <a:pt x="9453" y="73729"/>
                  </a:lnTo>
                  <a:lnTo>
                    <a:pt x="24661" y="81687"/>
                  </a:lnTo>
                  <a:lnTo>
                    <a:pt x="46315" y="86763"/>
                  </a:lnTo>
                  <a:lnTo>
                    <a:pt x="59624" y="84187"/>
                  </a:lnTo>
                  <a:lnTo>
                    <a:pt x="66136" y="81524"/>
                  </a:lnTo>
                  <a:lnTo>
                    <a:pt x="70478" y="76927"/>
                  </a:lnTo>
                  <a:lnTo>
                    <a:pt x="75302" y="64294"/>
                  </a:lnTo>
                  <a:lnTo>
                    <a:pt x="73683" y="49271"/>
                  </a:lnTo>
                  <a:lnTo>
                    <a:pt x="61146" y="20003"/>
                  </a:lnTo>
                  <a:lnTo>
                    <a:pt x="56568" y="16157"/>
                  </a:lnTo>
                  <a:lnTo>
                    <a:pt x="51399" y="14299"/>
                  </a:lnTo>
                  <a:lnTo>
                    <a:pt x="3471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49"/>
            <p:cNvSpPr/>
            <p:nvPr>
              <p:custDataLst>
                <p:tags r:id="rId105"/>
              </p:custDataLst>
            </p:nvPr>
          </p:nvSpPr>
          <p:spPr>
            <a:xfrm>
              <a:off x="1632099" y="3213100"/>
              <a:ext cx="154057" cy="243993"/>
            </a:xfrm>
            <a:custGeom>
              <a:avLst/>
              <a:gdLst/>
              <a:ahLst/>
              <a:cxnLst/>
              <a:rect l="0" t="0" r="0" b="0"/>
              <a:pathLst>
                <a:path w="154057" h="243993">
                  <a:moveTo>
                    <a:pt x="95101" y="0"/>
                  </a:moveTo>
                  <a:lnTo>
                    <a:pt x="95101" y="0"/>
                  </a:lnTo>
                  <a:lnTo>
                    <a:pt x="84256" y="23806"/>
                  </a:lnTo>
                  <a:lnTo>
                    <a:pt x="74053" y="52208"/>
                  </a:lnTo>
                  <a:lnTo>
                    <a:pt x="66958" y="69378"/>
                  </a:lnTo>
                  <a:lnTo>
                    <a:pt x="58700" y="87879"/>
                  </a:lnTo>
                  <a:lnTo>
                    <a:pt x="49667" y="107270"/>
                  </a:lnTo>
                  <a:lnTo>
                    <a:pt x="42234" y="125135"/>
                  </a:lnTo>
                  <a:lnTo>
                    <a:pt x="35867" y="141985"/>
                  </a:lnTo>
                  <a:lnTo>
                    <a:pt x="25031" y="172465"/>
                  </a:lnTo>
                  <a:lnTo>
                    <a:pt x="15511" y="197772"/>
                  </a:lnTo>
                  <a:lnTo>
                    <a:pt x="8457" y="211371"/>
                  </a:lnTo>
                  <a:lnTo>
                    <a:pt x="1551" y="220101"/>
                  </a:lnTo>
                  <a:lnTo>
                    <a:pt x="984" y="219406"/>
                  </a:lnTo>
                  <a:lnTo>
                    <a:pt x="0" y="197643"/>
                  </a:lnTo>
                  <a:lnTo>
                    <a:pt x="6637" y="174664"/>
                  </a:lnTo>
                  <a:lnTo>
                    <a:pt x="11804" y="165823"/>
                  </a:lnTo>
                  <a:lnTo>
                    <a:pt x="14170" y="163465"/>
                  </a:lnTo>
                  <a:lnTo>
                    <a:pt x="20561" y="160846"/>
                  </a:lnTo>
                  <a:lnTo>
                    <a:pt x="46275" y="152422"/>
                  </a:lnTo>
                  <a:lnTo>
                    <a:pt x="75147" y="141196"/>
                  </a:lnTo>
                  <a:lnTo>
                    <a:pt x="102673" y="125562"/>
                  </a:lnTo>
                  <a:lnTo>
                    <a:pt x="125332" y="104153"/>
                  </a:lnTo>
                  <a:lnTo>
                    <a:pt x="142080" y="76564"/>
                  </a:lnTo>
                  <a:lnTo>
                    <a:pt x="153901" y="48598"/>
                  </a:lnTo>
                  <a:lnTo>
                    <a:pt x="154056" y="46510"/>
                  </a:lnTo>
                  <a:lnTo>
                    <a:pt x="153454" y="45824"/>
                  </a:lnTo>
                  <a:lnTo>
                    <a:pt x="132211" y="77255"/>
                  </a:lnTo>
                  <a:lnTo>
                    <a:pt x="117003" y="107713"/>
                  </a:lnTo>
                  <a:lnTo>
                    <a:pt x="108997" y="124726"/>
                  </a:lnTo>
                  <a:lnTo>
                    <a:pt x="100837" y="142417"/>
                  </a:lnTo>
                  <a:lnTo>
                    <a:pt x="92575" y="160561"/>
                  </a:lnTo>
                  <a:lnTo>
                    <a:pt x="85656" y="177597"/>
                  </a:lnTo>
                  <a:lnTo>
                    <a:pt x="79632" y="193892"/>
                  </a:lnTo>
                  <a:lnTo>
                    <a:pt x="69882" y="220935"/>
                  </a:lnTo>
                  <a:lnTo>
                    <a:pt x="58837" y="243992"/>
                  </a:lnTo>
                  <a:lnTo>
                    <a:pt x="58225" y="242389"/>
                  </a:lnTo>
                  <a:lnTo>
                    <a:pt x="57243" y="215776"/>
                  </a:lnTo>
                  <a:lnTo>
                    <a:pt x="58954" y="187876"/>
                  </a:lnTo>
                  <a:lnTo>
                    <a:pt x="62808" y="173811"/>
                  </a:lnTo>
                  <a:lnTo>
                    <a:pt x="69224" y="162857"/>
                  </a:lnTo>
                  <a:lnTo>
                    <a:pt x="76780" y="157047"/>
                  </a:lnTo>
                  <a:lnTo>
                    <a:pt x="85547" y="154465"/>
                  </a:lnTo>
                  <a:lnTo>
                    <a:pt x="10780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50"/>
            <p:cNvSpPr/>
            <p:nvPr>
              <p:custDataLst>
                <p:tags r:id="rId106"/>
              </p:custDataLst>
            </p:nvPr>
          </p:nvSpPr>
          <p:spPr>
            <a:xfrm>
              <a:off x="1619250" y="33147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551"/>
            <p:cNvSpPr/>
            <p:nvPr>
              <p:custDataLst>
                <p:tags r:id="rId107"/>
              </p:custDataLst>
            </p:nvPr>
          </p:nvSpPr>
          <p:spPr>
            <a:xfrm>
              <a:off x="1435983" y="3384550"/>
              <a:ext cx="170568" cy="90417"/>
            </a:xfrm>
            <a:custGeom>
              <a:avLst/>
              <a:gdLst/>
              <a:ahLst/>
              <a:cxnLst/>
              <a:rect l="0" t="0" r="0" b="0"/>
              <a:pathLst>
                <a:path w="170568" h="90417">
                  <a:moveTo>
                    <a:pt x="5467" y="0"/>
                  </a:moveTo>
                  <a:lnTo>
                    <a:pt x="5467" y="0"/>
                  </a:lnTo>
                  <a:lnTo>
                    <a:pt x="5467" y="27630"/>
                  </a:lnTo>
                  <a:lnTo>
                    <a:pt x="3586" y="51460"/>
                  </a:lnTo>
                  <a:lnTo>
                    <a:pt x="0" y="78055"/>
                  </a:lnTo>
                  <a:lnTo>
                    <a:pt x="1391" y="85962"/>
                  </a:lnTo>
                  <a:lnTo>
                    <a:pt x="2750" y="89058"/>
                  </a:lnTo>
                  <a:lnTo>
                    <a:pt x="5772" y="90416"/>
                  </a:lnTo>
                  <a:lnTo>
                    <a:pt x="14775" y="90044"/>
                  </a:lnTo>
                  <a:lnTo>
                    <a:pt x="19433" y="86840"/>
                  </a:lnTo>
                  <a:lnTo>
                    <a:pt x="40812" y="61421"/>
                  </a:lnTo>
                  <a:lnTo>
                    <a:pt x="67610" y="30095"/>
                  </a:lnTo>
                  <a:lnTo>
                    <a:pt x="70179" y="28530"/>
                  </a:lnTo>
                  <a:lnTo>
                    <a:pt x="71892" y="28192"/>
                  </a:lnTo>
                  <a:lnTo>
                    <a:pt x="73034" y="28673"/>
                  </a:lnTo>
                  <a:lnTo>
                    <a:pt x="73795" y="29699"/>
                  </a:lnTo>
                  <a:lnTo>
                    <a:pt x="75183" y="58085"/>
                  </a:lnTo>
                  <a:lnTo>
                    <a:pt x="77139" y="66503"/>
                  </a:lnTo>
                  <a:lnTo>
                    <a:pt x="78649" y="69735"/>
                  </a:lnTo>
                  <a:lnTo>
                    <a:pt x="84088" y="75208"/>
                  </a:lnTo>
                  <a:lnTo>
                    <a:pt x="91210" y="79287"/>
                  </a:lnTo>
                  <a:lnTo>
                    <a:pt x="99079" y="81100"/>
                  </a:lnTo>
                  <a:lnTo>
                    <a:pt x="103153" y="80172"/>
                  </a:lnTo>
                  <a:lnTo>
                    <a:pt x="115628" y="72124"/>
                  </a:lnTo>
                  <a:lnTo>
                    <a:pt x="136713" y="49288"/>
                  </a:lnTo>
                  <a:lnTo>
                    <a:pt x="146033" y="34673"/>
                  </a:lnTo>
                  <a:lnTo>
                    <a:pt x="148567" y="32993"/>
                  </a:lnTo>
                  <a:lnTo>
                    <a:pt x="150961" y="33284"/>
                  </a:lnTo>
                  <a:lnTo>
                    <a:pt x="153263" y="34889"/>
                  </a:lnTo>
                  <a:lnTo>
                    <a:pt x="154092" y="38076"/>
                  </a:lnTo>
                  <a:lnTo>
                    <a:pt x="154116" y="56518"/>
                  </a:lnTo>
                  <a:lnTo>
                    <a:pt x="160497" y="73958"/>
                  </a:lnTo>
                  <a:lnTo>
                    <a:pt x="164445" y="78731"/>
                  </a:lnTo>
                  <a:lnTo>
                    <a:pt x="17056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552"/>
            <p:cNvSpPr/>
            <p:nvPr>
              <p:custDataLst>
                <p:tags r:id="rId108"/>
              </p:custDataLst>
            </p:nvPr>
          </p:nvSpPr>
          <p:spPr>
            <a:xfrm>
              <a:off x="1333500" y="3422650"/>
              <a:ext cx="55445" cy="78590"/>
            </a:xfrm>
            <a:custGeom>
              <a:avLst/>
              <a:gdLst/>
              <a:ahLst/>
              <a:cxnLst/>
              <a:rect l="0" t="0" r="0" b="0"/>
              <a:pathLst>
                <a:path w="55445" h="78590">
                  <a:moveTo>
                    <a:pt x="38100" y="0"/>
                  </a:moveTo>
                  <a:lnTo>
                    <a:pt x="38100" y="0"/>
                  </a:lnTo>
                  <a:lnTo>
                    <a:pt x="8293" y="0"/>
                  </a:lnTo>
                  <a:lnTo>
                    <a:pt x="1638" y="0"/>
                  </a:lnTo>
                  <a:lnTo>
                    <a:pt x="1092" y="705"/>
                  </a:lnTo>
                  <a:lnTo>
                    <a:pt x="486" y="3371"/>
                  </a:lnTo>
                  <a:lnTo>
                    <a:pt x="5860" y="6907"/>
                  </a:lnTo>
                  <a:lnTo>
                    <a:pt x="31816" y="22076"/>
                  </a:lnTo>
                  <a:lnTo>
                    <a:pt x="45254" y="34842"/>
                  </a:lnTo>
                  <a:lnTo>
                    <a:pt x="53312" y="51010"/>
                  </a:lnTo>
                  <a:lnTo>
                    <a:pt x="55444" y="60536"/>
                  </a:lnTo>
                  <a:lnTo>
                    <a:pt x="54510" y="67592"/>
                  </a:lnTo>
                  <a:lnTo>
                    <a:pt x="53274" y="70461"/>
                  </a:lnTo>
                  <a:lnTo>
                    <a:pt x="48136" y="75531"/>
                  </a:lnTo>
                  <a:lnTo>
                    <a:pt x="44791" y="77870"/>
                  </a:lnTo>
                  <a:lnTo>
                    <a:pt x="33548" y="78589"/>
                  </a:lnTo>
                  <a:lnTo>
                    <a:pt x="26599" y="77793"/>
                  </a:lnTo>
                  <a:lnTo>
                    <a:pt x="15114" y="71263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553"/>
            <p:cNvSpPr/>
            <p:nvPr>
              <p:custDataLst>
                <p:tags r:id="rId109"/>
              </p:custDataLst>
            </p:nvPr>
          </p:nvSpPr>
          <p:spPr>
            <a:xfrm>
              <a:off x="1156844" y="3403600"/>
              <a:ext cx="138557" cy="101601"/>
            </a:xfrm>
            <a:custGeom>
              <a:avLst/>
              <a:gdLst/>
              <a:ahLst/>
              <a:cxnLst/>
              <a:rect l="0" t="0" r="0" b="0"/>
              <a:pathLst>
                <a:path w="138557" h="101601">
                  <a:moveTo>
                    <a:pt x="11556" y="0"/>
                  </a:moveTo>
                  <a:lnTo>
                    <a:pt x="11556" y="0"/>
                  </a:lnTo>
                  <a:lnTo>
                    <a:pt x="8185" y="3371"/>
                  </a:lnTo>
                  <a:lnTo>
                    <a:pt x="2718" y="15580"/>
                  </a:lnTo>
                  <a:lnTo>
                    <a:pt x="0" y="35975"/>
                  </a:lnTo>
                  <a:lnTo>
                    <a:pt x="4033" y="67689"/>
                  </a:lnTo>
                  <a:lnTo>
                    <a:pt x="5390" y="76650"/>
                  </a:lnTo>
                  <a:lnTo>
                    <a:pt x="8345" y="82986"/>
                  </a:lnTo>
                  <a:lnTo>
                    <a:pt x="10827" y="83546"/>
                  </a:lnTo>
                  <a:lnTo>
                    <a:pt x="17347" y="80405"/>
                  </a:lnTo>
                  <a:lnTo>
                    <a:pt x="33030" y="56752"/>
                  </a:lnTo>
                  <a:lnTo>
                    <a:pt x="47835" y="28666"/>
                  </a:lnTo>
                  <a:lnTo>
                    <a:pt x="57763" y="12483"/>
                  </a:lnTo>
                  <a:lnTo>
                    <a:pt x="59294" y="11144"/>
                  </a:lnTo>
                  <a:lnTo>
                    <a:pt x="60315" y="10957"/>
                  </a:lnTo>
                  <a:lnTo>
                    <a:pt x="60995" y="11538"/>
                  </a:lnTo>
                  <a:lnTo>
                    <a:pt x="65324" y="19098"/>
                  </a:lnTo>
                  <a:lnTo>
                    <a:pt x="68261" y="45293"/>
                  </a:lnTo>
                  <a:lnTo>
                    <a:pt x="69353" y="74900"/>
                  </a:lnTo>
                  <a:lnTo>
                    <a:pt x="72051" y="82207"/>
                  </a:lnTo>
                  <a:lnTo>
                    <a:pt x="73758" y="83732"/>
                  </a:lnTo>
                  <a:lnTo>
                    <a:pt x="75602" y="84044"/>
                  </a:lnTo>
                  <a:lnTo>
                    <a:pt x="77537" y="83546"/>
                  </a:lnTo>
                  <a:lnTo>
                    <a:pt x="81568" y="77348"/>
                  </a:lnTo>
                  <a:lnTo>
                    <a:pt x="96647" y="52751"/>
                  </a:lnTo>
                  <a:lnTo>
                    <a:pt x="114233" y="22832"/>
                  </a:lnTo>
                  <a:lnTo>
                    <a:pt x="122099" y="12253"/>
                  </a:lnTo>
                  <a:lnTo>
                    <a:pt x="123351" y="11697"/>
                  </a:lnTo>
                  <a:lnTo>
                    <a:pt x="124186" y="12031"/>
                  </a:lnTo>
                  <a:lnTo>
                    <a:pt x="125361" y="25985"/>
                  </a:lnTo>
                  <a:lnTo>
                    <a:pt x="122100" y="54574"/>
                  </a:lnTo>
                  <a:lnTo>
                    <a:pt x="125222" y="83186"/>
                  </a:lnTo>
                  <a:lnTo>
                    <a:pt x="126845" y="87913"/>
                  </a:lnTo>
                  <a:lnTo>
                    <a:pt x="13855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554"/>
            <p:cNvSpPr/>
            <p:nvPr>
              <p:custDataLst>
                <p:tags r:id="rId110"/>
              </p:custDataLst>
            </p:nvPr>
          </p:nvSpPr>
          <p:spPr>
            <a:xfrm>
              <a:off x="1051615" y="3435350"/>
              <a:ext cx="67978" cy="73760"/>
            </a:xfrm>
            <a:custGeom>
              <a:avLst/>
              <a:gdLst/>
              <a:ahLst/>
              <a:cxnLst/>
              <a:rect l="0" t="0" r="0" b="0"/>
              <a:pathLst>
                <a:path w="67978" h="73760">
                  <a:moveTo>
                    <a:pt x="27885" y="0"/>
                  </a:moveTo>
                  <a:lnTo>
                    <a:pt x="27885" y="0"/>
                  </a:lnTo>
                  <a:lnTo>
                    <a:pt x="24514" y="0"/>
                  </a:lnTo>
                  <a:lnTo>
                    <a:pt x="15676" y="6742"/>
                  </a:lnTo>
                  <a:lnTo>
                    <a:pt x="7491" y="21048"/>
                  </a:lnTo>
                  <a:lnTo>
                    <a:pt x="597" y="38692"/>
                  </a:lnTo>
                  <a:lnTo>
                    <a:pt x="0" y="49181"/>
                  </a:lnTo>
                  <a:lnTo>
                    <a:pt x="828" y="53954"/>
                  </a:lnTo>
                  <a:lnTo>
                    <a:pt x="7393" y="63021"/>
                  </a:lnTo>
                  <a:lnTo>
                    <a:pt x="12107" y="67414"/>
                  </a:lnTo>
                  <a:lnTo>
                    <a:pt x="22989" y="72295"/>
                  </a:lnTo>
                  <a:lnTo>
                    <a:pt x="34176" y="73759"/>
                  </a:lnTo>
                  <a:lnTo>
                    <a:pt x="43851" y="72058"/>
                  </a:lnTo>
                  <a:lnTo>
                    <a:pt x="52855" y="65187"/>
                  </a:lnTo>
                  <a:lnTo>
                    <a:pt x="60855" y="55077"/>
                  </a:lnTo>
                  <a:lnTo>
                    <a:pt x="66762" y="43529"/>
                  </a:lnTo>
                  <a:lnTo>
                    <a:pt x="67977" y="31341"/>
                  </a:lnTo>
                  <a:lnTo>
                    <a:pt x="64694" y="14460"/>
                  </a:lnTo>
                  <a:lnTo>
                    <a:pt x="63007" y="9640"/>
                  </a:lnTo>
                  <a:lnTo>
                    <a:pt x="59767" y="6427"/>
                  </a:lnTo>
                  <a:lnTo>
                    <a:pt x="50521" y="2856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555"/>
            <p:cNvSpPr/>
            <p:nvPr>
              <p:custDataLst>
                <p:tags r:id="rId111"/>
              </p:custDataLst>
            </p:nvPr>
          </p:nvSpPr>
          <p:spPr>
            <a:xfrm>
              <a:off x="952584" y="3403600"/>
              <a:ext cx="82467" cy="107951"/>
            </a:xfrm>
            <a:custGeom>
              <a:avLst/>
              <a:gdLst/>
              <a:ahLst/>
              <a:cxnLst/>
              <a:rect l="0" t="0" r="0" b="0"/>
              <a:pathLst>
                <a:path w="82467" h="107951">
                  <a:moveTo>
                    <a:pt x="12616" y="0"/>
                  </a:moveTo>
                  <a:lnTo>
                    <a:pt x="12616" y="0"/>
                  </a:lnTo>
                  <a:lnTo>
                    <a:pt x="9245" y="6742"/>
                  </a:lnTo>
                  <a:lnTo>
                    <a:pt x="4777" y="34520"/>
                  </a:lnTo>
                  <a:lnTo>
                    <a:pt x="876" y="62793"/>
                  </a:lnTo>
                  <a:lnTo>
                    <a:pt x="0" y="89328"/>
                  </a:lnTo>
                  <a:lnTo>
                    <a:pt x="678" y="90597"/>
                  </a:lnTo>
                  <a:lnTo>
                    <a:pt x="1835" y="90737"/>
                  </a:lnTo>
                  <a:lnTo>
                    <a:pt x="3312" y="90125"/>
                  </a:lnTo>
                  <a:lnTo>
                    <a:pt x="16547" y="64576"/>
                  </a:lnTo>
                  <a:lnTo>
                    <a:pt x="35422" y="33217"/>
                  </a:lnTo>
                  <a:lnTo>
                    <a:pt x="45087" y="19876"/>
                  </a:lnTo>
                  <a:lnTo>
                    <a:pt x="46963" y="18190"/>
                  </a:lnTo>
                  <a:lnTo>
                    <a:pt x="48214" y="17771"/>
                  </a:lnTo>
                  <a:lnTo>
                    <a:pt x="49048" y="18197"/>
                  </a:lnTo>
                  <a:lnTo>
                    <a:pt x="50222" y="28910"/>
                  </a:lnTo>
                  <a:lnTo>
                    <a:pt x="46254" y="55857"/>
                  </a:lnTo>
                  <a:lnTo>
                    <a:pt x="45631" y="75817"/>
                  </a:lnTo>
                  <a:lnTo>
                    <a:pt x="47986" y="88729"/>
                  </a:lnTo>
                  <a:lnTo>
                    <a:pt x="51012" y="93725"/>
                  </a:lnTo>
                  <a:lnTo>
                    <a:pt x="60020" y="101157"/>
                  </a:lnTo>
                  <a:lnTo>
                    <a:pt x="69198" y="104931"/>
                  </a:lnTo>
                  <a:lnTo>
                    <a:pt x="82466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556"/>
            <p:cNvSpPr/>
            <p:nvPr>
              <p:custDataLst>
                <p:tags r:id="rId112"/>
              </p:custDataLst>
            </p:nvPr>
          </p:nvSpPr>
          <p:spPr>
            <a:xfrm>
              <a:off x="844651" y="3390900"/>
              <a:ext cx="82450" cy="117625"/>
            </a:xfrm>
            <a:custGeom>
              <a:avLst/>
              <a:gdLst/>
              <a:ahLst/>
              <a:cxnLst/>
              <a:rect l="0" t="0" r="0" b="0"/>
              <a:pathLst>
                <a:path w="82450" h="117625">
                  <a:moveTo>
                    <a:pt x="12599" y="0"/>
                  </a:moveTo>
                  <a:lnTo>
                    <a:pt x="12599" y="0"/>
                  </a:lnTo>
                  <a:lnTo>
                    <a:pt x="11894" y="27437"/>
                  </a:lnTo>
                  <a:lnTo>
                    <a:pt x="5692" y="57970"/>
                  </a:lnTo>
                  <a:lnTo>
                    <a:pt x="1043" y="87807"/>
                  </a:lnTo>
                  <a:lnTo>
                    <a:pt x="125" y="98170"/>
                  </a:lnTo>
                  <a:lnTo>
                    <a:pt x="0" y="97018"/>
                  </a:lnTo>
                  <a:lnTo>
                    <a:pt x="12117" y="65519"/>
                  </a:lnTo>
                  <a:lnTo>
                    <a:pt x="31864" y="33897"/>
                  </a:lnTo>
                  <a:lnTo>
                    <a:pt x="39506" y="25649"/>
                  </a:lnTo>
                  <a:lnTo>
                    <a:pt x="45254" y="21983"/>
                  </a:lnTo>
                  <a:lnTo>
                    <a:pt x="52457" y="19919"/>
                  </a:lnTo>
                  <a:lnTo>
                    <a:pt x="53987" y="21746"/>
                  </a:lnTo>
                  <a:lnTo>
                    <a:pt x="56142" y="34430"/>
                  </a:lnTo>
                  <a:lnTo>
                    <a:pt x="56646" y="45641"/>
                  </a:lnTo>
                  <a:lnTo>
                    <a:pt x="50188" y="70595"/>
                  </a:lnTo>
                  <a:lnTo>
                    <a:pt x="46079" y="93589"/>
                  </a:lnTo>
                  <a:lnTo>
                    <a:pt x="48233" y="110437"/>
                  </a:lnTo>
                  <a:lnTo>
                    <a:pt x="50466" y="113841"/>
                  </a:lnTo>
                  <a:lnTo>
                    <a:pt x="53366" y="116111"/>
                  </a:lnTo>
                  <a:lnTo>
                    <a:pt x="56710" y="117624"/>
                  </a:lnTo>
                  <a:lnTo>
                    <a:pt x="66071" y="117424"/>
                  </a:lnTo>
                  <a:lnTo>
                    <a:pt x="82449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557"/>
            <p:cNvSpPr/>
            <p:nvPr>
              <p:custDataLst>
                <p:tags r:id="rId113"/>
              </p:custDataLst>
            </p:nvPr>
          </p:nvSpPr>
          <p:spPr>
            <a:xfrm>
              <a:off x="740928" y="3411718"/>
              <a:ext cx="71873" cy="95343"/>
            </a:xfrm>
            <a:custGeom>
              <a:avLst/>
              <a:gdLst/>
              <a:ahLst/>
              <a:cxnLst/>
              <a:rect l="0" t="0" r="0" b="0"/>
              <a:pathLst>
                <a:path w="71873" h="95343">
                  <a:moveTo>
                    <a:pt x="2022" y="36332"/>
                  </a:moveTo>
                  <a:lnTo>
                    <a:pt x="2022" y="36332"/>
                  </a:lnTo>
                  <a:lnTo>
                    <a:pt x="10860" y="36332"/>
                  </a:lnTo>
                  <a:lnTo>
                    <a:pt x="32060" y="27494"/>
                  </a:lnTo>
                  <a:lnTo>
                    <a:pt x="38420" y="19704"/>
                  </a:lnTo>
                  <a:lnTo>
                    <a:pt x="41104" y="14663"/>
                  </a:lnTo>
                  <a:lnTo>
                    <a:pt x="42188" y="10597"/>
                  </a:lnTo>
                  <a:lnTo>
                    <a:pt x="42205" y="7181"/>
                  </a:lnTo>
                  <a:lnTo>
                    <a:pt x="41511" y="4198"/>
                  </a:lnTo>
                  <a:lnTo>
                    <a:pt x="39637" y="2209"/>
                  </a:lnTo>
                  <a:lnTo>
                    <a:pt x="33791" y="0"/>
                  </a:lnTo>
                  <a:lnTo>
                    <a:pt x="26490" y="899"/>
                  </a:lnTo>
                  <a:lnTo>
                    <a:pt x="18541" y="4356"/>
                  </a:lnTo>
                  <a:lnTo>
                    <a:pt x="10305" y="10596"/>
                  </a:lnTo>
                  <a:lnTo>
                    <a:pt x="3822" y="21836"/>
                  </a:lnTo>
                  <a:lnTo>
                    <a:pt x="0" y="35534"/>
                  </a:lnTo>
                  <a:lnTo>
                    <a:pt x="1414" y="61574"/>
                  </a:lnTo>
                  <a:lnTo>
                    <a:pt x="1616" y="67977"/>
                  </a:lnTo>
                  <a:lnTo>
                    <a:pt x="3868" y="73656"/>
                  </a:lnTo>
                  <a:lnTo>
                    <a:pt x="12015" y="83730"/>
                  </a:lnTo>
                  <a:lnTo>
                    <a:pt x="25130" y="93963"/>
                  </a:lnTo>
                  <a:lnTo>
                    <a:pt x="35576" y="95342"/>
                  </a:lnTo>
                  <a:lnTo>
                    <a:pt x="47274" y="92898"/>
                  </a:lnTo>
                  <a:lnTo>
                    <a:pt x="71872" y="807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558"/>
            <p:cNvSpPr/>
            <p:nvPr>
              <p:custDataLst>
                <p:tags r:id="rId114"/>
              </p:custDataLst>
            </p:nvPr>
          </p:nvSpPr>
          <p:spPr>
            <a:xfrm>
              <a:off x="676380" y="3327400"/>
              <a:ext cx="9421" cy="6351"/>
            </a:xfrm>
            <a:custGeom>
              <a:avLst/>
              <a:gdLst/>
              <a:ahLst/>
              <a:cxnLst/>
              <a:rect l="0" t="0" r="0" b="0"/>
              <a:pathLst>
                <a:path w="9421" h="6351">
                  <a:moveTo>
                    <a:pt x="9420" y="6350"/>
                  </a:moveTo>
                  <a:lnTo>
                    <a:pt x="9420" y="6350"/>
                  </a:lnTo>
                  <a:lnTo>
                    <a:pt x="6049" y="2979"/>
                  </a:lnTo>
                  <a:lnTo>
                    <a:pt x="2513" y="1324"/>
                  </a:lnTo>
                  <a:lnTo>
                    <a:pt x="582" y="883"/>
                  </a:lnTo>
                  <a:lnTo>
                    <a:pt x="0" y="588"/>
                  </a:lnTo>
                  <a:lnTo>
                    <a:pt x="318" y="392"/>
                  </a:lnTo>
                  <a:lnTo>
                    <a:pt x="30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559"/>
            <p:cNvSpPr/>
            <p:nvPr>
              <p:custDataLst>
                <p:tags r:id="rId115"/>
              </p:custDataLst>
            </p:nvPr>
          </p:nvSpPr>
          <p:spPr>
            <a:xfrm>
              <a:off x="654050" y="3435350"/>
              <a:ext cx="40962" cy="200470"/>
            </a:xfrm>
            <a:custGeom>
              <a:avLst/>
              <a:gdLst/>
              <a:ahLst/>
              <a:cxnLst/>
              <a:rect l="0" t="0" r="0" b="0"/>
              <a:pathLst>
                <a:path w="40962" h="200470">
                  <a:moveTo>
                    <a:pt x="31750" y="0"/>
                  </a:moveTo>
                  <a:lnTo>
                    <a:pt x="31750" y="0"/>
                  </a:lnTo>
                  <a:lnTo>
                    <a:pt x="28379" y="3371"/>
                  </a:lnTo>
                  <a:lnTo>
                    <a:pt x="23911" y="34206"/>
                  </a:lnTo>
                  <a:lnTo>
                    <a:pt x="21916" y="58947"/>
                  </a:lnTo>
                  <a:lnTo>
                    <a:pt x="23381" y="86406"/>
                  </a:lnTo>
                  <a:lnTo>
                    <a:pt x="26384" y="111310"/>
                  </a:lnTo>
                  <a:lnTo>
                    <a:pt x="30071" y="133432"/>
                  </a:lnTo>
                  <a:lnTo>
                    <a:pt x="36113" y="161048"/>
                  </a:lnTo>
                  <a:lnTo>
                    <a:pt x="40961" y="182244"/>
                  </a:lnTo>
                  <a:lnTo>
                    <a:pt x="39842" y="192945"/>
                  </a:lnTo>
                  <a:lnTo>
                    <a:pt x="38556" y="196364"/>
                  </a:lnTo>
                  <a:lnTo>
                    <a:pt x="36993" y="198643"/>
                  </a:lnTo>
                  <a:lnTo>
                    <a:pt x="35245" y="200161"/>
                  </a:lnTo>
                  <a:lnTo>
                    <a:pt x="32669" y="200469"/>
                  </a:lnTo>
                  <a:lnTo>
                    <a:pt x="26044" y="198929"/>
                  </a:lnTo>
                  <a:lnTo>
                    <a:pt x="18395" y="188366"/>
                  </a:lnTo>
                  <a:lnTo>
                    <a:pt x="8037" y="160705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560"/>
            <p:cNvSpPr/>
            <p:nvPr>
              <p:custDataLst>
                <p:tags r:id="rId116"/>
              </p:custDataLst>
            </p:nvPr>
          </p:nvSpPr>
          <p:spPr>
            <a:xfrm>
              <a:off x="527050" y="3450740"/>
              <a:ext cx="93060" cy="222771"/>
            </a:xfrm>
            <a:custGeom>
              <a:avLst/>
              <a:gdLst/>
              <a:ahLst/>
              <a:cxnLst/>
              <a:rect l="0" t="0" r="0" b="0"/>
              <a:pathLst>
                <a:path w="93060" h="222771">
                  <a:moveTo>
                    <a:pt x="76200" y="3660"/>
                  </a:moveTo>
                  <a:lnTo>
                    <a:pt x="76200" y="3660"/>
                  </a:lnTo>
                  <a:lnTo>
                    <a:pt x="66087" y="289"/>
                  </a:lnTo>
                  <a:lnTo>
                    <a:pt x="55478" y="516"/>
                  </a:lnTo>
                  <a:lnTo>
                    <a:pt x="44412" y="3674"/>
                  </a:lnTo>
                  <a:lnTo>
                    <a:pt x="24812" y="17782"/>
                  </a:lnTo>
                  <a:lnTo>
                    <a:pt x="23597" y="20836"/>
                  </a:lnTo>
                  <a:lnTo>
                    <a:pt x="24128" y="27991"/>
                  </a:lnTo>
                  <a:lnTo>
                    <a:pt x="31765" y="39954"/>
                  </a:lnTo>
                  <a:lnTo>
                    <a:pt x="42965" y="49064"/>
                  </a:lnTo>
                  <a:lnTo>
                    <a:pt x="46988" y="50157"/>
                  </a:lnTo>
                  <a:lnTo>
                    <a:pt x="55221" y="49490"/>
                  </a:lnTo>
                  <a:lnTo>
                    <a:pt x="57980" y="47619"/>
                  </a:lnTo>
                  <a:lnTo>
                    <a:pt x="59820" y="44960"/>
                  </a:lnTo>
                  <a:lnTo>
                    <a:pt x="71744" y="17801"/>
                  </a:lnTo>
                  <a:lnTo>
                    <a:pt x="75613" y="287"/>
                  </a:lnTo>
                  <a:lnTo>
                    <a:pt x="75809" y="0"/>
                  </a:lnTo>
                  <a:lnTo>
                    <a:pt x="76026" y="1563"/>
                  </a:lnTo>
                  <a:lnTo>
                    <a:pt x="72507" y="30005"/>
                  </a:lnTo>
                  <a:lnTo>
                    <a:pt x="74089" y="54410"/>
                  </a:lnTo>
                  <a:lnTo>
                    <a:pt x="79025" y="81719"/>
                  </a:lnTo>
                  <a:lnTo>
                    <a:pt x="85217" y="109614"/>
                  </a:lnTo>
                  <a:lnTo>
                    <a:pt x="90320" y="136123"/>
                  </a:lnTo>
                  <a:lnTo>
                    <a:pt x="93059" y="160134"/>
                  </a:lnTo>
                  <a:lnTo>
                    <a:pt x="92720" y="189723"/>
                  </a:lnTo>
                  <a:lnTo>
                    <a:pt x="89187" y="204182"/>
                  </a:lnTo>
                  <a:lnTo>
                    <a:pt x="82913" y="215312"/>
                  </a:lnTo>
                  <a:lnTo>
                    <a:pt x="77853" y="218845"/>
                  </a:lnTo>
                  <a:lnTo>
                    <a:pt x="64705" y="222770"/>
                  </a:lnTo>
                  <a:lnTo>
                    <a:pt x="44807" y="221609"/>
                  </a:lnTo>
                  <a:lnTo>
                    <a:pt x="31909" y="212945"/>
                  </a:lnTo>
                  <a:lnTo>
                    <a:pt x="14629" y="192200"/>
                  </a:lnTo>
                  <a:lnTo>
                    <a:pt x="0" y="1624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2" name="SMARTInkShape-561"/>
          <p:cNvSpPr/>
          <p:nvPr>
            <p:custDataLst>
              <p:tags r:id="rId3"/>
            </p:custDataLst>
          </p:nvPr>
        </p:nvSpPr>
        <p:spPr>
          <a:xfrm>
            <a:off x="2470150" y="3316677"/>
            <a:ext cx="228601" cy="97513"/>
          </a:xfrm>
          <a:custGeom>
            <a:avLst/>
            <a:gdLst/>
            <a:ahLst/>
            <a:cxnLst/>
            <a:rect l="0" t="0" r="0" b="0"/>
            <a:pathLst>
              <a:path w="228601" h="97513">
                <a:moveTo>
                  <a:pt x="0" y="74223"/>
                </a:moveTo>
                <a:lnTo>
                  <a:pt x="0" y="74223"/>
                </a:lnTo>
                <a:lnTo>
                  <a:pt x="5775" y="69154"/>
                </a:lnTo>
                <a:lnTo>
                  <a:pt x="32907" y="47077"/>
                </a:lnTo>
                <a:lnTo>
                  <a:pt x="49732" y="29256"/>
                </a:lnTo>
                <a:lnTo>
                  <a:pt x="60571" y="8034"/>
                </a:lnTo>
                <a:lnTo>
                  <a:pt x="61547" y="4697"/>
                </a:lnTo>
                <a:lnTo>
                  <a:pt x="60787" y="2472"/>
                </a:lnTo>
                <a:lnTo>
                  <a:pt x="58869" y="989"/>
                </a:lnTo>
                <a:lnTo>
                  <a:pt x="56180" y="0"/>
                </a:lnTo>
                <a:lnTo>
                  <a:pt x="45665" y="4546"/>
                </a:lnTo>
                <a:lnTo>
                  <a:pt x="32290" y="15033"/>
                </a:lnTo>
                <a:lnTo>
                  <a:pt x="19290" y="31454"/>
                </a:lnTo>
                <a:lnTo>
                  <a:pt x="12101" y="48629"/>
                </a:lnTo>
                <a:lnTo>
                  <a:pt x="9612" y="64965"/>
                </a:lnTo>
                <a:lnTo>
                  <a:pt x="10857" y="79280"/>
                </a:lnTo>
                <a:lnTo>
                  <a:pt x="15644" y="88935"/>
                </a:lnTo>
                <a:lnTo>
                  <a:pt x="18896" y="92498"/>
                </a:lnTo>
                <a:lnTo>
                  <a:pt x="26272" y="96456"/>
                </a:lnTo>
                <a:lnTo>
                  <a:pt x="30215" y="97512"/>
                </a:lnTo>
                <a:lnTo>
                  <a:pt x="40240" y="94922"/>
                </a:lnTo>
                <a:lnTo>
                  <a:pt x="52457" y="87656"/>
                </a:lnTo>
                <a:lnTo>
                  <a:pt x="81414" y="59995"/>
                </a:lnTo>
                <a:lnTo>
                  <a:pt x="104011" y="29833"/>
                </a:lnTo>
                <a:lnTo>
                  <a:pt x="109257" y="23214"/>
                </a:lnTo>
                <a:lnTo>
                  <a:pt x="111644" y="21873"/>
                </a:lnTo>
                <a:lnTo>
                  <a:pt x="113940" y="21684"/>
                </a:lnTo>
                <a:lnTo>
                  <a:pt x="118373" y="23356"/>
                </a:lnTo>
                <a:lnTo>
                  <a:pt x="122696" y="26450"/>
                </a:lnTo>
                <a:lnTo>
                  <a:pt x="125087" y="33941"/>
                </a:lnTo>
                <a:lnTo>
                  <a:pt x="126888" y="62258"/>
                </a:lnTo>
                <a:lnTo>
                  <a:pt x="128337" y="64129"/>
                </a:lnTo>
                <a:lnTo>
                  <a:pt x="133709" y="66209"/>
                </a:lnTo>
                <a:lnTo>
                  <a:pt x="137117" y="65353"/>
                </a:lnTo>
                <a:lnTo>
                  <a:pt x="149361" y="56700"/>
                </a:lnTo>
                <a:lnTo>
                  <a:pt x="174865" y="29138"/>
                </a:lnTo>
                <a:lnTo>
                  <a:pt x="188141" y="17276"/>
                </a:lnTo>
                <a:lnTo>
                  <a:pt x="191044" y="15797"/>
                </a:lnTo>
                <a:lnTo>
                  <a:pt x="192979" y="15517"/>
                </a:lnTo>
                <a:lnTo>
                  <a:pt x="194269" y="16035"/>
                </a:lnTo>
                <a:lnTo>
                  <a:pt x="195703" y="22256"/>
                </a:lnTo>
                <a:lnTo>
                  <a:pt x="198110" y="48800"/>
                </a:lnTo>
                <a:lnTo>
                  <a:pt x="203525" y="58455"/>
                </a:lnTo>
                <a:lnTo>
                  <a:pt x="228600" y="8057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1" name="SMARTInkShape-Group137"/>
          <p:cNvGrpSpPr/>
          <p:nvPr/>
        </p:nvGrpSpPr>
        <p:grpSpPr>
          <a:xfrm>
            <a:off x="2845261" y="3182551"/>
            <a:ext cx="901240" cy="1082404"/>
            <a:chOff x="2845261" y="3182551"/>
            <a:chExt cx="901240" cy="1082404"/>
          </a:xfrm>
        </p:grpSpPr>
        <p:sp>
          <p:nvSpPr>
            <p:cNvPr id="83" name="SMARTInkShape-562"/>
            <p:cNvSpPr/>
            <p:nvPr>
              <p:custDataLst>
                <p:tags r:id="rId94"/>
              </p:custDataLst>
            </p:nvPr>
          </p:nvSpPr>
          <p:spPr>
            <a:xfrm>
              <a:off x="3213100" y="32321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563"/>
            <p:cNvSpPr/>
            <p:nvPr>
              <p:custDataLst>
                <p:tags r:id="rId95"/>
              </p:custDataLst>
            </p:nvPr>
          </p:nvSpPr>
          <p:spPr>
            <a:xfrm>
              <a:off x="3279799" y="3297881"/>
              <a:ext cx="79352" cy="80353"/>
            </a:xfrm>
            <a:custGeom>
              <a:avLst/>
              <a:gdLst/>
              <a:ahLst/>
              <a:cxnLst/>
              <a:rect l="0" t="0" r="0" b="0"/>
              <a:pathLst>
                <a:path w="79352" h="80353">
                  <a:moveTo>
                    <a:pt x="79351" y="23169"/>
                  </a:moveTo>
                  <a:lnTo>
                    <a:pt x="79351" y="23169"/>
                  </a:lnTo>
                  <a:lnTo>
                    <a:pt x="75980" y="16427"/>
                  </a:lnTo>
                  <a:lnTo>
                    <a:pt x="63771" y="5493"/>
                  </a:lnTo>
                  <a:lnTo>
                    <a:pt x="52671" y="1202"/>
                  </a:lnTo>
                  <a:lnTo>
                    <a:pt x="40682" y="0"/>
                  </a:lnTo>
                  <a:lnTo>
                    <a:pt x="28298" y="1818"/>
                  </a:lnTo>
                  <a:lnTo>
                    <a:pt x="15739" y="10622"/>
                  </a:lnTo>
                  <a:lnTo>
                    <a:pt x="9426" y="16921"/>
                  </a:lnTo>
                  <a:lnTo>
                    <a:pt x="2412" y="31446"/>
                  </a:lnTo>
                  <a:lnTo>
                    <a:pt x="0" y="46603"/>
                  </a:lnTo>
                  <a:lnTo>
                    <a:pt x="1281" y="60395"/>
                  </a:lnTo>
                  <a:lnTo>
                    <a:pt x="4726" y="66331"/>
                  </a:lnTo>
                  <a:lnTo>
                    <a:pt x="16080" y="76689"/>
                  </a:lnTo>
                  <a:lnTo>
                    <a:pt x="30535" y="80352"/>
                  </a:lnTo>
                  <a:lnTo>
                    <a:pt x="44955" y="78923"/>
                  </a:lnTo>
                  <a:lnTo>
                    <a:pt x="56068" y="73584"/>
                  </a:lnTo>
                  <a:lnTo>
                    <a:pt x="63829" y="64625"/>
                  </a:lnTo>
                  <a:lnTo>
                    <a:pt x="66886" y="59273"/>
                  </a:lnTo>
                  <a:lnTo>
                    <a:pt x="68402" y="45800"/>
                  </a:lnTo>
                  <a:lnTo>
                    <a:pt x="66018" y="31110"/>
                  </a:lnTo>
                  <a:lnTo>
                    <a:pt x="57448" y="13057"/>
                  </a:lnTo>
                  <a:lnTo>
                    <a:pt x="47601" y="41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564"/>
            <p:cNvSpPr/>
            <p:nvPr>
              <p:custDataLst>
                <p:tags r:id="rId96"/>
              </p:custDataLst>
            </p:nvPr>
          </p:nvSpPr>
          <p:spPr>
            <a:xfrm>
              <a:off x="2845261" y="3297286"/>
              <a:ext cx="374190" cy="204280"/>
            </a:xfrm>
            <a:custGeom>
              <a:avLst/>
              <a:gdLst/>
              <a:ahLst/>
              <a:cxnLst/>
              <a:rect l="0" t="0" r="0" b="0"/>
              <a:pathLst>
                <a:path w="374190" h="204280">
                  <a:moveTo>
                    <a:pt x="24939" y="30114"/>
                  </a:moveTo>
                  <a:lnTo>
                    <a:pt x="24939" y="30114"/>
                  </a:lnTo>
                  <a:lnTo>
                    <a:pt x="28310" y="33485"/>
                  </a:lnTo>
                  <a:lnTo>
                    <a:pt x="30406" y="55807"/>
                  </a:lnTo>
                  <a:lnTo>
                    <a:pt x="27134" y="79398"/>
                  </a:lnTo>
                  <a:lnTo>
                    <a:pt x="20976" y="107051"/>
                  </a:lnTo>
                  <a:lnTo>
                    <a:pt x="13535" y="138156"/>
                  </a:lnTo>
                  <a:lnTo>
                    <a:pt x="7406" y="163270"/>
                  </a:lnTo>
                  <a:lnTo>
                    <a:pt x="1870" y="189512"/>
                  </a:lnTo>
                  <a:lnTo>
                    <a:pt x="0" y="204279"/>
                  </a:lnTo>
                  <a:lnTo>
                    <a:pt x="552" y="204079"/>
                  </a:lnTo>
                  <a:lnTo>
                    <a:pt x="3046" y="200095"/>
                  </a:lnTo>
                  <a:lnTo>
                    <a:pt x="5047" y="176434"/>
                  </a:lnTo>
                  <a:lnTo>
                    <a:pt x="7396" y="150649"/>
                  </a:lnTo>
                  <a:lnTo>
                    <a:pt x="10792" y="120374"/>
                  </a:lnTo>
                  <a:lnTo>
                    <a:pt x="12685" y="104399"/>
                  </a:lnTo>
                  <a:lnTo>
                    <a:pt x="17376" y="74418"/>
                  </a:lnTo>
                  <a:lnTo>
                    <a:pt x="27950" y="43790"/>
                  </a:lnTo>
                  <a:lnTo>
                    <a:pt x="35920" y="33135"/>
                  </a:lnTo>
                  <a:lnTo>
                    <a:pt x="46047" y="27929"/>
                  </a:lnTo>
                  <a:lnTo>
                    <a:pt x="59015" y="26320"/>
                  </a:lnTo>
                  <a:lnTo>
                    <a:pt x="84033" y="30087"/>
                  </a:lnTo>
                  <a:lnTo>
                    <a:pt x="96123" y="36217"/>
                  </a:lnTo>
                  <a:lnTo>
                    <a:pt x="99912" y="40533"/>
                  </a:lnTo>
                  <a:lnTo>
                    <a:pt x="104121" y="50972"/>
                  </a:lnTo>
                  <a:lnTo>
                    <a:pt x="102229" y="64549"/>
                  </a:lnTo>
                  <a:lnTo>
                    <a:pt x="99749" y="72121"/>
                  </a:lnTo>
                  <a:lnTo>
                    <a:pt x="87586" y="86178"/>
                  </a:lnTo>
                  <a:lnTo>
                    <a:pt x="61146" y="105707"/>
                  </a:lnTo>
                  <a:lnTo>
                    <a:pt x="46799" y="110602"/>
                  </a:lnTo>
                  <a:lnTo>
                    <a:pt x="43040" y="108467"/>
                  </a:lnTo>
                  <a:lnTo>
                    <a:pt x="36982" y="98569"/>
                  </a:lnTo>
                  <a:lnTo>
                    <a:pt x="36496" y="93390"/>
                  </a:lnTo>
                  <a:lnTo>
                    <a:pt x="39718" y="83872"/>
                  </a:lnTo>
                  <a:lnTo>
                    <a:pt x="45854" y="76819"/>
                  </a:lnTo>
                  <a:lnTo>
                    <a:pt x="54695" y="71333"/>
                  </a:lnTo>
                  <a:lnTo>
                    <a:pt x="83368" y="62062"/>
                  </a:lnTo>
                  <a:lnTo>
                    <a:pt x="107868" y="55573"/>
                  </a:lnTo>
                  <a:lnTo>
                    <a:pt x="133001" y="49181"/>
                  </a:lnTo>
                  <a:lnTo>
                    <a:pt x="158323" y="40937"/>
                  </a:lnTo>
                  <a:lnTo>
                    <a:pt x="173120" y="33513"/>
                  </a:lnTo>
                  <a:lnTo>
                    <a:pt x="191043" y="16442"/>
                  </a:lnTo>
                  <a:lnTo>
                    <a:pt x="194013" y="11572"/>
                  </a:lnTo>
                  <a:lnTo>
                    <a:pt x="194805" y="9286"/>
                  </a:lnTo>
                  <a:lnTo>
                    <a:pt x="194627" y="8468"/>
                  </a:lnTo>
                  <a:lnTo>
                    <a:pt x="193803" y="8628"/>
                  </a:lnTo>
                  <a:lnTo>
                    <a:pt x="171668" y="25952"/>
                  </a:lnTo>
                  <a:lnTo>
                    <a:pt x="161648" y="37436"/>
                  </a:lnTo>
                  <a:lnTo>
                    <a:pt x="156254" y="49597"/>
                  </a:lnTo>
                  <a:lnTo>
                    <a:pt x="154562" y="61350"/>
                  </a:lnTo>
                  <a:lnTo>
                    <a:pt x="156162" y="71279"/>
                  </a:lnTo>
                  <a:lnTo>
                    <a:pt x="160399" y="74490"/>
                  </a:lnTo>
                  <a:lnTo>
                    <a:pt x="174514" y="78059"/>
                  </a:lnTo>
                  <a:lnTo>
                    <a:pt x="202294" y="76697"/>
                  </a:lnTo>
                  <a:lnTo>
                    <a:pt x="229497" y="68454"/>
                  </a:lnTo>
                  <a:lnTo>
                    <a:pt x="258197" y="59507"/>
                  </a:lnTo>
                  <a:lnTo>
                    <a:pt x="268780" y="60346"/>
                  </a:lnTo>
                  <a:lnTo>
                    <a:pt x="272872" y="62263"/>
                  </a:lnTo>
                  <a:lnTo>
                    <a:pt x="279300" y="68156"/>
                  </a:lnTo>
                  <a:lnTo>
                    <a:pt x="282627" y="73597"/>
                  </a:lnTo>
                  <a:lnTo>
                    <a:pt x="284501" y="80628"/>
                  </a:lnTo>
                  <a:lnTo>
                    <a:pt x="284763" y="82839"/>
                  </a:lnTo>
                  <a:lnTo>
                    <a:pt x="284233" y="84315"/>
                  </a:lnTo>
                  <a:lnTo>
                    <a:pt x="283174" y="85297"/>
                  </a:lnTo>
                  <a:lnTo>
                    <a:pt x="281762" y="85953"/>
                  </a:lnTo>
                  <a:lnTo>
                    <a:pt x="280116" y="85684"/>
                  </a:lnTo>
                  <a:lnTo>
                    <a:pt x="276405" y="83505"/>
                  </a:lnTo>
                  <a:lnTo>
                    <a:pt x="270348" y="71568"/>
                  </a:lnTo>
                  <a:lnTo>
                    <a:pt x="267457" y="54626"/>
                  </a:lnTo>
                  <a:lnTo>
                    <a:pt x="270543" y="42419"/>
                  </a:lnTo>
                  <a:lnTo>
                    <a:pt x="280215" y="25529"/>
                  </a:lnTo>
                  <a:lnTo>
                    <a:pt x="292017" y="13469"/>
                  </a:lnTo>
                  <a:lnTo>
                    <a:pt x="306332" y="5426"/>
                  </a:lnTo>
                  <a:lnTo>
                    <a:pt x="323980" y="456"/>
                  </a:lnTo>
                  <a:lnTo>
                    <a:pt x="335646" y="0"/>
                  </a:lnTo>
                  <a:lnTo>
                    <a:pt x="345535" y="2148"/>
                  </a:lnTo>
                  <a:lnTo>
                    <a:pt x="349442" y="5120"/>
                  </a:lnTo>
                  <a:lnTo>
                    <a:pt x="355664" y="14067"/>
                  </a:lnTo>
                  <a:lnTo>
                    <a:pt x="364702" y="41421"/>
                  </a:lnTo>
                  <a:lnTo>
                    <a:pt x="367426" y="71010"/>
                  </a:lnTo>
                  <a:lnTo>
                    <a:pt x="367717" y="77979"/>
                  </a:lnTo>
                  <a:lnTo>
                    <a:pt x="368463" y="78252"/>
                  </a:lnTo>
                  <a:lnTo>
                    <a:pt x="374189" y="745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565"/>
            <p:cNvSpPr/>
            <p:nvPr>
              <p:custDataLst>
                <p:tags r:id="rId97"/>
              </p:custDataLst>
            </p:nvPr>
          </p:nvSpPr>
          <p:spPr>
            <a:xfrm>
              <a:off x="3382039" y="3182551"/>
              <a:ext cx="186662" cy="195650"/>
            </a:xfrm>
            <a:custGeom>
              <a:avLst/>
              <a:gdLst/>
              <a:ahLst/>
              <a:cxnLst/>
              <a:rect l="0" t="0" r="0" b="0"/>
              <a:pathLst>
                <a:path w="186662" h="195650">
                  <a:moveTo>
                    <a:pt x="66011" y="138499"/>
                  </a:moveTo>
                  <a:lnTo>
                    <a:pt x="66011" y="138499"/>
                  </a:lnTo>
                  <a:lnTo>
                    <a:pt x="66011" y="125015"/>
                  </a:lnTo>
                  <a:lnTo>
                    <a:pt x="62248" y="114632"/>
                  </a:lnTo>
                  <a:lnTo>
                    <a:pt x="56577" y="106725"/>
                  </a:lnTo>
                  <a:lnTo>
                    <a:pt x="51706" y="103210"/>
                  </a:lnTo>
                  <a:lnTo>
                    <a:pt x="41544" y="105411"/>
                  </a:lnTo>
                  <a:lnTo>
                    <a:pt x="34883" y="107974"/>
                  </a:lnTo>
                  <a:lnTo>
                    <a:pt x="12024" y="128435"/>
                  </a:lnTo>
                  <a:lnTo>
                    <a:pt x="3211" y="143198"/>
                  </a:lnTo>
                  <a:lnTo>
                    <a:pt x="0" y="156110"/>
                  </a:lnTo>
                  <a:lnTo>
                    <a:pt x="925" y="166552"/>
                  </a:lnTo>
                  <a:lnTo>
                    <a:pt x="4276" y="169901"/>
                  </a:lnTo>
                  <a:lnTo>
                    <a:pt x="15525" y="173622"/>
                  </a:lnTo>
                  <a:lnTo>
                    <a:pt x="29932" y="169632"/>
                  </a:lnTo>
                  <a:lnTo>
                    <a:pt x="53910" y="153603"/>
                  </a:lnTo>
                  <a:lnTo>
                    <a:pt x="77007" y="129098"/>
                  </a:lnTo>
                  <a:lnTo>
                    <a:pt x="91359" y="106804"/>
                  </a:lnTo>
                  <a:lnTo>
                    <a:pt x="107145" y="75729"/>
                  </a:lnTo>
                  <a:lnTo>
                    <a:pt x="123569" y="46396"/>
                  </a:lnTo>
                  <a:lnTo>
                    <a:pt x="138159" y="22070"/>
                  </a:lnTo>
                  <a:lnTo>
                    <a:pt x="151393" y="600"/>
                  </a:lnTo>
                  <a:lnTo>
                    <a:pt x="152565" y="0"/>
                  </a:lnTo>
                  <a:lnTo>
                    <a:pt x="137122" y="25795"/>
                  </a:lnTo>
                  <a:lnTo>
                    <a:pt x="118077" y="49838"/>
                  </a:lnTo>
                  <a:lnTo>
                    <a:pt x="101146" y="76986"/>
                  </a:lnTo>
                  <a:lnTo>
                    <a:pt x="88682" y="104105"/>
                  </a:lnTo>
                  <a:lnTo>
                    <a:pt x="83143" y="127916"/>
                  </a:lnTo>
                  <a:lnTo>
                    <a:pt x="84444" y="146496"/>
                  </a:lnTo>
                  <a:lnTo>
                    <a:pt x="86766" y="154414"/>
                  </a:lnTo>
                  <a:lnTo>
                    <a:pt x="94991" y="165092"/>
                  </a:lnTo>
                  <a:lnTo>
                    <a:pt x="100148" y="168928"/>
                  </a:lnTo>
                  <a:lnTo>
                    <a:pt x="113403" y="173190"/>
                  </a:lnTo>
                  <a:lnTo>
                    <a:pt x="120889" y="174326"/>
                  </a:lnTo>
                  <a:lnTo>
                    <a:pt x="134851" y="171826"/>
                  </a:lnTo>
                  <a:lnTo>
                    <a:pt x="147407" y="165306"/>
                  </a:lnTo>
                  <a:lnTo>
                    <a:pt x="157691" y="155351"/>
                  </a:lnTo>
                  <a:lnTo>
                    <a:pt x="168043" y="137848"/>
                  </a:lnTo>
                  <a:lnTo>
                    <a:pt x="172208" y="122627"/>
                  </a:lnTo>
                  <a:lnTo>
                    <a:pt x="171381" y="118746"/>
                  </a:lnTo>
                  <a:lnTo>
                    <a:pt x="166699" y="112551"/>
                  </a:lnTo>
                  <a:lnTo>
                    <a:pt x="163476" y="112028"/>
                  </a:lnTo>
                  <a:lnTo>
                    <a:pt x="156130" y="115210"/>
                  </a:lnTo>
                  <a:lnTo>
                    <a:pt x="144062" y="128306"/>
                  </a:lnTo>
                  <a:lnTo>
                    <a:pt x="139506" y="139613"/>
                  </a:lnTo>
                  <a:lnTo>
                    <a:pt x="138186" y="151694"/>
                  </a:lnTo>
                  <a:lnTo>
                    <a:pt x="139952" y="164119"/>
                  </a:lnTo>
                  <a:lnTo>
                    <a:pt x="146852" y="174815"/>
                  </a:lnTo>
                  <a:lnTo>
                    <a:pt x="157679" y="183568"/>
                  </a:lnTo>
                  <a:lnTo>
                    <a:pt x="186661" y="195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566"/>
            <p:cNvSpPr/>
            <p:nvPr>
              <p:custDataLst>
                <p:tags r:id="rId98"/>
              </p:custDataLst>
            </p:nvPr>
          </p:nvSpPr>
          <p:spPr>
            <a:xfrm>
              <a:off x="3149600" y="3829173"/>
              <a:ext cx="266701" cy="18928"/>
            </a:xfrm>
            <a:custGeom>
              <a:avLst/>
              <a:gdLst/>
              <a:ahLst/>
              <a:cxnLst/>
              <a:rect l="0" t="0" r="0" b="0"/>
              <a:pathLst>
                <a:path w="266701" h="18928">
                  <a:moveTo>
                    <a:pt x="0" y="18927"/>
                  </a:moveTo>
                  <a:lnTo>
                    <a:pt x="0" y="18927"/>
                  </a:lnTo>
                  <a:lnTo>
                    <a:pt x="3371" y="18927"/>
                  </a:lnTo>
                  <a:lnTo>
                    <a:pt x="34206" y="6994"/>
                  </a:lnTo>
                  <a:lnTo>
                    <a:pt x="61064" y="3040"/>
                  </a:lnTo>
                  <a:lnTo>
                    <a:pt x="78104" y="1985"/>
                  </a:lnTo>
                  <a:lnTo>
                    <a:pt x="96519" y="1283"/>
                  </a:lnTo>
                  <a:lnTo>
                    <a:pt x="114441" y="814"/>
                  </a:lnTo>
                  <a:lnTo>
                    <a:pt x="132033" y="502"/>
                  </a:lnTo>
                  <a:lnTo>
                    <a:pt x="149405" y="294"/>
                  </a:lnTo>
                  <a:lnTo>
                    <a:pt x="165926" y="155"/>
                  </a:lnTo>
                  <a:lnTo>
                    <a:pt x="197452" y="0"/>
                  </a:lnTo>
                  <a:lnTo>
                    <a:pt x="224164" y="1813"/>
                  </a:lnTo>
                  <a:lnTo>
                    <a:pt x="251510" y="4919"/>
                  </a:lnTo>
                  <a:lnTo>
                    <a:pt x="259949" y="6351"/>
                  </a:lnTo>
                  <a:lnTo>
                    <a:pt x="262199" y="7721"/>
                  </a:lnTo>
                  <a:lnTo>
                    <a:pt x="266700" y="125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567"/>
            <p:cNvSpPr/>
            <p:nvPr>
              <p:custDataLst>
                <p:tags r:id="rId99"/>
              </p:custDataLst>
            </p:nvPr>
          </p:nvSpPr>
          <p:spPr>
            <a:xfrm>
              <a:off x="3435350" y="3983780"/>
              <a:ext cx="120651" cy="151847"/>
            </a:xfrm>
            <a:custGeom>
              <a:avLst/>
              <a:gdLst/>
              <a:ahLst/>
              <a:cxnLst/>
              <a:rect l="0" t="0" r="0" b="0"/>
              <a:pathLst>
                <a:path w="120651" h="151847">
                  <a:moveTo>
                    <a:pt x="0" y="99270"/>
                  </a:moveTo>
                  <a:lnTo>
                    <a:pt x="0" y="99270"/>
                  </a:lnTo>
                  <a:lnTo>
                    <a:pt x="10845" y="92789"/>
                  </a:lnTo>
                  <a:lnTo>
                    <a:pt x="38692" y="66667"/>
                  </a:lnTo>
                  <a:lnTo>
                    <a:pt x="64067" y="44846"/>
                  </a:lnTo>
                  <a:lnTo>
                    <a:pt x="87627" y="14305"/>
                  </a:lnTo>
                  <a:lnTo>
                    <a:pt x="91862" y="5534"/>
                  </a:lnTo>
                  <a:lnTo>
                    <a:pt x="92286" y="2912"/>
                  </a:lnTo>
                  <a:lnTo>
                    <a:pt x="91863" y="1165"/>
                  </a:lnTo>
                  <a:lnTo>
                    <a:pt x="90875" y="0"/>
                  </a:lnTo>
                  <a:lnTo>
                    <a:pt x="84134" y="6231"/>
                  </a:lnTo>
                  <a:lnTo>
                    <a:pt x="66556" y="29370"/>
                  </a:lnTo>
                  <a:lnTo>
                    <a:pt x="52158" y="51270"/>
                  </a:lnTo>
                  <a:lnTo>
                    <a:pt x="38704" y="75114"/>
                  </a:lnTo>
                  <a:lnTo>
                    <a:pt x="25971" y="105597"/>
                  </a:lnTo>
                  <a:lnTo>
                    <a:pt x="24007" y="121838"/>
                  </a:lnTo>
                  <a:lnTo>
                    <a:pt x="24472" y="129131"/>
                  </a:lnTo>
                  <a:lnTo>
                    <a:pt x="26192" y="134700"/>
                  </a:lnTo>
                  <a:lnTo>
                    <a:pt x="31867" y="142769"/>
                  </a:lnTo>
                  <a:lnTo>
                    <a:pt x="39093" y="146824"/>
                  </a:lnTo>
                  <a:lnTo>
                    <a:pt x="42995" y="147907"/>
                  </a:lnTo>
                  <a:lnTo>
                    <a:pt x="54857" y="143464"/>
                  </a:lnTo>
                  <a:lnTo>
                    <a:pt x="82097" y="123365"/>
                  </a:lnTo>
                  <a:lnTo>
                    <a:pt x="110477" y="96511"/>
                  </a:lnTo>
                  <a:lnTo>
                    <a:pt x="118641" y="88533"/>
                  </a:lnTo>
                  <a:lnTo>
                    <a:pt x="110820" y="97803"/>
                  </a:lnTo>
                  <a:lnTo>
                    <a:pt x="104645" y="113416"/>
                  </a:lnTo>
                  <a:lnTo>
                    <a:pt x="102001" y="140540"/>
                  </a:lnTo>
                  <a:lnTo>
                    <a:pt x="103660" y="147715"/>
                  </a:lnTo>
                  <a:lnTo>
                    <a:pt x="105090" y="150617"/>
                  </a:lnTo>
                  <a:lnTo>
                    <a:pt x="107454" y="151846"/>
                  </a:lnTo>
                  <a:lnTo>
                    <a:pt x="120650" y="150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568"/>
            <p:cNvSpPr/>
            <p:nvPr>
              <p:custDataLst>
                <p:tags r:id="rId100"/>
              </p:custDataLst>
            </p:nvPr>
          </p:nvSpPr>
          <p:spPr>
            <a:xfrm>
              <a:off x="3505200" y="4057650"/>
              <a:ext cx="88901" cy="207305"/>
            </a:xfrm>
            <a:custGeom>
              <a:avLst/>
              <a:gdLst/>
              <a:ahLst/>
              <a:cxnLst/>
              <a:rect l="0" t="0" r="0" b="0"/>
              <a:pathLst>
                <a:path w="88901" h="207305">
                  <a:moveTo>
                    <a:pt x="88900" y="0"/>
                  </a:moveTo>
                  <a:lnTo>
                    <a:pt x="88900" y="0"/>
                  </a:lnTo>
                  <a:lnTo>
                    <a:pt x="80062" y="29886"/>
                  </a:lnTo>
                  <a:lnTo>
                    <a:pt x="73973" y="56990"/>
                  </a:lnTo>
                  <a:lnTo>
                    <a:pt x="71682" y="78951"/>
                  </a:lnTo>
                  <a:lnTo>
                    <a:pt x="70665" y="102822"/>
                  </a:lnTo>
                  <a:lnTo>
                    <a:pt x="70212" y="127543"/>
                  </a:lnTo>
                  <a:lnTo>
                    <a:pt x="68130" y="150760"/>
                  </a:lnTo>
                  <a:lnTo>
                    <a:pt x="63441" y="171427"/>
                  </a:lnTo>
                  <a:lnTo>
                    <a:pt x="49607" y="193550"/>
                  </a:lnTo>
                  <a:lnTo>
                    <a:pt x="40627" y="201968"/>
                  </a:lnTo>
                  <a:lnTo>
                    <a:pt x="31932" y="206180"/>
                  </a:lnTo>
                  <a:lnTo>
                    <a:pt x="27638" y="207304"/>
                  </a:lnTo>
                  <a:lnTo>
                    <a:pt x="23364" y="205935"/>
                  </a:lnTo>
                  <a:lnTo>
                    <a:pt x="14853" y="198771"/>
                  </a:lnTo>
                  <a:lnTo>
                    <a:pt x="5499" y="179467"/>
                  </a:lnTo>
                  <a:lnTo>
                    <a:pt x="724" y="148151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569"/>
            <p:cNvSpPr/>
            <p:nvPr>
              <p:custDataLst>
                <p:tags r:id="rId101"/>
              </p:custDataLst>
            </p:nvPr>
          </p:nvSpPr>
          <p:spPr>
            <a:xfrm>
              <a:off x="3622235" y="3976205"/>
              <a:ext cx="124266" cy="157646"/>
            </a:xfrm>
            <a:custGeom>
              <a:avLst/>
              <a:gdLst/>
              <a:ahLst/>
              <a:cxnLst/>
              <a:rect l="0" t="0" r="0" b="0"/>
              <a:pathLst>
                <a:path w="124266" h="157646">
                  <a:moveTo>
                    <a:pt x="54415" y="106845"/>
                  </a:moveTo>
                  <a:lnTo>
                    <a:pt x="54415" y="106845"/>
                  </a:lnTo>
                  <a:lnTo>
                    <a:pt x="53710" y="92342"/>
                  </a:lnTo>
                  <a:lnTo>
                    <a:pt x="49346" y="80127"/>
                  </a:lnTo>
                  <a:lnTo>
                    <a:pt x="45577" y="74274"/>
                  </a:lnTo>
                  <a:lnTo>
                    <a:pt x="42878" y="73842"/>
                  </a:lnTo>
                  <a:lnTo>
                    <a:pt x="36117" y="77125"/>
                  </a:lnTo>
                  <a:lnTo>
                    <a:pt x="11109" y="101598"/>
                  </a:lnTo>
                  <a:lnTo>
                    <a:pt x="3418" y="113685"/>
                  </a:lnTo>
                  <a:lnTo>
                    <a:pt x="0" y="126113"/>
                  </a:lnTo>
                  <a:lnTo>
                    <a:pt x="499" y="130979"/>
                  </a:lnTo>
                  <a:lnTo>
                    <a:pt x="2243" y="134929"/>
                  </a:lnTo>
                  <a:lnTo>
                    <a:pt x="4817" y="138268"/>
                  </a:lnTo>
                  <a:lnTo>
                    <a:pt x="8650" y="139082"/>
                  </a:lnTo>
                  <a:lnTo>
                    <a:pt x="18553" y="136225"/>
                  </a:lnTo>
                  <a:lnTo>
                    <a:pt x="36028" y="126682"/>
                  </a:lnTo>
                  <a:lnTo>
                    <a:pt x="51240" y="111547"/>
                  </a:lnTo>
                  <a:lnTo>
                    <a:pt x="64685" y="83543"/>
                  </a:lnTo>
                  <a:lnTo>
                    <a:pt x="73326" y="58624"/>
                  </a:lnTo>
                  <a:lnTo>
                    <a:pt x="80459" y="33908"/>
                  </a:lnTo>
                  <a:lnTo>
                    <a:pt x="86919" y="4557"/>
                  </a:lnTo>
                  <a:lnTo>
                    <a:pt x="88785" y="553"/>
                  </a:lnTo>
                  <a:lnTo>
                    <a:pt x="89323" y="0"/>
                  </a:lnTo>
                  <a:lnTo>
                    <a:pt x="85298" y="11452"/>
                  </a:lnTo>
                  <a:lnTo>
                    <a:pt x="72738" y="40716"/>
                  </a:lnTo>
                  <a:lnTo>
                    <a:pt x="66557" y="64048"/>
                  </a:lnTo>
                  <a:lnTo>
                    <a:pt x="63339" y="88530"/>
                  </a:lnTo>
                  <a:lnTo>
                    <a:pt x="64026" y="112110"/>
                  </a:lnTo>
                  <a:lnTo>
                    <a:pt x="71386" y="131998"/>
                  </a:lnTo>
                  <a:lnTo>
                    <a:pt x="81714" y="144600"/>
                  </a:lnTo>
                  <a:lnTo>
                    <a:pt x="87431" y="148949"/>
                  </a:lnTo>
                  <a:lnTo>
                    <a:pt x="101309" y="153780"/>
                  </a:lnTo>
                  <a:lnTo>
                    <a:pt x="124265" y="1576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" name="SMARTInkShape-Group138"/>
          <p:cNvGrpSpPr/>
          <p:nvPr/>
        </p:nvGrpSpPr>
        <p:grpSpPr>
          <a:xfrm>
            <a:off x="3721100" y="3289300"/>
            <a:ext cx="12701" cy="82551"/>
            <a:chOff x="3721100" y="3289300"/>
            <a:chExt cx="12701" cy="82551"/>
          </a:xfrm>
        </p:grpSpPr>
        <p:sp>
          <p:nvSpPr>
            <p:cNvPr id="92" name="SMARTInkShape-570"/>
            <p:cNvSpPr/>
            <p:nvPr>
              <p:custDataLst>
                <p:tags r:id="rId92"/>
              </p:custDataLst>
            </p:nvPr>
          </p:nvSpPr>
          <p:spPr>
            <a:xfrm>
              <a:off x="3727450" y="3289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571"/>
            <p:cNvSpPr/>
            <p:nvPr>
              <p:custDataLst>
                <p:tags r:id="rId93"/>
              </p:custDataLst>
            </p:nvPr>
          </p:nvSpPr>
          <p:spPr>
            <a:xfrm>
              <a:off x="3721100" y="33655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706" y="5761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SMARTInkShape-Group139"/>
          <p:cNvGrpSpPr/>
          <p:nvPr/>
        </p:nvGrpSpPr>
        <p:grpSpPr>
          <a:xfrm>
            <a:off x="3181350" y="3829050"/>
            <a:ext cx="196851" cy="246768"/>
            <a:chOff x="3181350" y="3829050"/>
            <a:chExt cx="196851" cy="246768"/>
          </a:xfrm>
        </p:grpSpPr>
        <p:sp>
          <p:nvSpPr>
            <p:cNvPr id="95" name="SMARTInkShape-572"/>
            <p:cNvSpPr/>
            <p:nvPr>
              <p:custDataLst>
                <p:tags r:id="rId90"/>
              </p:custDataLst>
            </p:nvPr>
          </p:nvSpPr>
          <p:spPr>
            <a:xfrm>
              <a:off x="3276600" y="3829050"/>
              <a:ext cx="28772" cy="224077"/>
            </a:xfrm>
            <a:custGeom>
              <a:avLst/>
              <a:gdLst/>
              <a:ahLst/>
              <a:cxnLst/>
              <a:rect l="0" t="0" r="0" b="0"/>
              <a:pathLst>
                <a:path w="28772" h="224077">
                  <a:moveTo>
                    <a:pt x="25400" y="0"/>
                  </a:moveTo>
                  <a:lnTo>
                    <a:pt x="25400" y="0"/>
                  </a:lnTo>
                  <a:lnTo>
                    <a:pt x="28771" y="3371"/>
                  </a:lnTo>
                  <a:lnTo>
                    <a:pt x="21023" y="33226"/>
                  </a:lnTo>
                  <a:lnTo>
                    <a:pt x="13812" y="60393"/>
                  </a:lnTo>
                  <a:lnTo>
                    <a:pt x="7785" y="91282"/>
                  </a:lnTo>
                  <a:lnTo>
                    <a:pt x="3460" y="122414"/>
                  </a:lnTo>
                  <a:lnTo>
                    <a:pt x="1538" y="150362"/>
                  </a:lnTo>
                  <a:lnTo>
                    <a:pt x="684" y="175013"/>
                  </a:lnTo>
                  <a:lnTo>
                    <a:pt x="203" y="204961"/>
                  </a:lnTo>
                  <a:lnTo>
                    <a:pt x="27" y="224076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573"/>
            <p:cNvSpPr/>
            <p:nvPr>
              <p:custDataLst>
                <p:tags r:id="rId91"/>
              </p:custDataLst>
            </p:nvPr>
          </p:nvSpPr>
          <p:spPr>
            <a:xfrm>
              <a:off x="3181350" y="4064000"/>
              <a:ext cx="196851" cy="11818"/>
            </a:xfrm>
            <a:custGeom>
              <a:avLst/>
              <a:gdLst/>
              <a:ahLst/>
              <a:cxnLst/>
              <a:rect l="0" t="0" r="0" b="0"/>
              <a:pathLst>
                <a:path w="196851" h="11818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705" y="10714"/>
                  </a:lnTo>
                  <a:lnTo>
                    <a:pt x="1881" y="11376"/>
                  </a:lnTo>
                  <a:lnTo>
                    <a:pt x="3371" y="11817"/>
                  </a:lnTo>
                  <a:lnTo>
                    <a:pt x="25693" y="9067"/>
                  </a:lnTo>
                  <a:lnTo>
                    <a:pt x="51165" y="5676"/>
                  </a:lnTo>
                  <a:lnTo>
                    <a:pt x="80596" y="2523"/>
                  </a:lnTo>
                  <a:lnTo>
                    <a:pt x="110139" y="1121"/>
                  </a:lnTo>
                  <a:lnTo>
                    <a:pt x="135969" y="498"/>
                  </a:lnTo>
                  <a:lnTo>
                    <a:pt x="158503" y="221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140"/>
          <p:cNvGrpSpPr/>
          <p:nvPr/>
        </p:nvGrpSpPr>
        <p:grpSpPr>
          <a:xfrm>
            <a:off x="3994150" y="3905250"/>
            <a:ext cx="76201" cy="44451"/>
            <a:chOff x="3994150" y="3905250"/>
            <a:chExt cx="76201" cy="44451"/>
          </a:xfrm>
        </p:grpSpPr>
        <p:sp>
          <p:nvSpPr>
            <p:cNvPr id="98" name="SMARTInkShape-574"/>
            <p:cNvSpPr/>
            <p:nvPr>
              <p:custDataLst>
                <p:tags r:id="rId88"/>
              </p:custDataLst>
            </p:nvPr>
          </p:nvSpPr>
          <p:spPr>
            <a:xfrm>
              <a:off x="3994150" y="39052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2242" y="705"/>
                  </a:lnTo>
                  <a:lnTo>
                    <a:pt x="38876" y="546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575"/>
            <p:cNvSpPr/>
            <p:nvPr>
              <p:custDataLst>
                <p:tags r:id="rId89"/>
              </p:custDataLst>
            </p:nvPr>
          </p:nvSpPr>
          <p:spPr>
            <a:xfrm>
              <a:off x="4000500" y="39370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38876" y="9460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SMARTInkShape-Group141"/>
          <p:cNvGrpSpPr/>
          <p:nvPr/>
        </p:nvGrpSpPr>
        <p:grpSpPr>
          <a:xfrm>
            <a:off x="4260850" y="3487556"/>
            <a:ext cx="787401" cy="373245"/>
            <a:chOff x="4260850" y="3487556"/>
            <a:chExt cx="787401" cy="373245"/>
          </a:xfrm>
        </p:grpSpPr>
        <p:sp>
          <p:nvSpPr>
            <p:cNvPr id="101" name="SMARTInkShape-576"/>
            <p:cNvSpPr/>
            <p:nvPr>
              <p:custDataLst>
                <p:tags r:id="rId84"/>
              </p:custDataLst>
            </p:nvPr>
          </p:nvSpPr>
          <p:spPr>
            <a:xfrm>
              <a:off x="4533902" y="3608471"/>
              <a:ext cx="81723" cy="241094"/>
            </a:xfrm>
            <a:custGeom>
              <a:avLst/>
              <a:gdLst/>
              <a:ahLst/>
              <a:cxnLst/>
              <a:rect l="0" t="0" r="0" b="0"/>
              <a:pathLst>
                <a:path w="81723" h="241094">
                  <a:moveTo>
                    <a:pt x="25398" y="4679"/>
                  </a:moveTo>
                  <a:lnTo>
                    <a:pt x="25398" y="4679"/>
                  </a:lnTo>
                  <a:lnTo>
                    <a:pt x="15964" y="32143"/>
                  </a:lnTo>
                  <a:lnTo>
                    <a:pt x="11093" y="58983"/>
                  </a:lnTo>
                  <a:lnTo>
                    <a:pt x="9511" y="74749"/>
                  </a:lnTo>
                  <a:lnTo>
                    <a:pt x="8456" y="91609"/>
                  </a:lnTo>
                  <a:lnTo>
                    <a:pt x="7754" y="109199"/>
                  </a:lnTo>
                  <a:lnTo>
                    <a:pt x="7285" y="127275"/>
                  </a:lnTo>
                  <a:lnTo>
                    <a:pt x="6973" y="145677"/>
                  </a:lnTo>
                  <a:lnTo>
                    <a:pt x="6765" y="164294"/>
                  </a:lnTo>
                  <a:lnTo>
                    <a:pt x="6533" y="192506"/>
                  </a:lnTo>
                  <a:lnTo>
                    <a:pt x="4521" y="220492"/>
                  </a:lnTo>
                  <a:lnTo>
                    <a:pt x="594" y="240767"/>
                  </a:lnTo>
                  <a:lnTo>
                    <a:pt x="395" y="241093"/>
                  </a:lnTo>
                  <a:lnTo>
                    <a:pt x="262" y="240605"/>
                  </a:lnTo>
                  <a:lnTo>
                    <a:pt x="50" y="218132"/>
                  </a:lnTo>
                  <a:lnTo>
                    <a:pt x="22" y="197619"/>
                  </a:lnTo>
                  <a:lnTo>
                    <a:pt x="8" y="170629"/>
                  </a:lnTo>
                  <a:lnTo>
                    <a:pt x="3" y="140523"/>
                  </a:lnTo>
                  <a:lnTo>
                    <a:pt x="0" y="110680"/>
                  </a:lnTo>
                  <a:lnTo>
                    <a:pt x="1880" y="82835"/>
                  </a:lnTo>
                  <a:lnTo>
                    <a:pt x="5774" y="57054"/>
                  </a:lnTo>
                  <a:lnTo>
                    <a:pt x="12207" y="33836"/>
                  </a:lnTo>
                  <a:lnTo>
                    <a:pt x="27134" y="7674"/>
                  </a:lnTo>
                  <a:lnTo>
                    <a:pt x="32200" y="3147"/>
                  </a:lnTo>
                  <a:lnTo>
                    <a:pt x="36988" y="836"/>
                  </a:lnTo>
                  <a:lnTo>
                    <a:pt x="41592" y="0"/>
                  </a:lnTo>
                  <a:lnTo>
                    <a:pt x="46777" y="2265"/>
                  </a:lnTo>
                  <a:lnTo>
                    <a:pt x="58183" y="12308"/>
                  </a:lnTo>
                  <a:lnTo>
                    <a:pt x="73134" y="37200"/>
                  </a:lnTo>
                  <a:lnTo>
                    <a:pt x="79758" y="66918"/>
                  </a:lnTo>
                  <a:lnTo>
                    <a:pt x="81722" y="98066"/>
                  </a:lnTo>
                  <a:lnTo>
                    <a:pt x="78932" y="119524"/>
                  </a:lnTo>
                  <a:lnTo>
                    <a:pt x="71769" y="130040"/>
                  </a:lnTo>
                  <a:lnTo>
                    <a:pt x="66895" y="134820"/>
                  </a:lnTo>
                  <a:lnTo>
                    <a:pt x="53954" y="140130"/>
                  </a:lnTo>
                  <a:lnTo>
                    <a:pt x="46552" y="141547"/>
                  </a:lnTo>
                  <a:lnTo>
                    <a:pt x="40206" y="140374"/>
                  </a:lnTo>
                  <a:lnTo>
                    <a:pt x="29392" y="133427"/>
                  </a:lnTo>
                  <a:lnTo>
                    <a:pt x="12698" y="1126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577"/>
            <p:cNvSpPr/>
            <p:nvPr>
              <p:custDataLst>
                <p:tags r:id="rId85"/>
              </p:custDataLst>
            </p:nvPr>
          </p:nvSpPr>
          <p:spPr>
            <a:xfrm>
              <a:off x="4673600" y="3690181"/>
              <a:ext cx="38101" cy="56320"/>
            </a:xfrm>
            <a:custGeom>
              <a:avLst/>
              <a:gdLst/>
              <a:ahLst/>
              <a:cxnLst/>
              <a:rect l="0" t="0" r="0" b="0"/>
              <a:pathLst>
                <a:path w="38101" h="56320">
                  <a:moveTo>
                    <a:pt x="0" y="56319"/>
                  </a:moveTo>
                  <a:lnTo>
                    <a:pt x="0" y="56319"/>
                  </a:lnTo>
                  <a:lnTo>
                    <a:pt x="3371" y="52948"/>
                  </a:lnTo>
                  <a:lnTo>
                    <a:pt x="18298" y="23716"/>
                  </a:lnTo>
                  <a:lnTo>
                    <a:pt x="30244" y="1974"/>
                  </a:lnTo>
                  <a:lnTo>
                    <a:pt x="30040" y="1039"/>
                  </a:lnTo>
                  <a:lnTo>
                    <a:pt x="29199" y="415"/>
                  </a:lnTo>
                  <a:lnTo>
                    <a:pt x="27933" y="0"/>
                  </a:lnTo>
                  <a:lnTo>
                    <a:pt x="24644" y="7064"/>
                  </a:lnTo>
                  <a:lnTo>
                    <a:pt x="22242" y="18200"/>
                  </a:lnTo>
                  <a:lnTo>
                    <a:pt x="24845" y="41221"/>
                  </a:lnTo>
                  <a:lnTo>
                    <a:pt x="26441" y="44843"/>
                  </a:lnTo>
                  <a:lnTo>
                    <a:pt x="38100" y="563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578"/>
            <p:cNvSpPr/>
            <p:nvPr>
              <p:custDataLst>
                <p:tags r:id="rId86"/>
              </p:custDataLst>
            </p:nvPr>
          </p:nvSpPr>
          <p:spPr>
            <a:xfrm>
              <a:off x="4672337" y="3487556"/>
              <a:ext cx="58414" cy="106545"/>
            </a:xfrm>
            <a:custGeom>
              <a:avLst/>
              <a:gdLst/>
              <a:ahLst/>
              <a:cxnLst/>
              <a:rect l="0" t="0" r="0" b="0"/>
              <a:pathLst>
                <a:path w="58414" h="106545">
                  <a:moveTo>
                    <a:pt x="20313" y="17644"/>
                  </a:moveTo>
                  <a:lnTo>
                    <a:pt x="20313" y="17644"/>
                  </a:lnTo>
                  <a:lnTo>
                    <a:pt x="23684" y="10902"/>
                  </a:lnTo>
                  <a:lnTo>
                    <a:pt x="29102" y="5711"/>
                  </a:lnTo>
                  <a:lnTo>
                    <a:pt x="35508" y="1757"/>
                  </a:lnTo>
                  <a:lnTo>
                    <a:pt x="40707" y="0"/>
                  </a:lnTo>
                  <a:lnTo>
                    <a:pt x="43787" y="942"/>
                  </a:lnTo>
                  <a:lnTo>
                    <a:pt x="50972" y="5752"/>
                  </a:lnTo>
                  <a:lnTo>
                    <a:pt x="52746" y="9010"/>
                  </a:lnTo>
                  <a:lnTo>
                    <a:pt x="53224" y="12594"/>
                  </a:lnTo>
                  <a:lnTo>
                    <a:pt x="52837" y="16394"/>
                  </a:lnTo>
                  <a:lnTo>
                    <a:pt x="48644" y="24379"/>
                  </a:lnTo>
                  <a:lnTo>
                    <a:pt x="25377" y="50281"/>
                  </a:lnTo>
                  <a:lnTo>
                    <a:pt x="1485" y="77890"/>
                  </a:lnTo>
                  <a:lnTo>
                    <a:pt x="0" y="82502"/>
                  </a:lnTo>
                  <a:lnTo>
                    <a:pt x="231" y="91390"/>
                  </a:lnTo>
                  <a:lnTo>
                    <a:pt x="1986" y="94325"/>
                  </a:lnTo>
                  <a:lnTo>
                    <a:pt x="4567" y="96281"/>
                  </a:lnTo>
                  <a:lnTo>
                    <a:pt x="11904" y="98455"/>
                  </a:lnTo>
                  <a:lnTo>
                    <a:pt x="41020" y="104405"/>
                  </a:lnTo>
                  <a:lnTo>
                    <a:pt x="58413" y="1065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579"/>
            <p:cNvSpPr/>
            <p:nvPr>
              <p:custDataLst>
                <p:tags r:id="rId87"/>
              </p:custDataLst>
            </p:nvPr>
          </p:nvSpPr>
          <p:spPr>
            <a:xfrm>
              <a:off x="4260850" y="3835426"/>
              <a:ext cx="787401" cy="25375"/>
            </a:xfrm>
            <a:custGeom>
              <a:avLst/>
              <a:gdLst/>
              <a:ahLst/>
              <a:cxnLst/>
              <a:rect l="0" t="0" r="0" b="0"/>
              <a:pathLst>
                <a:path w="787401" h="25375">
                  <a:moveTo>
                    <a:pt x="0" y="25374"/>
                  </a:moveTo>
                  <a:lnTo>
                    <a:pt x="0" y="25374"/>
                  </a:lnTo>
                  <a:lnTo>
                    <a:pt x="27789" y="25374"/>
                  </a:lnTo>
                  <a:lnTo>
                    <a:pt x="50216" y="23493"/>
                  </a:lnTo>
                  <a:lnTo>
                    <a:pt x="78057" y="20305"/>
                  </a:lnTo>
                  <a:lnTo>
                    <a:pt x="94371" y="18466"/>
                  </a:lnTo>
                  <a:lnTo>
                    <a:pt x="111598" y="16536"/>
                  </a:lnTo>
                  <a:lnTo>
                    <a:pt x="131549" y="14543"/>
                  </a:lnTo>
                  <a:lnTo>
                    <a:pt x="153316" y="12509"/>
                  </a:lnTo>
                  <a:lnTo>
                    <a:pt x="176294" y="10447"/>
                  </a:lnTo>
                  <a:lnTo>
                    <a:pt x="200785" y="9073"/>
                  </a:lnTo>
                  <a:lnTo>
                    <a:pt x="226284" y="8156"/>
                  </a:lnTo>
                  <a:lnTo>
                    <a:pt x="252456" y="7546"/>
                  </a:lnTo>
                  <a:lnTo>
                    <a:pt x="279076" y="6433"/>
                  </a:lnTo>
                  <a:lnTo>
                    <a:pt x="305995" y="4985"/>
                  </a:lnTo>
                  <a:lnTo>
                    <a:pt x="333114" y="3315"/>
                  </a:lnTo>
                  <a:lnTo>
                    <a:pt x="361070" y="2201"/>
                  </a:lnTo>
                  <a:lnTo>
                    <a:pt x="389586" y="1459"/>
                  </a:lnTo>
                  <a:lnTo>
                    <a:pt x="418474" y="964"/>
                  </a:lnTo>
                  <a:lnTo>
                    <a:pt x="446199" y="634"/>
                  </a:lnTo>
                  <a:lnTo>
                    <a:pt x="473149" y="414"/>
                  </a:lnTo>
                  <a:lnTo>
                    <a:pt x="499583" y="267"/>
                  </a:lnTo>
                  <a:lnTo>
                    <a:pt x="525672" y="169"/>
                  </a:lnTo>
                  <a:lnTo>
                    <a:pt x="551531" y="104"/>
                  </a:lnTo>
                  <a:lnTo>
                    <a:pt x="577238" y="61"/>
                  </a:lnTo>
                  <a:lnTo>
                    <a:pt x="600725" y="32"/>
                  </a:lnTo>
                  <a:lnTo>
                    <a:pt x="622733" y="13"/>
                  </a:lnTo>
                  <a:lnTo>
                    <a:pt x="643756" y="0"/>
                  </a:lnTo>
                  <a:lnTo>
                    <a:pt x="663415" y="696"/>
                  </a:lnTo>
                  <a:lnTo>
                    <a:pt x="682165" y="1867"/>
                  </a:lnTo>
                  <a:lnTo>
                    <a:pt x="700311" y="3352"/>
                  </a:lnTo>
                  <a:lnTo>
                    <a:pt x="729879" y="5003"/>
                  </a:lnTo>
                  <a:lnTo>
                    <a:pt x="753368" y="5737"/>
                  </a:lnTo>
                  <a:lnTo>
                    <a:pt x="784134" y="6272"/>
                  </a:lnTo>
                  <a:lnTo>
                    <a:pt x="787400" y="63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6" name="SMARTInkShape-580"/>
          <p:cNvSpPr/>
          <p:nvPr>
            <p:custDataLst>
              <p:tags r:id="rId4"/>
            </p:custDataLst>
          </p:nvPr>
        </p:nvSpPr>
        <p:spPr>
          <a:xfrm>
            <a:off x="4349750" y="4046916"/>
            <a:ext cx="214502" cy="256120"/>
          </a:xfrm>
          <a:custGeom>
            <a:avLst/>
            <a:gdLst/>
            <a:ahLst/>
            <a:cxnLst/>
            <a:rect l="0" t="0" r="0" b="0"/>
            <a:pathLst>
              <a:path w="214502" h="256120">
                <a:moveTo>
                  <a:pt x="133350" y="67884"/>
                </a:moveTo>
                <a:lnTo>
                  <a:pt x="133350" y="67884"/>
                </a:lnTo>
                <a:lnTo>
                  <a:pt x="133350" y="71255"/>
                </a:lnTo>
                <a:lnTo>
                  <a:pt x="134761" y="72248"/>
                </a:lnTo>
                <a:lnTo>
                  <a:pt x="144900" y="73646"/>
                </a:lnTo>
                <a:lnTo>
                  <a:pt x="157769" y="73972"/>
                </a:lnTo>
                <a:lnTo>
                  <a:pt x="171014" y="68473"/>
                </a:lnTo>
                <a:lnTo>
                  <a:pt x="193393" y="51067"/>
                </a:lnTo>
                <a:lnTo>
                  <a:pt x="203665" y="34914"/>
                </a:lnTo>
                <a:lnTo>
                  <a:pt x="214501" y="4668"/>
                </a:lnTo>
                <a:lnTo>
                  <a:pt x="213556" y="2457"/>
                </a:lnTo>
                <a:lnTo>
                  <a:pt x="211515" y="983"/>
                </a:lnTo>
                <a:lnTo>
                  <a:pt x="208743" y="0"/>
                </a:lnTo>
                <a:lnTo>
                  <a:pt x="205484" y="756"/>
                </a:lnTo>
                <a:lnTo>
                  <a:pt x="193450" y="9267"/>
                </a:lnTo>
                <a:lnTo>
                  <a:pt x="182639" y="19254"/>
                </a:lnTo>
                <a:lnTo>
                  <a:pt x="174542" y="36393"/>
                </a:lnTo>
                <a:lnTo>
                  <a:pt x="167180" y="58827"/>
                </a:lnTo>
                <a:lnTo>
                  <a:pt x="156852" y="85260"/>
                </a:lnTo>
                <a:lnTo>
                  <a:pt x="145207" y="115353"/>
                </a:lnTo>
                <a:lnTo>
                  <a:pt x="133681" y="146131"/>
                </a:lnTo>
                <a:lnTo>
                  <a:pt x="123854" y="173922"/>
                </a:lnTo>
                <a:lnTo>
                  <a:pt x="116665" y="198502"/>
                </a:lnTo>
                <a:lnTo>
                  <a:pt x="109706" y="219776"/>
                </a:lnTo>
                <a:lnTo>
                  <a:pt x="99559" y="236286"/>
                </a:lnTo>
                <a:lnTo>
                  <a:pt x="87992" y="246916"/>
                </a:lnTo>
                <a:lnTo>
                  <a:pt x="76502" y="253287"/>
                </a:lnTo>
                <a:lnTo>
                  <a:pt x="66691" y="256119"/>
                </a:lnTo>
                <a:lnTo>
                  <a:pt x="55747" y="253614"/>
                </a:lnTo>
                <a:lnTo>
                  <a:pt x="49864" y="250971"/>
                </a:lnTo>
                <a:lnTo>
                  <a:pt x="39565" y="240508"/>
                </a:lnTo>
                <a:lnTo>
                  <a:pt x="18085" y="214165"/>
                </a:lnTo>
                <a:lnTo>
                  <a:pt x="0" y="18853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7" name="SMARTInkShape-581"/>
          <p:cNvSpPr/>
          <p:nvPr>
            <p:custDataLst>
              <p:tags r:id="rId5"/>
            </p:custDataLst>
          </p:nvPr>
        </p:nvSpPr>
        <p:spPr>
          <a:xfrm>
            <a:off x="4681577" y="4028592"/>
            <a:ext cx="106324" cy="85002"/>
          </a:xfrm>
          <a:custGeom>
            <a:avLst/>
            <a:gdLst/>
            <a:ahLst/>
            <a:cxnLst/>
            <a:rect l="0" t="0" r="0" b="0"/>
            <a:pathLst>
              <a:path w="106324" h="85002">
                <a:moveTo>
                  <a:pt x="80923" y="3658"/>
                </a:moveTo>
                <a:lnTo>
                  <a:pt x="80923" y="3658"/>
                </a:lnTo>
                <a:lnTo>
                  <a:pt x="74442" y="2952"/>
                </a:lnTo>
                <a:lnTo>
                  <a:pt x="60658" y="0"/>
                </a:lnTo>
                <a:lnTo>
                  <a:pt x="47324" y="2966"/>
                </a:lnTo>
                <a:lnTo>
                  <a:pt x="38709" y="6407"/>
                </a:lnTo>
                <a:lnTo>
                  <a:pt x="25925" y="19054"/>
                </a:lnTo>
                <a:lnTo>
                  <a:pt x="6609" y="46581"/>
                </a:lnTo>
                <a:lnTo>
                  <a:pt x="2033" y="55896"/>
                </a:lnTo>
                <a:lnTo>
                  <a:pt x="0" y="64740"/>
                </a:lnTo>
                <a:lnTo>
                  <a:pt x="977" y="73374"/>
                </a:lnTo>
                <a:lnTo>
                  <a:pt x="2226" y="77652"/>
                </a:lnTo>
                <a:lnTo>
                  <a:pt x="5175" y="80504"/>
                </a:lnTo>
                <a:lnTo>
                  <a:pt x="14096" y="83672"/>
                </a:lnTo>
                <a:lnTo>
                  <a:pt x="42140" y="85001"/>
                </a:lnTo>
                <a:lnTo>
                  <a:pt x="72974" y="79201"/>
                </a:lnTo>
                <a:lnTo>
                  <a:pt x="98718" y="72126"/>
                </a:lnTo>
                <a:lnTo>
                  <a:pt x="106323" y="6715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8" name="SMARTInkShape-582"/>
          <p:cNvSpPr/>
          <p:nvPr>
            <p:custDataLst>
              <p:tags r:id="rId6"/>
            </p:custDataLst>
          </p:nvPr>
        </p:nvSpPr>
        <p:spPr>
          <a:xfrm>
            <a:off x="4324456" y="3951054"/>
            <a:ext cx="65935" cy="144697"/>
          </a:xfrm>
          <a:custGeom>
            <a:avLst/>
            <a:gdLst/>
            <a:ahLst/>
            <a:cxnLst/>
            <a:rect l="0" t="0" r="0" b="0"/>
            <a:pathLst>
              <a:path w="65935" h="144697">
                <a:moveTo>
                  <a:pt x="6244" y="49446"/>
                </a:moveTo>
                <a:lnTo>
                  <a:pt x="6244" y="49446"/>
                </a:lnTo>
                <a:lnTo>
                  <a:pt x="6950" y="27369"/>
                </a:lnTo>
                <a:lnTo>
                  <a:pt x="9615" y="19408"/>
                </a:lnTo>
                <a:lnTo>
                  <a:pt x="15033" y="13047"/>
                </a:lnTo>
                <a:lnTo>
                  <a:pt x="30009" y="3215"/>
                </a:lnTo>
                <a:lnTo>
                  <a:pt x="42370" y="0"/>
                </a:lnTo>
                <a:lnTo>
                  <a:pt x="48876" y="1129"/>
                </a:lnTo>
                <a:lnTo>
                  <a:pt x="51599" y="2418"/>
                </a:lnTo>
                <a:lnTo>
                  <a:pt x="56505" y="7613"/>
                </a:lnTo>
                <a:lnTo>
                  <a:pt x="65404" y="22446"/>
                </a:lnTo>
                <a:lnTo>
                  <a:pt x="65934" y="32507"/>
                </a:lnTo>
                <a:lnTo>
                  <a:pt x="62406" y="45445"/>
                </a:lnTo>
                <a:lnTo>
                  <a:pt x="48520" y="71152"/>
                </a:lnTo>
                <a:lnTo>
                  <a:pt x="24865" y="97635"/>
                </a:lnTo>
                <a:lnTo>
                  <a:pt x="14520" y="107552"/>
                </a:lnTo>
                <a:lnTo>
                  <a:pt x="1100" y="130324"/>
                </a:lnTo>
                <a:lnTo>
                  <a:pt x="0" y="137317"/>
                </a:lnTo>
                <a:lnTo>
                  <a:pt x="670" y="137660"/>
                </a:lnTo>
                <a:lnTo>
                  <a:pt x="3297" y="138041"/>
                </a:lnTo>
                <a:lnTo>
                  <a:pt x="4279" y="138848"/>
                </a:lnTo>
                <a:lnTo>
                  <a:pt x="5371" y="141626"/>
                </a:lnTo>
                <a:lnTo>
                  <a:pt x="6367" y="142650"/>
                </a:lnTo>
                <a:lnTo>
                  <a:pt x="9356" y="143786"/>
                </a:lnTo>
                <a:lnTo>
                  <a:pt x="38198" y="144660"/>
                </a:lnTo>
                <a:lnTo>
                  <a:pt x="63394" y="14469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9" name="SMARTInkShape-Group145"/>
          <p:cNvGrpSpPr/>
          <p:nvPr/>
        </p:nvGrpSpPr>
        <p:grpSpPr>
          <a:xfrm>
            <a:off x="4851400" y="4192765"/>
            <a:ext cx="1447801" cy="569460"/>
            <a:chOff x="4851400" y="4192765"/>
            <a:chExt cx="1447801" cy="569460"/>
          </a:xfrm>
        </p:grpSpPr>
        <p:sp>
          <p:nvSpPr>
            <p:cNvPr id="109" name="SMARTInkShape-583"/>
            <p:cNvSpPr/>
            <p:nvPr>
              <p:custDataLst>
                <p:tags r:id="rId74"/>
              </p:custDataLst>
            </p:nvPr>
          </p:nvSpPr>
          <p:spPr>
            <a:xfrm>
              <a:off x="4851400" y="4192765"/>
              <a:ext cx="158751" cy="252236"/>
            </a:xfrm>
            <a:custGeom>
              <a:avLst/>
              <a:gdLst/>
              <a:ahLst/>
              <a:cxnLst/>
              <a:rect l="0" t="0" r="0" b="0"/>
              <a:pathLst>
                <a:path w="158751" h="252236">
                  <a:moveTo>
                    <a:pt x="0" y="10935"/>
                  </a:moveTo>
                  <a:lnTo>
                    <a:pt x="0" y="10935"/>
                  </a:lnTo>
                  <a:lnTo>
                    <a:pt x="0" y="0"/>
                  </a:lnTo>
                  <a:lnTo>
                    <a:pt x="705" y="117"/>
                  </a:lnTo>
                  <a:lnTo>
                    <a:pt x="3371" y="2129"/>
                  </a:lnTo>
                  <a:lnTo>
                    <a:pt x="7839" y="33773"/>
                  </a:lnTo>
                  <a:lnTo>
                    <a:pt x="15023" y="59094"/>
                  </a:lnTo>
                  <a:lnTo>
                    <a:pt x="18482" y="66325"/>
                  </a:lnTo>
                  <a:lnTo>
                    <a:pt x="27970" y="76240"/>
                  </a:lnTo>
                  <a:lnTo>
                    <a:pt x="38536" y="82292"/>
                  </a:lnTo>
                  <a:lnTo>
                    <a:pt x="47937" y="84982"/>
                  </a:lnTo>
                  <a:lnTo>
                    <a:pt x="56818" y="84297"/>
                  </a:lnTo>
                  <a:lnTo>
                    <a:pt x="61162" y="83126"/>
                  </a:lnTo>
                  <a:lnTo>
                    <a:pt x="67871" y="78063"/>
                  </a:lnTo>
                  <a:lnTo>
                    <a:pt x="82144" y="56081"/>
                  </a:lnTo>
                  <a:lnTo>
                    <a:pt x="82430" y="62333"/>
                  </a:lnTo>
                  <a:lnTo>
                    <a:pt x="94468" y="91813"/>
                  </a:lnTo>
                  <a:lnTo>
                    <a:pt x="103250" y="122152"/>
                  </a:lnTo>
                  <a:lnTo>
                    <a:pt x="110094" y="144326"/>
                  </a:lnTo>
                  <a:lnTo>
                    <a:pt x="118620" y="171971"/>
                  </a:lnTo>
                  <a:lnTo>
                    <a:pt x="133785" y="202514"/>
                  </a:lnTo>
                  <a:lnTo>
                    <a:pt x="142416" y="225273"/>
                  </a:lnTo>
                  <a:lnTo>
                    <a:pt x="145846" y="237429"/>
                  </a:lnTo>
                  <a:lnTo>
                    <a:pt x="158750" y="252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584"/>
            <p:cNvSpPr/>
            <p:nvPr>
              <p:custDataLst>
                <p:tags r:id="rId75"/>
              </p:custDataLst>
            </p:nvPr>
          </p:nvSpPr>
          <p:spPr>
            <a:xfrm>
              <a:off x="5153049" y="4380650"/>
              <a:ext cx="140619" cy="381575"/>
            </a:xfrm>
            <a:custGeom>
              <a:avLst/>
              <a:gdLst/>
              <a:ahLst/>
              <a:cxnLst/>
              <a:rect l="0" t="0" r="0" b="0"/>
              <a:pathLst>
                <a:path w="140619" h="381575">
                  <a:moveTo>
                    <a:pt x="3151" y="165950"/>
                  </a:moveTo>
                  <a:lnTo>
                    <a:pt x="3151" y="165950"/>
                  </a:lnTo>
                  <a:lnTo>
                    <a:pt x="18848" y="136439"/>
                  </a:lnTo>
                  <a:lnTo>
                    <a:pt x="30588" y="116145"/>
                  </a:lnTo>
                  <a:lnTo>
                    <a:pt x="45214" y="90662"/>
                  </a:lnTo>
                  <a:lnTo>
                    <a:pt x="57358" y="62874"/>
                  </a:lnTo>
                  <a:lnTo>
                    <a:pt x="66754" y="36883"/>
                  </a:lnTo>
                  <a:lnTo>
                    <a:pt x="76653" y="6713"/>
                  </a:lnTo>
                  <a:lnTo>
                    <a:pt x="77553" y="2642"/>
                  </a:lnTo>
                  <a:lnTo>
                    <a:pt x="77446" y="633"/>
                  </a:lnTo>
                  <a:lnTo>
                    <a:pt x="76670" y="0"/>
                  </a:lnTo>
                  <a:lnTo>
                    <a:pt x="75447" y="283"/>
                  </a:lnTo>
                  <a:lnTo>
                    <a:pt x="52601" y="30287"/>
                  </a:lnTo>
                  <a:lnTo>
                    <a:pt x="40651" y="50622"/>
                  </a:lnTo>
                  <a:lnTo>
                    <a:pt x="28284" y="76123"/>
                  </a:lnTo>
                  <a:lnTo>
                    <a:pt x="15732" y="107682"/>
                  </a:lnTo>
                  <a:lnTo>
                    <a:pt x="9422" y="124988"/>
                  </a:lnTo>
                  <a:lnTo>
                    <a:pt x="2410" y="153624"/>
                  </a:lnTo>
                  <a:lnTo>
                    <a:pt x="0" y="176700"/>
                  </a:lnTo>
                  <a:lnTo>
                    <a:pt x="1280" y="194011"/>
                  </a:lnTo>
                  <a:lnTo>
                    <a:pt x="6083" y="204997"/>
                  </a:lnTo>
                  <a:lnTo>
                    <a:pt x="9339" y="208915"/>
                  </a:lnTo>
                  <a:lnTo>
                    <a:pt x="18601" y="213268"/>
                  </a:lnTo>
                  <a:lnTo>
                    <a:pt x="24034" y="214428"/>
                  </a:lnTo>
                  <a:lnTo>
                    <a:pt x="37597" y="208192"/>
                  </a:lnTo>
                  <a:lnTo>
                    <a:pt x="52327" y="195308"/>
                  </a:lnTo>
                  <a:lnTo>
                    <a:pt x="71814" y="169631"/>
                  </a:lnTo>
                  <a:lnTo>
                    <a:pt x="87636" y="145040"/>
                  </a:lnTo>
                  <a:lnTo>
                    <a:pt x="91179" y="132970"/>
                  </a:lnTo>
                  <a:lnTo>
                    <a:pt x="90764" y="131969"/>
                  </a:lnTo>
                  <a:lnTo>
                    <a:pt x="89782" y="132007"/>
                  </a:lnTo>
                  <a:lnTo>
                    <a:pt x="88422" y="132738"/>
                  </a:lnTo>
                  <a:lnTo>
                    <a:pt x="86910" y="137313"/>
                  </a:lnTo>
                  <a:lnTo>
                    <a:pt x="85772" y="167386"/>
                  </a:lnTo>
                  <a:lnTo>
                    <a:pt x="87614" y="175525"/>
                  </a:lnTo>
                  <a:lnTo>
                    <a:pt x="89093" y="178684"/>
                  </a:lnTo>
                  <a:lnTo>
                    <a:pt x="90784" y="180789"/>
                  </a:lnTo>
                  <a:lnTo>
                    <a:pt x="94546" y="183128"/>
                  </a:lnTo>
                  <a:lnTo>
                    <a:pt x="96536" y="183047"/>
                  </a:lnTo>
                  <a:lnTo>
                    <a:pt x="100630" y="181074"/>
                  </a:lnTo>
                  <a:lnTo>
                    <a:pt x="113643" y="169255"/>
                  </a:lnTo>
                  <a:lnTo>
                    <a:pt x="127569" y="142640"/>
                  </a:lnTo>
                  <a:lnTo>
                    <a:pt x="140560" y="124563"/>
                  </a:lnTo>
                  <a:lnTo>
                    <a:pt x="140618" y="125658"/>
                  </a:lnTo>
                  <a:lnTo>
                    <a:pt x="133811" y="155026"/>
                  </a:lnTo>
                  <a:lnTo>
                    <a:pt x="131778" y="177793"/>
                  </a:lnTo>
                  <a:lnTo>
                    <a:pt x="130874" y="205786"/>
                  </a:lnTo>
                  <a:lnTo>
                    <a:pt x="130633" y="222140"/>
                  </a:lnTo>
                  <a:lnTo>
                    <a:pt x="130473" y="239394"/>
                  </a:lnTo>
                  <a:lnTo>
                    <a:pt x="128954" y="255834"/>
                  </a:lnTo>
                  <a:lnTo>
                    <a:pt x="123505" y="287273"/>
                  </a:lnTo>
                  <a:lnTo>
                    <a:pt x="116378" y="315827"/>
                  </a:lnTo>
                  <a:lnTo>
                    <a:pt x="108508" y="340512"/>
                  </a:lnTo>
                  <a:lnTo>
                    <a:pt x="91956" y="371724"/>
                  </a:lnTo>
                  <a:lnTo>
                    <a:pt x="84248" y="380172"/>
                  </a:lnTo>
                  <a:lnTo>
                    <a:pt x="81204" y="381437"/>
                  </a:lnTo>
                  <a:lnTo>
                    <a:pt x="78470" y="381574"/>
                  </a:lnTo>
                  <a:lnTo>
                    <a:pt x="71668" y="372320"/>
                  </a:lnTo>
                  <a:lnTo>
                    <a:pt x="59175" y="344376"/>
                  </a:lnTo>
                  <a:lnTo>
                    <a:pt x="55499" y="328256"/>
                  </a:lnTo>
                  <a:lnTo>
                    <a:pt x="56520" y="320872"/>
                  </a:lnTo>
                  <a:lnTo>
                    <a:pt x="60301" y="312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585"/>
            <p:cNvSpPr/>
            <p:nvPr>
              <p:custDataLst>
                <p:tags r:id="rId76"/>
              </p:custDataLst>
            </p:nvPr>
          </p:nvSpPr>
          <p:spPr>
            <a:xfrm>
              <a:off x="5344875" y="4464308"/>
              <a:ext cx="109776" cy="120393"/>
            </a:xfrm>
            <a:custGeom>
              <a:avLst/>
              <a:gdLst/>
              <a:ahLst/>
              <a:cxnLst/>
              <a:rect l="0" t="0" r="0" b="0"/>
              <a:pathLst>
                <a:path w="109776" h="120393">
                  <a:moveTo>
                    <a:pt x="52625" y="88642"/>
                  </a:moveTo>
                  <a:lnTo>
                    <a:pt x="52625" y="88642"/>
                  </a:lnTo>
                  <a:lnTo>
                    <a:pt x="53330" y="62616"/>
                  </a:lnTo>
                  <a:lnTo>
                    <a:pt x="58092" y="43526"/>
                  </a:lnTo>
                  <a:lnTo>
                    <a:pt x="56976" y="41631"/>
                  </a:lnTo>
                  <a:lnTo>
                    <a:pt x="54819" y="40368"/>
                  </a:lnTo>
                  <a:lnTo>
                    <a:pt x="51971" y="39526"/>
                  </a:lnTo>
                  <a:lnTo>
                    <a:pt x="48662" y="40376"/>
                  </a:lnTo>
                  <a:lnTo>
                    <a:pt x="41221" y="45083"/>
                  </a:lnTo>
                  <a:lnTo>
                    <a:pt x="15741" y="73690"/>
                  </a:lnTo>
                  <a:lnTo>
                    <a:pt x="7304" y="84113"/>
                  </a:lnTo>
                  <a:lnTo>
                    <a:pt x="1203" y="95801"/>
                  </a:lnTo>
                  <a:lnTo>
                    <a:pt x="0" y="100470"/>
                  </a:lnTo>
                  <a:lnTo>
                    <a:pt x="543" y="107540"/>
                  </a:lnTo>
                  <a:lnTo>
                    <a:pt x="2381" y="109707"/>
                  </a:lnTo>
                  <a:lnTo>
                    <a:pt x="8187" y="112115"/>
                  </a:lnTo>
                  <a:lnTo>
                    <a:pt x="17353" y="109423"/>
                  </a:lnTo>
                  <a:lnTo>
                    <a:pt x="34413" y="98092"/>
                  </a:lnTo>
                  <a:lnTo>
                    <a:pt x="45942" y="86492"/>
                  </a:lnTo>
                  <a:lnTo>
                    <a:pt x="64841" y="56049"/>
                  </a:lnTo>
                  <a:lnTo>
                    <a:pt x="76000" y="31242"/>
                  </a:lnTo>
                  <a:lnTo>
                    <a:pt x="83639" y="130"/>
                  </a:lnTo>
                  <a:lnTo>
                    <a:pt x="83885" y="0"/>
                  </a:lnTo>
                  <a:lnTo>
                    <a:pt x="70496" y="29287"/>
                  </a:lnTo>
                  <a:lnTo>
                    <a:pt x="60507" y="58120"/>
                  </a:lnTo>
                  <a:lnTo>
                    <a:pt x="56834" y="77899"/>
                  </a:lnTo>
                  <a:lnTo>
                    <a:pt x="57553" y="96097"/>
                  </a:lnTo>
                  <a:lnTo>
                    <a:pt x="60849" y="102784"/>
                  </a:lnTo>
                  <a:lnTo>
                    <a:pt x="72037" y="112096"/>
                  </a:lnTo>
                  <a:lnTo>
                    <a:pt x="109775" y="1203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586"/>
            <p:cNvSpPr/>
            <p:nvPr>
              <p:custDataLst>
                <p:tags r:id="rId77"/>
              </p:custDataLst>
            </p:nvPr>
          </p:nvSpPr>
          <p:spPr>
            <a:xfrm>
              <a:off x="5504376" y="4393012"/>
              <a:ext cx="178875" cy="185694"/>
            </a:xfrm>
            <a:custGeom>
              <a:avLst/>
              <a:gdLst/>
              <a:ahLst/>
              <a:cxnLst/>
              <a:rect l="0" t="0" r="0" b="0"/>
              <a:pathLst>
                <a:path w="178875" h="185694">
                  <a:moveTo>
                    <a:pt x="7424" y="20238"/>
                  </a:moveTo>
                  <a:lnTo>
                    <a:pt x="7424" y="20238"/>
                  </a:lnTo>
                  <a:lnTo>
                    <a:pt x="12891" y="465"/>
                  </a:lnTo>
                  <a:lnTo>
                    <a:pt x="13891" y="0"/>
                  </a:lnTo>
                  <a:lnTo>
                    <a:pt x="15263" y="1102"/>
                  </a:lnTo>
                  <a:lnTo>
                    <a:pt x="16884" y="3247"/>
                  </a:lnTo>
                  <a:lnTo>
                    <a:pt x="19164" y="26493"/>
                  </a:lnTo>
                  <a:lnTo>
                    <a:pt x="15934" y="50299"/>
                  </a:lnTo>
                  <a:lnTo>
                    <a:pt x="9795" y="78048"/>
                  </a:lnTo>
                  <a:lnTo>
                    <a:pt x="2363" y="109196"/>
                  </a:lnTo>
                  <a:lnTo>
                    <a:pt x="0" y="136210"/>
                  </a:lnTo>
                  <a:lnTo>
                    <a:pt x="2637" y="165607"/>
                  </a:lnTo>
                  <a:lnTo>
                    <a:pt x="6479" y="184812"/>
                  </a:lnTo>
                  <a:lnTo>
                    <a:pt x="8205" y="185693"/>
                  </a:lnTo>
                  <a:lnTo>
                    <a:pt x="10767" y="184869"/>
                  </a:lnTo>
                  <a:lnTo>
                    <a:pt x="13886" y="182908"/>
                  </a:lnTo>
                  <a:lnTo>
                    <a:pt x="33117" y="151874"/>
                  </a:lnTo>
                  <a:lnTo>
                    <a:pt x="49815" y="122754"/>
                  </a:lnTo>
                  <a:lnTo>
                    <a:pt x="56368" y="115190"/>
                  </a:lnTo>
                  <a:lnTo>
                    <a:pt x="59104" y="113172"/>
                  </a:lnTo>
                  <a:lnTo>
                    <a:pt x="60222" y="113239"/>
                  </a:lnTo>
                  <a:lnTo>
                    <a:pt x="60262" y="114693"/>
                  </a:lnTo>
                  <a:lnTo>
                    <a:pt x="54834" y="140470"/>
                  </a:lnTo>
                  <a:lnTo>
                    <a:pt x="57611" y="159109"/>
                  </a:lnTo>
                  <a:lnTo>
                    <a:pt x="61009" y="169212"/>
                  </a:lnTo>
                  <a:lnTo>
                    <a:pt x="65725" y="173176"/>
                  </a:lnTo>
                  <a:lnTo>
                    <a:pt x="80373" y="179462"/>
                  </a:lnTo>
                  <a:lnTo>
                    <a:pt x="96760" y="180845"/>
                  </a:lnTo>
                  <a:lnTo>
                    <a:pt x="112745" y="178402"/>
                  </a:lnTo>
                  <a:lnTo>
                    <a:pt x="132940" y="169093"/>
                  </a:lnTo>
                  <a:lnTo>
                    <a:pt x="143407" y="161420"/>
                  </a:lnTo>
                  <a:lnTo>
                    <a:pt x="148999" y="151424"/>
                  </a:lnTo>
                  <a:lnTo>
                    <a:pt x="155961" y="124390"/>
                  </a:lnTo>
                  <a:lnTo>
                    <a:pt x="155838" y="117895"/>
                  </a:lnTo>
                  <a:lnTo>
                    <a:pt x="151938" y="106915"/>
                  </a:lnTo>
                  <a:lnTo>
                    <a:pt x="145501" y="99213"/>
                  </a:lnTo>
                  <a:lnTo>
                    <a:pt x="141808" y="96171"/>
                  </a:lnTo>
                  <a:lnTo>
                    <a:pt x="137936" y="94849"/>
                  </a:lnTo>
                  <a:lnTo>
                    <a:pt x="129870" y="95261"/>
                  </a:lnTo>
                  <a:lnTo>
                    <a:pt x="121581" y="103441"/>
                  </a:lnTo>
                  <a:lnTo>
                    <a:pt x="108133" y="128317"/>
                  </a:lnTo>
                  <a:lnTo>
                    <a:pt x="104292" y="147276"/>
                  </a:lnTo>
                  <a:lnTo>
                    <a:pt x="105164" y="152202"/>
                  </a:lnTo>
                  <a:lnTo>
                    <a:pt x="109895" y="159557"/>
                  </a:lnTo>
                  <a:lnTo>
                    <a:pt x="118584" y="163297"/>
                  </a:lnTo>
                  <a:lnTo>
                    <a:pt x="123863" y="164294"/>
                  </a:lnTo>
                  <a:lnTo>
                    <a:pt x="135375" y="161639"/>
                  </a:lnTo>
                  <a:lnTo>
                    <a:pt x="153270" y="151807"/>
                  </a:lnTo>
                  <a:lnTo>
                    <a:pt x="158792" y="143624"/>
                  </a:lnTo>
                  <a:lnTo>
                    <a:pt x="162893" y="132932"/>
                  </a:lnTo>
                  <a:lnTo>
                    <a:pt x="165742" y="112689"/>
                  </a:lnTo>
                  <a:lnTo>
                    <a:pt x="165181" y="112211"/>
                  </a:lnTo>
                  <a:lnTo>
                    <a:pt x="164100" y="112598"/>
                  </a:lnTo>
                  <a:lnTo>
                    <a:pt x="162675" y="113561"/>
                  </a:lnTo>
                  <a:lnTo>
                    <a:pt x="155317" y="131022"/>
                  </a:lnTo>
                  <a:lnTo>
                    <a:pt x="148343" y="162315"/>
                  </a:lnTo>
                  <a:lnTo>
                    <a:pt x="151428" y="171813"/>
                  </a:lnTo>
                  <a:lnTo>
                    <a:pt x="154227" y="176321"/>
                  </a:lnTo>
                  <a:lnTo>
                    <a:pt x="158209" y="179327"/>
                  </a:lnTo>
                  <a:lnTo>
                    <a:pt x="178874" y="185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587"/>
            <p:cNvSpPr/>
            <p:nvPr>
              <p:custDataLst>
                <p:tags r:id="rId78"/>
              </p:custDataLst>
            </p:nvPr>
          </p:nvSpPr>
          <p:spPr>
            <a:xfrm>
              <a:off x="5714948" y="4478515"/>
              <a:ext cx="42922" cy="110903"/>
            </a:xfrm>
            <a:custGeom>
              <a:avLst/>
              <a:gdLst/>
              <a:ahLst/>
              <a:cxnLst/>
              <a:rect l="0" t="0" r="0" b="0"/>
              <a:pathLst>
                <a:path w="42922" h="110903">
                  <a:moveTo>
                    <a:pt x="38152" y="10935"/>
                  </a:moveTo>
                  <a:lnTo>
                    <a:pt x="38152" y="10935"/>
                  </a:lnTo>
                  <a:lnTo>
                    <a:pt x="34781" y="4193"/>
                  </a:lnTo>
                  <a:lnTo>
                    <a:pt x="32377" y="2207"/>
                  </a:lnTo>
                  <a:lnTo>
                    <a:pt x="25942" y="0"/>
                  </a:lnTo>
                  <a:lnTo>
                    <a:pt x="22957" y="117"/>
                  </a:lnTo>
                  <a:lnTo>
                    <a:pt x="17758" y="2129"/>
                  </a:lnTo>
                  <a:lnTo>
                    <a:pt x="13095" y="9138"/>
                  </a:lnTo>
                  <a:lnTo>
                    <a:pt x="8385" y="23102"/>
                  </a:lnTo>
                  <a:lnTo>
                    <a:pt x="7989" y="31865"/>
                  </a:lnTo>
                  <a:lnTo>
                    <a:pt x="10165" y="40463"/>
                  </a:lnTo>
                  <a:lnTo>
                    <a:pt x="22380" y="61845"/>
                  </a:lnTo>
                  <a:lnTo>
                    <a:pt x="39167" y="84754"/>
                  </a:lnTo>
                  <a:lnTo>
                    <a:pt x="42921" y="97640"/>
                  </a:lnTo>
                  <a:lnTo>
                    <a:pt x="42037" y="101194"/>
                  </a:lnTo>
                  <a:lnTo>
                    <a:pt x="37292" y="107024"/>
                  </a:lnTo>
                  <a:lnTo>
                    <a:pt x="30479" y="110086"/>
                  </a:lnTo>
                  <a:lnTo>
                    <a:pt x="26686" y="110902"/>
                  </a:lnTo>
                  <a:lnTo>
                    <a:pt x="18710" y="109927"/>
                  </a:lnTo>
                  <a:lnTo>
                    <a:pt x="14608" y="108680"/>
                  </a:lnTo>
                  <a:lnTo>
                    <a:pt x="6285" y="101649"/>
                  </a:lnTo>
                  <a:lnTo>
                    <a:pt x="2091" y="96811"/>
                  </a:lnTo>
                  <a:lnTo>
                    <a:pt x="0" y="92175"/>
                  </a:lnTo>
                  <a:lnTo>
                    <a:pt x="52" y="74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588"/>
            <p:cNvSpPr/>
            <p:nvPr>
              <p:custDataLst>
                <p:tags r:id="rId79"/>
              </p:custDataLst>
            </p:nvPr>
          </p:nvSpPr>
          <p:spPr>
            <a:xfrm>
              <a:off x="5797610" y="4368800"/>
              <a:ext cx="93204" cy="191584"/>
            </a:xfrm>
            <a:custGeom>
              <a:avLst/>
              <a:gdLst/>
              <a:ahLst/>
              <a:cxnLst/>
              <a:rect l="0" t="0" r="0" b="0"/>
              <a:pathLst>
                <a:path w="93204" h="191584">
                  <a:moveTo>
                    <a:pt x="57090" y="0"/>
                  </a:moveTo>
                  <a:lnTo>
                    <a:pt x="57090" y="0"/>
                  </a:lnTo>
                  <a:lnTo>
                    <a:pt x="53719" y="3371"/>
                  </a:lnTo>
                  <a:lnTo>
                    <a:pt x="40484" y="32520"/>
                  </a:lnTo>
                  <a:lnTo>
                    <a:pt x="29954" y="57022"/>
                  </a:lnTo>
                  <a:lnTo>
                    <a:pt x="21981" y="86256"/>
                  </a:lnTo>
                  <a:lnTo>
                    <a:pt x="15381" y="116653"/>
                  </a:lnTo>
                  <a:lnTo>
                    <a:pt x="7743" y="144273"/>
                  </a:lnTo>
                  <a:lnTo>
                    <a:pt x="1481" y="174809"/>
                  </a:lnTo>
                  <a:lnTo>
                    <a:pt x="143" y="182920"/>
                  </a:lnTo>
                  <a:lnTo>
                    <a:pt x="0" y="177043"/>
                  </a:lnTo>
                  <a:lnTo>
                    <a:pt x="3328" y="162994"/>
                  </a:lnTo>
                  <a:lnTo>
                    <a:pt x="12155" y="148797"/>
                  </a:lnTo>
                  <a:lnTo>
                    <a:pt x="23707" y="139024"/>
                  </a:lnTo>
                  <a:lnTo>
                    <a:pt x="33786" y="135872"/>
                  </a:lnTo>
                  <a:lnTo>
                    <a:pt x="63716" y="133682"/>
                  </a:lnTo>
                  <a:lnTo>
                    <a:pt x="81161" y="134154"/>
                  </a:lnTo>
                  <a:lnTo>
                    <a:pt x="88484" y="136765"/>
                  </a:lnTo>
                  <a:lnTo>
                    <a:pt x="90720" y="139860"/>
                  </a:lnTo>
                  <a:lnTo>
                    <a:pt x="93203" y="148943"/>
                  </a:lnTo>
                  <a:lnTo>
                    <a:pt x="91231" y="165957"/>
                  </a:lnTo>
                  <a:lnTo>
                    <a:pt x="83582" y="191066"/>
                  </a:lnTo>
                  <a:lnTo>
                    <a:pt x="83924" y="191583"/>
                  </a:lnTo>
                  <a:lnTo>
                    <a:pt x="8884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589"/>
            <p:cNvSpPr/>
            <p:nvPr>
              <p:custDataLst>
                <p:tags r:id="rId80"/>
              </p:custDataLst>
            </p:nvPr>
          </p:nvSpPr>
          <p:spPr>
            <a:xfrm>
              <a:off x="5905500" y="43942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590"/>
            <p:cNvSpPr/>
            <p:nvPr>
              <p:custDataLst>
                <p:tags r:id="rId81"/>
              </p:custDataLst>
            </p:nvPr>
          </p:nvSpPr>
          <p:spPr>
            <a:xfrm>
              <a:off x="5880100" y="4476750"/>
              <a:ext cx="107299" cy="247493"/>
            </a:xfrm>
            <a:custGeom>
              <a:avLst/>
              <a:gdLst/>
              <a:ahLst/>
              <a:cxnLst/>
              <a:rect l="0" t="0" r="0" b="0"/>
              <a:pathLst>
                <a:path w="107299" h="247493">
                  <a:moveTo>
                    <a:pt x="95250" y="0"/>
                  </a:moveTo>
                  <a:lnTo>
                    <a:pt x="95250" y="0"/>
                  </a:lnTo>
                  <a:lnTo>
                    <a:pt x="89474" y="5069"/>
                  </a:lnTo>
                  <a:lnTo>
                    <a:pt x="83041" y="8838"/>
                  </a:lnTo>
                  <a:lnTo>
                    <a:pt x="77359" y="16628"/>
                  </a:lnTo>
                  <a:lnTo>
                    <a:pt x="72075" y="31032"/>
                  </a:lnTo>
                  <a:lnTo>
                    <a:pt x="71544" y="39192"/>
                  </a:lnTo>
                  <a:lnTo>
                    <a:pt x="73661" y="45170"/>
                  </a:lnTo>
                  <a:lnTo>
                    <a:pt x="75918" y="46341"/>
                  </a:lnTo>
                  <a:lnTo>
                    <a:pt x="82190" y="45761"/>
                  </a:lnTo>
                  <a:lnTo>
                    <a:pt x="87799" y="41270"/>
                  </a:lnTo>
                  <a:lnTo>
                    <a:pt x="102996" y="22864"/>
                  </a:lnTo>
                  <a:lnTo>
                    <a:pt x="107298" y="8803"/>
                  </a:lnTo>
                  <a:lnTo>
                    <a:pt x="100957" y="33040"/>
                  </a:lnTo>
                  <a:lnTo>
                    <a:pt x="97786" y="54901"/>
                  </a:lnTo>
                  <a:lnTo>
                    <a:pt x="96377" y="81080"/>
                  </a:lnTo>
                  <a:lnTo>
                    <a:pt x="93869" y="111060"/>
                  </a:lnTo>
                  <a:lnTo>
                    <a:pt x="91109" y="141787"/>
                  </a:lnTo>
                  <a:lnTo>
                    <a:pt x="89881" y="169556"/>
                  </a:lnTo>
                  <a:lnTo>
                    <a:pt x="85574" y="194127"/>
                  </a:lnTo>
                  <a:lnTo>
                    <a:pt x="75214" y="224030"/>
                  </a:lnTo>
                  <a:lnTo>
                    <a:pt x="71310" y="231903"/>
                  </a:lnTo>
                  <a:lnTo>
                    <a:pt x="59445" y="242533"/>
                  </a:lnTo>
                  <a:lnTo>
                    <a:pt x="52330" y="246356"/>
                  </a:lnTo>
                  <a:lnTo>
                    <a:pt x="45470" y="247492"/>
                  </a:lnTo>
                  <a:lnTo>
                    <a:pt x="32203" y="244993"/>
                  </a:lnTo>
                  <a:lnTo>
                    <a:pt x="21133" y="235415"/>
                  </a:lnTo>
                  <a:lnTo>
                    <a:pt x="6967" y="212275"/>
                  </a:lnTo>
                  <a:lnTo>
                    <a:pt x="274" y="194533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591"/>
            <p:cNvSpPr/>
            <p:nvPr>
              <p:custDataLst>
                <p:tags r:id="rId82"/>
              </p:custDataLst>
            </p:nvPr>
          </p:nvSpPr>
          <p:spPr>
            <a:xfrm>
              <a:off x="6027266" y="4298950"/>
              <a:ext cx="144935" cy="251315"/>
            </a:xfrm>
            <a:custGeom>
              <a:avLst/>
              <a:gdLst/>
              <a:ahLst/>
              <a:cxnLst/>
              <a:rect l="0" t="0" r="0" b="0"/>
              <a:pathLst>
                <a:path w="144935" h="251315">
                  <a:moveTo>
                    <a:pt x="68734" y="0"/>
                  </a:moveTo>
                  <a:lnTo>
                    <a:pt x="68734" y="0"/>
                  </a:lnTo>
                  <a:lnTo>
                    <a:pt x="61548" y="23806"/>
                  </a:lnTo>
                  <a:lnTo>
                    <a:pt x="49783" y="52208"/>
                  </a:lnTo>
                  <a:lnTo>
                    <a:pt x="43400" y="67966"/>
                  </a:lnTo>
                  <a:lnTo>
                    <a:pt x="37028" y="84117"/>
                  </a:lnTo>
                  <a:lnTo>
                    <a:pt x="30663" y="100527"/>
                  </a:lnTo>
                  <a:lnTo>
                    <a:pt x="24303" y="117818"/>
                  </a:lnTo>
                  <a:lnTo>
                    <a:pt x="17947" y="135696"/>
                  </a:lnTo>
                  <a:lnTo>
                    <a:pt x="11593" y="153963"/>
                  </a:lnTo>
                  <a:lnTo>
                    <a:pt x="4532" y="181787"/>
                  </a:lnTo>
                  <a:lnTo>
                    <a:pt x="0" y="212533"/>
                  </a:lnTo>
                  <a:lnTo>
                    <a:pt x="1744" y="214361"/>
                  </a:lnTo>
                  <a:lnTo>
                    <a:pt x="5025" y="214168"/>
                  </a:lnTo>
                  <a:lnTo>
                    <a:pt x="13608" y="210191"/>
                  </a:lnTo>
                  <a:lnTo>
                    <a:pt x="44591" y="182677"/>
                  </a:lnTo>
                  <a:lnTo>
                    <a:pt x="46289" y="181051"/>
                  </a:lnTo>
                  <a:lnTo>
                    <a:pt x="47421" y="180673"/>
                  </a:lnTo>
                  <a:lnTo>
                    <a:pt x="48175" y="181127"/>
                  </a:lnTo>
                  <a:lnTo>
                    <a:pt x="48678" y="182134"/>
                  </a:lnTo>
                  <a:lnTo>
                    <a:pt x="51527" y="211683"/>
                  </a:lnTo>
                  <a:lnTo>
                    <a:pt x="53029" y="217322"/>
                  </a:lnTo>
                  <a:lnTo>
                    <a:pt x="58461" y="225469"/>
                  </a:lnTo>
                  <a:lnTo>
                    <a:pt x="73447" y="236448"/>
                  </a:lnTo>
                  <a:lnTo>
                    <a:pt x="77520" y="237360"/>
                  </a:lnTo>
                  <a:lnTo>
                    <a:pt x="85809" y="236491"/>
                  </a:lnTo>
                  <a:lnTo>
                    <a:pt x="94198" y="229991"/>
                  </a:lnTo>
                  <a:lnTo>
                    <a:pt x="101923" y="220045"/>
                  </a:lnTo>
                  <a:lnTo>
                    <a:pt x="112632" y="194533"/>
                  </a:lnTo>
                  <a:lnTo>
                    <a:pt x="115761" y="181004"/>
                  </a:lnTo>
                  <a:lnTo>
                    <a:pt x="114799" y="172638"/>
                  </a:lnTo>
                  <a:lnTo>
                    <a:pt x="113556" y="170125"/>
                  </a:lnTo>
                  <a:lnTo>
                    <a:pt x="112021" y="168450"/>
                  </a:lnTo>
                  <a:lnTo>
                    <a:pt x="110291" y="167334"/>
                  </a:lnTo>
                  <a:lnTo>
                    <a:pt x="107728" y="168706"/>
                  </a:lnTo>
                  <a:lnTo>
                    <a:pt x="89461" y="191811"/>
                  </a:lnTo>
                  <a:lnTo>
                    <a:pt x="85002" y="205664"/>
                  </a:lnTo>
                  <a:lnTo>
                    <a:pt x="83725" y="219817"/>
                  </a:lnTo>
                  <a:lnTo>
                    <a:pt x="85510" y="230811"/>
                  </a:lnTo>
                  <a:lnTo>
                    <a:pt x="92417" y="240402"/>
                  </a:lnTo>
                  <a:lnTo>
                    <a:pt x="101838" y="247956"/>
                  </a:lnTo>
                  <a:lnTo>
                    <a:pt x="110728" y="251314"/>
                  </a:lnTo>
                  <a:lnTo>
                    <a:pt x="123146" y="249043"/>
                  </a:lnTo>
                  <a:lnTo>
                    <a:pt x="144934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592"/>
            <p:cNvSpPr/>
            <p:nvPr>
              <p:custDataLst>
                <p:tags r:id="rId83"/>
              </p:custDataLst>
            </p:nvPr>
          </p:nvSpPr>
          <p:spPr>
            <a:xfrm>
              <a:off x="6195588" y="4324350"/>
              <a:ext cx="103613" cy="216899"/>
            </a:xfrm>
            <a:custGeom>
              <a:avLst/>
              <a:gdLst/>
              <a:ahLst/>
              <a:cxnLst/>
              <a:rect l="0" t="0" r="0" b="0"/>
              <a:pathLst>
                <a:path w="103613" h="216899">
                  <a:moveTo>
                    <a:pt x="103612" y="0"/>
                  </a:moveTo>
                  <a:lnTo>
                    <a:pt x="103612" y="0"/>
                  </a:lnTo>
                  <a:lnTo>
                    <a:pt x="87916" y="26367"/>
                  </a:lnTo>
                  <a:lnTo>
                    <a:pt x="75469" y="49819"/>
                  </a:lnTo>
                  <a:lnTo>
                    <a:pt x="58178" y="81408"/>
                  </a:lnTo>
                  <a:lnTo>
                    <a:pt x="50745" y="98016"/>
                  </a:lnTo>
                  <a:lnTo>
                    <a:pt x="44378" y="114733"/>
                  </a:lnTo>
                  <a:lnTo>
                    <a:pt x="34953" y="146243"/>
                  </a:lnTo>
                  <a:lnTo>
                    <a:pt x="30763" y="172006"/>
                  </a:lnTo>
                  <a:lnTo>
                    <a:pt x="31775" y="199601"/>
                  </a:lnTo>
                  <a:lnTo>
                    <a:pt x="33500" y="216898"/>
                  </a:lnTo>
                  <a:lnTo>
                    <a:pt x="33588" y="216565"/>
                  </a:lnTo>
                  <a:lnTo>
                    <a:pt x="33710" y="205984"/>
                  </a:lnTo>
                  <a:lnTo>
                    <a:pt x="19249" y="174718"/>
                  </a:lnTo>
                  <a:lnTo>
                    <a:pt x="1190" y="143501"/>
                  </a:lnTo>
                  <a:lnTo>
                    <a:pt x="52" y="139412"/>
                  </a:lnTo>
                  <a:lnTo>
                    <a:pt x="0" y="135980"/>
                  </a:lnTo>
                  <a:lnTo>
                    <a:pt x="670" y="132986"/>
                  </a:lnTo>
                  <a:lnTo>
                    <a:pt x="3234" y="130991"/>
                  </a:lnTo>
                  <a:lnTo>
                    <a:pt x="16955" y="128182"/>
                  </a:lnTo>
                  <a:lnTo>
                    <a:pt x="46757" y="127156"/>
                  </a:lnTo>
                  <a:lnTo>
                    <a:pt x="7821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" name="SMARTInkShape-Group146"/>
          <p:cNvGrpSpPr/>
          <p:nvPr/>
        </p:nvGrpSpPr>
        <p:grpSpPr>
          <a:xfrm>
            <a:off x="4050787" y="4427715"/>
            <a:ext cx="781564" cy="554669"/>
            <a:chOff x="4050787" y="4427715"/>
            <a:chExt cx="781564" cy="554669"/>
          </a:xfrm>
        </p:grpSpPr>
        <p:sp>
          <p:nvSpPr>
            <p:cNvPr id="120" name="SMARTInkShape-593"/>
            <p:cNvSpPr/>
            <p:nvPr>
              <p:custDataLst>
                <p:tags r:id="rId66"/>
              </p:custDataLst>
            </p:nvPr>
          </p:nvSpPr>
          <p:spPr>
            <a:xfrm>
              <a:off x="4263752" y="4427715"/>
              <a:ext cx="94782" cy="252236"/>
            </a:xfrm>
            <a:custGeom>
              <a:avLst/>
              <a:gdLst/>
              <a:ahLst/>
              <a:cxnLst/>
              <a:rect l="0" t="0" r="0" b="0"/>
              <a:pathLst>
                <a:path w="94782" h="252236">
                  <a:moveTo>
                    <a:pt x="92348" y="10935"/>
                  </a:moveTo>
                  <a:lnTo>
                    <a:pt x="92348" y="10935"/>
                  </a:lnTo>
                  <a:lnTo>
                    <a:pt x="92348" y="4193"/>
                  </a:lnTo>
                  <a:lnTo>
                    <a:pt x="91642" y="2207"/>
                  </a:lnTo>
                  <a:lnTo>
                    <a:pt x="90466" y="883"/>
                  </a:lnTo>
                  <a:lnTo>
                    <a:pt x="88977" y="0"/>
                  </a:lnTo>
                  <a:lnTo>
                    <a:pt x="86573" y="1528"/>
                  </a:lnTo>
                  <a:lnTo>
                    <a:pt x="61841" y="31647"/>
                  </a:lnTo>
                  <a:lnTo>
                    <a:pt x="41916" y="60738"/>
                  </a:lnTo>
                  <a:lnTo>
                    <a:pt x="29349" y="84958"/>
                  </a:lnTo>
                  <a:lnTo>
                    <a:pt x="27424" y="95104"/>
                  </a:lnTo>
                  <a:lnTo>
                    <a:pt x="27899" y="98798"/>
                  </a:lnTo>
                  <a:lnTo>
                    <a:pt x="30332" y="99144"/>
                  </a:lnTo>
                  <a:lnTo>
                    <a:pt x="58651" y="82392"/>
                  </a:lnTo>
                  <a:lnTo>
                    <a:pt x="87861" y="62915"/>
                  </a:lnTo>
                  <a:lnTo>
                    <a:pt x="93881" y="58731"/>
                  </a:lnTo>
                  <a:lnTo>
                    <a:pt x="94781" y="59733"/>
                  </a:lnTo>
                  <a:lnTo>
                    <a:pt x="93900" y="66489"/>
                  </a:lnTo>
                  <a:lnTo>
                    <a:pt x="79324" y="92307"/>
                  </a:lnTo>
                  <a:lnTo>
                    <a:pt x="63040" y="114833"/>
                  </a:lnTo>
                  <a:lnTo>
                    <a:pt x="44750" y="140367"/>
                  </a:lnTo>
                  <a:lnTo>
                    <a:pt x="27214" y="170531"/>
                  </a:lnTo>
                  <a:lnTo>
                    <a:pt x="13775" y="195226"/>
                  </a:lnTo>
                  <a:lnTo>
                    <a:pt x="2040" y="221232"/>
                  </a:lnTo>
                  <a:lnTo>
                    <a:pt x="0" y="232811"/>
                  </a:lnTo>
                  <a:lnTo>
                    <a:pt x="3448" y="252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594"/>
            <p:cNvSpPr/>
            <p:nvPr>
              <p:custDataLst>
                <p:tags r:id="rId67"/>
              </p:custDataLst>
            </p:nvPr>
          </p:nvSpPr>
          <p:spPr>
            <a:xfrm>
              <a:off x="4050787" y="4866792"/>
              <a:ext cx="52862" cy="113707"/>
            </a:xfrm>
            <a:custGeom>
              <a:avLst/>
              <a:gdLst/>
              <a:ahLst/>
              <a:cxnLst/>
              <a:rect l="0" t="0" r="0" b="0"/>
              <a:pathLst>
                <a:path w="52862" h="113707">
                  <a:moveTo>
                    <a:pt x="38613" y="3658"/>
                  </a:moveTo>
                  <a:lnTo>
                    <a:pt x="38613" y="3658"/>
                  </a:lnTo>
                  <a:lnTo>
                    <a:pt x="35242" y="287"/>
                  </a:lnTo>
                  <a:lnTo>
                    <a:pt x="32838" y="0"/>
                  </a:lnTo>
                  <a:lnTo>
                    <a:pt x="26404" y="1562"/>
                  </a:lnTo>
                  <a:lnTo>
                    <a:pt x="14848" y="13150"/>
                  </a:lnTo>
                  <a:lnTo>
                    <a:pt x="2487" y="29989"/>
                  </a:lnTo>
                  <a:lnTo>
                    <a:pt x="418" y="35323"/>
                  </a:lnTo>
                  <a:lnTo>
                    <a:pt x="0" y="45013"/>
                  </a:lnTo>
                  <a:lnTo>
                    <a:pt x="7103" y="61772"/>
                  </a:lnTo>
                  <a:lnTo>
                    <a:pt x="16142" y="70173"/>
                  </a:lnTo>
                  <a:lnTo>
                    <a:pt x="47807" y="90941"/>
                  </a:lnTo>
                  <a:lnTo>
                    <a:pt x="51092" y="93597"/>
                  </a:lnTo>
                  <a:lnTo>
                    <a:pt x="52577" y="96073"/>
                  </a:lnTo>
                  <a:lnTo>
                    <a:pt x="52861" y="98429"/>
                  </a:lnTo>
                  <a:lnTo>
                    <a:pt x="52345" y="100705"/>
                  </a:lnTo>
                  <a:lnTo>
                    <a:pt x="48009" y="105116"/>
                  </a:lnTo>
                  <a:lnTo>
                    <a:pt x="35753" y="111566"/>
                  </a:lnTo>
                  <a:lnTo>
                    <a:pt x="30356" y="113696"/>
                  </a:lnTo>
                  <a:lnTo>
                    <a:pt x="25347" y="113706"/>
                  </a:lnTo>
                  <a:lnTo>
                    <a:pt x="6863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595"/>
            <p:cNvSpPr/>
            <p:nvPr>
              <p:custDataLst>
                <p:tags r:id="rId68"/>
              </p:custDataLst>
            </p:nvPr>
          </p:nvSpPr>
          <p:spPr>
            <a:xfrm>
              <a:off x="4117620" y="4851400"/>
              <a:ext cx="136881" cy="130984"/>
            </a:xfrm>
            <a:custGeom>
              <a:avLst/>
              <a:gdLst/>
              <a:ahLst/>
              <a:cxnLst/>
              <a:rect l="0" t="0" r="0" b="0"/>
              <a:pathLst>
                <a:path w="136881" h="130984">
                  <a:moveTo>
                    <a:pt x="28930" y="0"/>
                  </a:moveTo>
                  <a:lnTo>
                    <a:pt x="28930" y="0"/>
                  </a:lnTo>
                  <a:lnTo>
                    <a:pt x="18085" y="6481"/>
                  </a:lnTo>
                  <a:lnTo>
                    <a:pt x="7882" y="15580"/>
                  </a:lnTo>
                  <a:lnTo>
                    <a:pt x="1937" y="26680"/>
                  </a:lnTo>
                  <a:lnTo>
                    <a:pt x="0" y="38669"/>
                  </a:lnTo>
                  <a:lnTo>
                    <a:pt x="1491" y="51053"/>
                  </a:lnTo>
                  <a:lnTo>
                    <a:pt x="6387" y="59850"/>
                  </a:lnTo>
                  <a:lnTo>
                    <a:pt x="33331" y="89037"/>
                  </a:lnTo>
                  <a:lnTo>
                    <a:pt x="37941" y="96251"/>
                  </a:lnTo>
                  <a:lnTo>
                    <a:pt x="39171" y="100151"/>
                  </a:lnTo>
                  <a:lnTo>
                    <a:pt x="38579" y="104162"/>
                  </a:lnTo>
                  <a:lnTo>
                    <a:pt x="34160" y="112382"/>
                  </a:lnTo>
                  <a:lnTo>
                    <a:pt x="23738" y="124942"/>
                  </a:lnTo>
                  <a:lnTo>
                    <a:pt x="15804" y="129613"/>
                  </a:lnTo>
                  <a:lnTo>
                    <a:pt x="11712" y="130859"/>
                  </a:lnTo>
                  <a:lnTo>
                    <a:pt x="8280" y="130983"/>
                  </a:lnTo>
                  <a:lnTo>
                    <a:pt x="2584" y="129241"/>
                  </a:lnTo>
                  <a:lnTo>
                    <a:pt x="1488" y="127083"/>
                  </a:lnTo>
                  <a:lnTo>
                    <a:pt x="2152" y="120921"/>
                  </a:lnTo>
                  <a:lnTo>
                    <a:pt x="9864" y="109520"/>
                  </a:lnTo>
                  <a:lnTo>
                    <a:pt x="21086" y="100576"/>
                  </a:lnTo>
                  <a:lnTo>
                    <a:pt x="52022" y="85458"/>
                  </a:lnTo>
                  <a:lnTo>
                    <a:pt x="76851" y="69535"/>
                  </a:lnTo>
                  <a:lnTo>
                    <a:pt x="102680" y="49274"/>
                  </a:lnTo>
                  <a:lnTo>
                    <a:pt x="110391" y="38833"/>
                  </a:lnTo>
                  <a:lnTo>
                    <a:pt x="111460" y="35061"/>
                  </a:lnTo>
                  <a:lnTo>
                    <a:pt x="111466" y="31840"/>
                  </a:lnTo>
                  <a:lnTo>
                    <a:pt x="110765" y="29694"/>
                  </a:lnTo>
                  <a:lnTo>
                    <a:pt x="109593" y="28263"/>
                  </a:lnTo>
                  <a:lnTo>
                    <a:pt x="108105" y="27308"/>
                  </a:lnTo>
                  <a:lnTo>
                    <a:pt x="89157" y="39449"/>
                  </a:lnTo>
                  <a:lnTo>
                    <a:pt x="71312" y="60920"/>
                  </a:lnTo>
                  <a:lnTo>
                    <a:pt x="60459" y="85157"/>
                  </a:lnTo>
                  <a:lnTo>
                    <a:pt x="60817" y="99936"/>
                  </a:lnTo>
                  <a:lnTo>
                    <a:pt x="65680" y="112149"/>
                  </a:lnTo>
                  <a:lnTo>
                    <a:pt x="72544" y="119929"/>
                  </a:lnTo>
                  <a:lnTo>
                    <a:pt x="94456" y="128276"/>
                  </a:lnTo>
                  <a:lnTo>
                    <a:pt x="125573" y="127984"/>
                  </a:lnTo>
                  <a:lnTo>
                    <a:pt x="13688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596"/>
            <p:cNvSpPr/>
            <p:nvPr>
              <p:custDataLst>
                <p:tags r:id="rId69"/>
              </p:custDataLst>
            </p:nvPr>
          </p:nvSpPr>
          <p:spPr>
            <a:xfrm>
              <a:off x="4321593" y="4749800"/>
              <a:ext cx="148808" cy="193935"/>
            </a:xfrm>
            <a:custGeom>
              <a:avLst/>
              <a:gdLst/>
              <a:ahLst/>
              <a:cxnLst/>
              <a:rect l="0" t="0" r="0" b="0"/>
              <a:pathLst>
                <a:path w="148808" h="193935">
                  <a:moveTo>
                    <a:pt x="47207" y="0"/>
                  </a:moveTo>
                  <a:lnTo>
                    <a:pt x="47207" y="0"/>
                  </a:lnTo>
                  <a:lnTo>
                    <a:pt x="38418" y="28248"/>
                  </a:lnTo>
                  <a:lnTo>
                    <a:pt x="31306" y="54182"/>
                  </a:lnTo>
                  <a:lnTo>
                    <a:pt x="27434" y="69988"/>
                  </a:lnTo>
                  <a:lnTo>
                    <a:pt x="23442" y="86875"/>
                  </a:lnTo>
                  <a:lnTo>
                    <a:pt x="17124" y="116928"/>
                  </a:lnTo>
                  <a:lnTo>
                    <a:pt x="11965" y="143690"/>
                  </a:lnTo>
                  <a:lnTo>
                    <a:pt x="7320" y="167343"/>
                  </a:lnTo>
                  <a:lnTo>
                    <a:pt x="0" y="190290"/>
                  </a:lnTo>
                  <a:lnTo>
                    <a:pt x="213" y="192476"/>
                  </a:lnTo>
                  <a:lnTo>
                    <a:pt x="1061" y="193934"/>
                  </a:lnTo>
                  <a:lnTo>
                    <a:pt x="2332" y="192084"/>
                  </a:lnTo>
                  <a:lnTo>
                    <a:pt x="6786" y="175996"/>
                  </a:lnTo>
                  <a:lnTo>
                    <a:pt x="9830" y="154766"/>
                  </a:lnTo>
                  <a:lnTo>
                    <a:pt x="15543" y="143809"/>
                  </a:lnTo>
                  <a:lnTo>
                    <a:pt x="19042" y="140322"/>
                  </a:lnTo>
                  <a:lnTo>
                    <a:pt x="26693" y="136449"/>
                  </a:lnTo>
                  <a:lnTo>
                    <a:pt x="53242" y="133257"/>
                  </a:lnTo>
                  <a:lnTo>
                    <a:pt x="83782" y="126564"/>
                  </a:lnTo>
                  <a:lnTo>
                    <a:pt x="95213" y="122573"/>
                  </a:lnTo>
                  <a:lnTo>
                    <a:pt x="100293" y="118447"/>
                  </a:lnTo>
                  <a:lnTo>
                    <a:pt x="102550" y="114262"/>
                  </a:lnTo>
                  <a:lnTo>
                    <a:pt x="103152" y="112157"/>
                  </a:lnTo>
                  <a:lnTo>
                    <a:pt x="102849" y="110049"/>
                  </a:lnTo>
                  <a:lnTo>
                    <a:pt x="100629" y="105826"/>
                  </a:lnTo>
                  <a:lnTo>
                    <a:pt x="97638" y="105828"/>
                  </a:lnTo>
                  <a:lnTo>
                    <a:pt x="88671" y="109594"/>
                  </a:lnTo>
                  <a:lnTo>
                    <a:pt x="71722" y="126389"/>
                  </a:lnTo>
                  <a:lnTo>
                    <a:pt x="65158" y="139428"/>
                  </a:lnTo>
                  <a:lnTo>
                    <a:pt x="62946" y="152279"/>
                  </a:lnTo>
                  <a:lnTo>
                    <a:pt x="64315" y="165047"/>
                  </a:lnTo>
                  <a:lnTo>
                    <a:pt x="67079" y="170003"/>
                  </a:lnTo>
                  <a:lnTo>
                    <a:pt x="75795" y="177391"/>
                  </a:lnTo>
                  <a:lnTo>
                    <a:pt x="90487" y="179265"/>
                  </a:lnTo>
                  <a:lnTo>
                    <a:pt x="108776" y="176334"/>
                  </a:lnTo>
                  <a:lnTo>
                    <a:pt x="148807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597"/>
            <p:cNvSpPr/>
            <p:nvPr>
              <p:custDataLst>
                <p:tags r:id="rId70"/>
              </p:custDataLst>
            </p:nvPr>
          </p:nvSpPr>
          <p:spPr>
            <a:xfrm>
              <a:off x="4440726" y="4718050"/>
              <a:ext cx="145806" cy="223921"/>
            </a:xfrm>
            <a:custGeom>
              <a:avLst/>
              <a:gdLst/>
              <a:ahLst/>
              <a:cxnLst/>
              <a:rect l="0" t="0" r="0" b="0"/>
              <a:pathLst>
                <a:path w="145806" h="223921">
                  <a:moveTo>
                    <a:pt x="80474" y="0"/>
                  </a:moveTo>
                  <a:lnTo>
                    <a:pt x="80474" y="0"/>
                  </a:lnTo>
                  <a:lnTo>
                    <a:pt x="77103" y="20226"/>
                  </a:lnTo>
                  <a:lnTo>
                    <a:pt x="67922" y="48971"/>
                  </a:lnTo>
                  <a:lnTo>
                    <a:pt x="61523" y="66514"/>
                  </a:lnTo>
                  <a:lnTo>
                    <a:pt x="54434" y="85265"/>
                  </a:lnTo>
                  <a:lnTo>
                    <a:pt x="46887" y="104821"/>
                  </a:lnTo>
                  <a:lnTo>
                    <a:pt x="39032" y="124914"/>
                  </a:lnTo>
                  <a:lnTo>
                    <a:pt x="31679" y="143954"/>
                  </a:lnTo>
                  <a:lnTo>
                    <a:pt x="24661" y="162291"/>
                  </a:lnTo>
                  <a:lnTo>
                    <a:pt x="12629" y="193485"/>
                  </a:lnTo>
                  <a:lnTo>
                    <a:pt x="0" y="223696"/>
                  </a:lnTo>
                  <a:lnTo>
                    <a:pt x="719" y="223920"/>
                  </a:lnTo>
                  <a:lnTo>
                    <a:pt x="5281" y="220405"/>
                  </a:lnTo>
                  <a:lnTo>
                    <a:pt x="12412" y="200379"/>
                  </a:lnTo>
                  <a:lnTo>
                    <a:pt x="18993" y="168733"/>
                  </a:lnTo>
                  <a:lnTo>
                    <a:pt x="31197" y="137439"/>
                  </a:lnTo>
                  <a:lnTo>
                    <a:pt x="33878" y="131639"/>
                  </a:lnTo>
                  <a:lnTo>
                    <a:pt x="36005" y="130798"/>
                  </a:lnTo>
                  <a:lnTo>
                    <a:pt x="56884" y="132874"/>
                  </a:lnTo>
                  <a:lnTo>
                    <a:pt x="68578" y="129376"/>
                  </a:lnTo>
                  <a:lnTo>
                    <a:pt x="96704" y="115631"/>
                  </a:lnTo>
                  <a:lnTo>
                    <a:pt x="117738" y="96742"/>
                  </a:lnTo>
                  <a:lnTo>
                    <a:pt x="134005" y="69900"/>
                  </a:lnTo>
                  <a:lnTo>
                    <a:pt x="145663" y="41481"/>
                  </a:lnTo>
                  <a:lnTo>
                    <a:pt x="145805" y="38237"/>
                  </a:lnTo>
                  <a:lnTo>
                    <a:pt x="145195" y="36075"/>
                  </a:lnTo>
                  <a:lnTo>
                    <a:pt x="143377" y="36750"/>
                  </a:lnTo>
                  <a:lnTo>
                    <a:pt x="124675" y="62450"/>
                  </a:lnTo>
                  <a:lnTo>
                    <a:pt x="107880" y="89844"/>
                  </a:lnTo>
                  <a:lnTo>
                    <a:pt x="91008" y="120834"/>
                  </a:lnTo>
                  <a:lnTo>
                    <a:pt x="75984" y="151541"/>
                  </a:lnTo>
                  <a:lnTo>
                    <a:pt x="63661" y="179535"/>
                  </a:lnTo>
                  <a:lnTo>
                    <a:pt x="53464" y="208339"/>
                  </a:lnTo>
                  <a:lnTo>
                    <a:pt x="50831" y="216067"/>
                  </a:lnTo>
                  <a:lnTo>
                    <a:pt x="50834" y="217422"/>
                  </a:lnTo>
                  <a:lnTo>
                    <a:pt x="51541" y="217621"/>
                  </a:lnTo>
                  <a:lnTo>
                    <a:pt x="52719" y="217047"/>
                  </a:lnTo>
                  <a:lnTo>
                    <a:pt x="64042" y="195849"/>
                  </a:lnTo>
                  <a:lnTo>
                    <a:pt x="73805" y="168247"/>
                  </a:lnTo>
                  <a:lnTo>
                    <a:pt x="82528" y="148788"/>
                  </a:lnTo>
                  <a:lnTo>
                    <a:pt x="90559" y="141857"/>
                  </a:lnTo>
                  <a:lnTo>
                    <a:pt x="105874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598"/>
            <p:cNvSpPr/>
            <p:nvPr>
              <p:custDataLst>
                <p:tags r:id="rId71"/>
              </p:custDataLst>
            </p:nvPr>
          </p:nvSpPr>
          <p:spPr>
            <a:xfrm>
              <a:off x="4581648" y="4718050"/>
              <a:ext cx="180853" cy="254243"/>
            </a:xfrm>
            <a:custGeom>
              <a:avLst/>
              <a:gdLst/>
              <a:ahLst/>
              <a:cxnLst/>
              <a:rect l="0" t="0" r="0" b="0"/>
              <a:pathLst>
                <a:path w="180853" h="254243">
                  <a:moveTo>
                    <a:pt x="85602" y="0"/>
                  </a:moveTo>
                  <a:lnTo>
                    <a:pt x="85602" y="0"/>
                  </a:lnTo>
                  <a:lnTo>
                    <a:pt x="85602" y="6742"/>
                  </a:lnTo>
                  <a:lnTo>
                    <a:pt x="75489" y="37902"/>
                  </a:lnTo>
                  <a:lnTo>
                    <a:pt x="61116" y="69056"/>
                  </a:lnTo>
                  <a:lnTo>
                    <a:pt x="52345" y="86254"/>
                  </a:lnTo>
                  <a:lnTo>
                    <a:pt x="44380" y="104069"/>
                  </a:lnTo>
                  <a:lnTo>
                    <a:pt x="36955" y="122296"/>
                  </a:lnTo>
                  <a:lnTo>
                    <a:pt x="29887" y="140798"/>
                  </a:lnTo>
                  <a:lnTo>
                    <a:pt x="23059" y="157365"/>
                  </a:lnTo>
                  <a:lnTo>
                    <a:pt x="9827" y="187062"/>
                  </a:lnTo>
                  <a:lnTo>
                    <a:pt x="591" y="214097"/>
                  </a:lnTo>
                  <a:lnTo>
                    <a:pt x="0" y="218226"/>
                  </a:lnTo>
                  <a:lnTo>
                    <a:pt x="312" y="220273"/>
                  </a:lnTo>
                  <a:lnTo>
                    <a:pt x="1225" y="220931"/>
                  </a:lnTo>
                  <a:lnTo>
                    <a:pt x="6003" y="216020"/>
                  </a:lnTo>
                  <a:lnTo>
                    <a:pt x="28266" y="186726"/>
                  </a:lnTo>
                  <a:lnTo>
                    <a:pt x="34955" y="178710"/>
                  </a:lnTo>
                  <a:lnTo>
                    <a:pt x="37726" y="176995"/>
                  </a:lnTo>
                  <a:lnTo>
                    <a:pt x="40279" y="176557"/>
                  </a:lnTo>
                  <a:lnTo>
                    <a:pt x="42687" y="176972"/>
                  </a:lnTo>
                  <a:lnTo>
                    <a:pt x="44292" y="178659"/>
                  </a:lnTo>
                  <a:lnTo>
                    <a:pt x="46075" y="184297"/>
                  </a:lnTo>
                  <a:lnTo>
                    <a:pt x="49196" y="210405"/>
                  </a:lnTo>
                  <a:lnTo>
                    <a:pt x="50748" y="216471"/>
                  </a:lnTo>
                  <a:lnTo>
                    <a:pt x="56235" y="225090"/>
                  </a:lnTo>
                  <a:lnTo>
                    <a:pt x="64084" y="231273"/>
                  </a:lnTo>
                  <a:lnTo>
                    <a:pt x="74627" y="236373"/>
                  </a:lnTo>
                  <a:lnTo>
                    <a:pt x="86369" y="237229"/>
                  </a:lnTo>
                  <a:lnTo>
                    <a:pt x="98643" y="234552"/>
                  </a:lnTo>
                  <a:lnTo>
                    <a:pt x="111154" y="228658"/>
                  </a:lnTo>
                  <a:lnTo>
                    <a:pt x="120006" y="217572"/>
                  </a:lnTo>
                  <a:lnTo>
                    <a:pt x="125587" y="203943"/>
                  </a:lnTo>
                  <a:lnTo>
                    <a:pt x="129464" y="174919"/>
                  </a:lnTo>
                  <a:lnTo>
                    <a:pt x="128249" y="171646"/>
                  </a:lnTo>
                  <a:lnTo>
                    <a:pt x="126027" y="169464"/>
                  </a:lnTo>
                  <a:lnTo>
                    <a:pt x="123136" y="168009"/>
                  </a:lnTo>
                  <a:lnTo>
                    <a:pt x="119797" y="169156"/>
                  </a:lnTo>
                  <a:lnTo>
                    <a:pt x="112324" y="176075"/>
                  </a:lnTo>
                  <a:lnTo>
                    <a:pt x="101098" y="202833"/>
                  </a:lnTo>
                  <a:lnTo>
                    <a:pt x="95681" y="226296"/>
                  </a:lnTo>
                  <a:lnTo>
                    <a:pt x="96667" y="240276"/>
                  </a:lnTo>
                  <a:lnTo>
                    <a:pt x="100034" y="245556"/>
                  </a:lnTo>
                  <a:lnTo>
                    <a:pt x="111302" y="253304"/>
                  </a:lnTo>
                  <a:lnTo>
                    <a:pt x="118257" y="254242"/>
                  </a:lnTo>
                  <a:lnTo>
                    <a:pt x="133512" y="251520"/>
                  </a:lnTo>
                  <a:lnTo>
                    <a:pt x="161338" y="235313"/>
                  </a:lnTo>
                  <a:lnTo>
                    <a:pt x="180852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599"/>
            <p:cNvSpPr/>
            <p:nvPr>
              <p:custDataLst>
                <p:tags r:id="rId72"/>
              </p:custDataLst>
            </p:nvPr>
          </p:nvSpPr>
          <p:spPr>
            <a:xfrm>
              <a:off x="4763732" y="4756150"/>
              <a:ext cx="68619" cy="190985"/>
            </a:xfrm>
            <a:custGeom>
              <a:avLst/>
              <a:gdLst/>
              <a:ahLst/>
              <a:cxnLst/>
              <a:rect l="0" t="0" r="0" b="0"/>
              <a:pathLst>
                <a:path w="68619" h="190985">
                  <a:moveTo>
                    <a:pt x="68618" y="0"/>
                  </a:moveTo>
                  <a:lnTo>
                    <a:pt x="68618" y="0"/>
                  </a:lnTo>
                  <a:lnTo>
                    <a:pt x="62137" y="22395"/>
                  </a:lnTo>
                  <a:lnTo>
                    <a:pt x="53038" y="45466"/>
                  </a:lnTo>
                  <a:lnTo>
                    <a:pt x="38175" y="75946"/>
                  </a:lnTo>
                  <a:lnTo>
                    <a:pt x="29273" y="92964"/>
                  </a:lnTo>
                  <a:lnTo>
                    <a:pt x="13737" y="123161"/>
                  </a:lnTo>
                  <a:lnTo>
                    <a:pt x="2599" y="149283"/>
                  </a:lnTo>
                  <a:lnTo>
                    <a:pt x="0" y="170300"/>
                  </a:lnTo>
                  <a:lnTo>
                    <a:pt x="2411" y="177738"/>
                  </a:lnTo>
                  <a:lnTo>
                    <a:pt x="6841" y="183403"/>
                  </a:lnTo>
                  <a:lnTo>
                    <a:pt x="12617" y="187885"/>
                  </a:lnTo>
                  <a:lnTo>
                    <a:pt x="26560" y="190984"/>
                  </a:lnTo>
                  <a:lnTo>
                    <a:pt x="40753" y="189304"/>
                  </a:lnTo>
                  <a:lnTo>
                    <a:pt x="62268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600"/>
            <p:cNvSpPr/>
            <p:nvPr>
              <p:custDataLst>
                <p:tags r:id="rId73"/>
              </p:custDataLst>
            </p:nvPr>
          </p:nvSpPr>
          <p:spPr>
            <a:xfrm>
              <a:off x="4737100" y="48577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0"/>
                  </a:moveTo>
                  <a:lnTo>
                    <a:pt x="0" y="0"/>
                  </a:lnTo>
                  <a:lnTo>
                    <a:pt x="16620" y="1411"/>
                  </a:lnTo>
                  <a:lnTo>
                    <a:pt x="41927" y="9434"/>
                  </a:lnTo>
                  <a:lnTo>
                    <a:pt x="66908" y="15887"/>
                  </a:lnTo>
                  <a:lnTo>
                    <a:pt x="95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SMARTInkShape-Group147"/>
          <p:cNvGrpSpPr/>
          <p:nvPr/>
        </p:nvGrpSpPr>
        <p:grpSpPr>
          <a:xfrm>
            <a:off x="3759539" y="4881962"/>
            <a:ext cx="259248" cy="116533"/>
            <a:chOff x="3759539" y="4881962"/>
            <a:chExt cx="259248" cy="116533"/>
          </a:xfrm>
        </p:grpSpPr>
        <p:sp>
          <p:nvSpPr>
            <p:cNvPr id="129" name="SMARTInkShape-601"/>
            <p:cNvSpPr/>
            <p:nvPr>
              <p:custDataLst>
                <p:tags r:id="rId64"/>
              </p:custDataLst>
            </p:nvPr>
          </p:nvSpPr>
          <p:spPr>
            <a:xfrm>
              <a:off x="3759539" y="4883614"/>
              <a:ext cx="190162" cy="114881"/>
            </a:xfrm>
            <a:custGeom>
              <a:avLst/>
              <a:gdLst/>
              <a:ahLst/>
              <a:cxnLst/>
              <a:rect l="0" t="0" r="0" b="0"/>
              <a:pathLst>
                <a:path w="190162" h="114881">
                  <a:moveTo>
                    <a:pt x="12361" y="12236"/>
                  </a:moveTo>
                  <a:lnTo>
                    <a:pt x="12361" y="12236"/>
                  </a:lnTo>
                  <a:lnTo>
                    <a:pt x="12361" y="6768"/>
                  </a:lnTo>
                  <a:lnTo>
                    <a:pt x="8990" y="37124"/>
                  </a:lnTo>
                  <a:lnTo>
                    <a:pt x="5454" y="59281"/>
                  </a:lnTo>
                  <a:lnTo>
                    <a:pt x="1377" y="89910"/>
                  </a:lnTo>
                  <a:lnTo>
                    <a:pt x="0" y="112481"/>
                  </a:lnTo>
                  <a:lnTo>
                    <a:pt x="1298" y="114344"/>
                  </a:lnTo>
                  <a:lnTo>
                    <a:pt x="3575" y="114880"/>
                  </a:lnTo>
                  <a:lnTo>
                    <a:pt x="6504" y="114532"/>
                  </a:lnTo>
                  <a:lnTo>
                    <a:pt x="13521" y="108501"/>
                  </a:lnTo>
                  <a:lnTo>
                    <a:pt x="21343" y="97353"/>
                  </a:lnTo>
                  <a:lnTo>
                    <a:pt x="33680" y="71244"/>
                  </a:lnTo>
                  <a:lnTo>
                    <a:pt x="45568" y="42577"/>
                  </a:lnTo>
                  <a:lnTo>
                    <a:pt x="58562" y="13279"/>
                  </a:lnTo>
                  <a:lnTo>
                    <a:pt x="62998" y="9172"/>
                  </a:lnTo>
                  <a:lnTo>
                    <a:pt x="65169" y="8077"/>
                  </a:lnTo>
                  <a:lnTo>
                    <a:pt x="66617" y="8757"/>
                  </a:lnTo>
                  <a:lnTo>
                    <a:pt x="67582" y="10622"/>
                  </a:lnTo>
                  <a:lnTo>
                    <a:pt x="69257" y="37110"/>
                  </a:lnTo>
                  <a:lnTo>
                    <a:pt x="69461" y="62932"/>
                  </a:lnTo>
                  <a:lnTo>
                    <a:pt x="70194" y="73573"/>
                  </a:lnTo>
                  <a:lnTo>
                    <a:pt x="71378" y="76410"/>
                  </a:lnTo>
                  <a:lnTo>
                    <a:pt x="72872" y="78303"/>
                  </a:lnTo>
                  <a:lnTo>
                    <a:pt x="75985" y="77447"/>
                  </a:lnTo>
                  <a:lnTo>
                    <a:pt x="90479" y="65424"/>
                  </a:lnTo>
                  <a:lnTo>
                    <a:pt x="114340" y="34554"/>
                  </a:lnTo>
                  <a:lnTo>
                    <a:pt x="136065" y="4807"/>
                  </a:lnTo>
                  <a:lnTo>
                    <a:pt x="141424" y="232"/>
                  </a:lnTo>
                  <a:lnTo>
                    <a:pt x="142853" y="0"/>
                  </a:lnTo>
                  <a:lnTo>
                    <a:pt x="140077" y="29339"/>
                  </a:lnTo>
                  <a:lnTo>
                    <a:pt x="136124" y="58774"/>
                  </a:lnTo>
                  <a:lnTo>
                    <a:pt x="137452" y="76899"/>
                  </a:lnTo>
                  <a:lnTo>
                    <a:pt x="144157" y="92481"/>
                  </a:lnTo>
                  <a:lnTo>
                    <a:pt x="148908" y="99599"/>
                  </a:lnTo>
                  <a:lnTo>
                    <a:pt x="155604" y="103639"/>
                  </a:lnTo>
                  <a:lnTo>
                    <a:pt x="190161" y="1074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602"/>
            <p:cNvSpPr/>
            <p:nvPr>
              <p:custDataLst>
                <p:tags r:id="rId65"/>
              </p:custDataLst>
            </p:nvPr>
          </p:nvSpPr>
          <p:spPr>
            <a:xfrm>
              <a:off x="3952442" y="4881962"/>
              <a:ext cx="66345" cy="109139"/>
            </a:xfrm>
            <a:custGeom>
              <a:avLst/>
              <a:gdLst/>
              <a:ahLst/>
              <a:cxnLst/>
              <a:rect l="0" t="0" r="0" b="0"/>
              <a:pathLst>
                <a:path w="66345" h="109139">
                  <a:moveTo>
                    <a:pt x="60758" y="20238"/>
                  </a:moveTo>
                  <a:lnTo>
                    <a:pt x="60758" y="20238"/>
                  </a:lnTo>
                  <a:lnTo>
                    <a:pt x="46452" y="465"/>
                  </a:lnTo>
                  <a:lnTo>
                    <a:pt x="43460" y="0"/>
                  </a:lnTo>
                  <a:lnTo>
                    <a:pt x="36372" y="3248"/>
                  </a:lnTo>
                  <a:lnTo>
                    <a:pt x="21077" y="19750"/>
                  </a:lnTo>
                  <a:lnTo>
                    <a:pt x="6511" y="45885"/>
                  </a:lnTo>
                  <a:lnTo>
                    <a:pt x="0" y="69230"/>
                  </a:lnTo>
                  <a:lnTo>
                    <a:pt x="2239" y="81053"/>
                  </a:lnTo>
                  <a:lnTo>
                    <a:pt x="4813" y="86181"/>
                  </a:lnTo>
                  <a:lnTo>
                    <a:pt x="7939" y="89600"/>
                  </a:lnTo>
                  <a:lnTo>
                    <a:pt x="15176" y="93399"/>
                  </a:lnTo>
                  <a:lnTo>
                    <a:pt x="19786" y="93001"/>
                  </a:lnTo>
                  <a:lnTo>
                    <a:pt x="30554" y="88796"/>
                  </a:lnTo>
                  <a:lnTo>
                    <a:pt x="45145" y="75123"/>
                  </a:lnTo>
                  <a:lnTo>
                    <a:pt x="58405" y="54296"/>
                  </a:lnTo>
                  <a:lnTo>
                    <a:pt x="65389" y="24797"/>
                  </a:lnTo>
                  <a:lnTo>
                    <a:pt x="66344" y="18736"/>
                  </a:lnTo>
                  <a:lnTo>
                    <a:pt x="65893" y="19237"/>
                  </a:lnTo>
                  <a:lnTo>
                    <a:pt x="54831" y="44199"/>
                  </a:lnTo>
                  <a:lnTo>
                    <a:pt x="50065" y="71004"/>
                  </a:lnTo>
                  <a:lnTo>
                    <a:pt x="48058" y="1091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2" name="SMARTInkShape-603"/>
          <p:cNvSpPr/>
          <p:nvPr>
            <p:custDataLst>
              <p:tags r:id="rId7"/>
            </p:custDataLst>
          </p:nvPr>
        </p:nvSpPr>
        <p:spPr>
          <a:xfrm>
            <a:off x="4382383" y="2865615"/>
            <a:ext cx="132468" cy="487186"/>
          </a:xfrm>
          <a:custGeom>
            <a:avLst/>
            <a:gdLst/>
            <a:ahLst/>
            <a:cxnLst/>
            <a:rect l="0" t="0" r="0" b="0"/>
            <a:pathLst>
              <a:path w="132468" h="487186">
                <a:moveTo>
                  <a:pt x="5467" y="10935"/>
                </a:moveTo>
                <a:lnTo>
                  <a:pt x="5467" y="10935"/>
                </a:lnTo>
                <a:lnTo>
                  <a:pt x="0" y="0"/>
                </a:lnTo>
                <a:lnTo>
                  <a:pt x="4361" y="21684"/>
                </a:lnTo>
                <a:lnTo>
                  <a:pt x="8033" y="47227"/>
                </a:lnTo>
                <a:lnTo>
                  <a:pt x="10135" y="77395"/>
                </a:lnTo>
                <a:lnTo>
                  <a:pt x="12481" y="108206"/>
                </a:lnTo>
                <a:lnTo>
                  <a:pt x="18227" y="136011"/>
                </a:lnTo>
                <a:lnTo>
                  <a:pt x="29395" y="161981"/>
                </a:lnTo>
                <a:lnTo>
                  <a:pt x="38270" y="175242"/>
                </a:lnTo>
                <a:lnTo>
                  <a:pt x="40742" y="176212"/>
                </a:lnTo>
                <a:lnTo>
                  <a:pt x="43094" y="175447"/>
                </a:lnTo>
                <a:lnTo>
                  <a:pt x="45368" y="173527"/>
                </a:lnTo>
                <a:lnTo>
                  <a:pt x="57746" y="151577"/>
                </a:lnTo>
                <a:lnTo>
                  <a:pt x="65346" y="127754"/>
                </a:lnTo>
                <a:lnTo>
                  <a:pt x="67259" y="125504"/>
                </a:lnTo>
                <a:lnTo>
                  <a:pt x="69239" y="124709"/>
                </a:lnTo>
                <a:lnTo>
                  <a:pt x="71265" y="124884"/>
                </a:lnTo>
                <a:lnTo>
                  <a:pt x="77487" y="145357"/>
                </a:lnTo>
                <a:lnTo>
                  <a:pt x="79809" y="174159"/>
                </a:lnTo>
                <a:lnTo>
                  <a:pt x="80429" y="191718"/>
                </a:lnTo>
                <a:lnTo>
                  <a:pt x="81547" y="210479"/>
                </a:lnTo>
                <a:lnTo>
                  <a:pt x="82998" y="230042"/>
                </a:lnTo>
                <a:lnTo>
                  <a:pt x="84671" y="250140"/>
                </a:lnTo>
                <a:lnTo>
                  <a:pt x="86492" y="270594"/>
                </a:lnTo>
                <a:lnTo>
                  <a:pt x="88411" y="291285"/>
                </a:lnTo>
                <a:lnTo>
                  <a:pt x="90396" y="312135"/>
                </a:lnTo>
                <a:lnTo>
                  <a:pt x="93131" y="330268"/>
                </a:lnTo>
                <a:lnTo>
                  <a:pt x="99933" y="361705"/>
                </a:lnTo>
                <a:lnTo>
                  <a:pt x="105778" y="389788"/>
                </a:lnTo>
                <a:lnTo>
                  <a:pt x="110727" y="415675"/>
                </a:lnTo>
                <a:lnTo>
                  <a:pt x="115279" y="438940"/>
                </a:lnTo>
                <a:lnTo>
                  <a:pt x="121808" y="465129"/>
                </a:lnTo>
                <a:lnTo>
                  <a:pt x="132467" y="4871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5" name="SMARTInkShape-Group149"/>
          <p:cNvGrpSpPr/>
          <p:nvPr/>
        </p:nvGrpSpPr>
        <p:grpSpPr>
          <a:xfrm>
            <a:off x="632092" y="5281576"/>
            <a:ext cx="349350" cy="240082"/>
            <a:chOff x="632092" y="5281576"/>
            <a:chExt cx="349350" cy="240082"/>
          </a:xfrm>
        </p:grpSpPr>
        <p:sp>
          <p:nvSpPr>
            <p:cNvPr id="133" name="SMARTInkShape-604"/>
            <p:cNvSpPr/>
            <p:nvPr>
              <p:custDataLst>
                <p:tags r:id="rId62"/>
              </p:custDataLst>
            </p:nvPr>
          </p:nvSpPr>
          <p:spPr>
            <a:xfrm>
              <a:off x="632092" y="5342954"/>
              <a:ext cx="193409" cy="178704"/>
            </a:xfrm>
            <a:custGeom>
              <a:avLst/>
              <a:gdLst/>
              <a:ahLst/>
              <a:cxnLst/>
              <a:rect l="0" t="0" r="0" b="0"/>
              <a:pathLst>
                <a:path w="193409" h="178704">
                  <a:moveTo>
                    <a:pt x="129908" y="111696"/>
                  </a:moveTo>
                  <a:lnTo>
                    <a:pt x="129908" y="111696"/>
                  </a:lnTo>
                  <a:lnTo>
                    <a:pt x="121119" y="97881"/>
                  </a:lnTo>
                  <a:lnTo>
                    <a:pt x="117699" y="94020"/>
                  </a:lnTo>
                  <a:lnTo>
                    <a:pt x="106372" y="89728"/>
                  </a:lnTo>
                  <a:lnTo>
                    <a:pt x="79476" y="83603"/>
                  </a:lnTo>
                  <a:lnTo>
                    <a:pt x="56796" y="84400"/>
                  </a:lnTo>
                  <a:lnTo>
                    <a:pt x="32202" y="92476"/>
                  </a:lnTo>
                  <a:lnTo>
                    <a:pt x="10412" y="107177"/>
                  </a:lnTo>
                  <a:lnTo>
                    <a:pt x="2715" y="120741"/>
                  </a:lnTo>
                  <a:lnTo>
                    <a:pt x="0" y="136177"/>
                  </a:lnTo>
                  <a:lnTo>
                    <a:pt x="1145" y="152445"/>
                  </a:lnTo>
                  <a:lnTo>
                    <a:pt x="7769" y="165320"/>
                  </a:lnTo>
                  <a:lnTo>
                    <a:pt x="12499" y="170728"/>
                  </a:lnTo>
                  <a:lnTo>
                    <a:pt x="23398" y="176738"/>
                  </a:lnTo>
                  <a:lnTo>
                    <a:pt x="36004" y="178703"/>
                  </a:lnTo>
                  <a:lnTo>
                    <a:pt x="51014" y="177225"/>
                  </a:lnTo>
                  <a:lnTo>
                    <a:pt x="65211" y="168572"/>
                  </a:lnTo>
                  <a:lnTo>
                    <a:pt x="86985" y="144070"/>
                  </a:lnTo>
                  <a:lnTo>
                    <a:pt x="102364" y="121146"/>
                  </a:lnTo>
                  <a:lnTo>
                    <a:pt x="116255" y="94494"/>
                  </a:lnTo>
                  <a:lnTo>
                    <a:pt x="129485" y="68067"/>
                  </a:lnTo>
                  <a:lnTo>
                    <a:pt x="141714" y="43622"/>
                  </a:lnTo>
                  <a:lnTo>
                    <a:pt x="155122" y="16110"/>
                  </a:lnTo>
                  <a:lnTo>
                    <a:pt x="158753" y="6183"/>
                  </a:lnTo>
                  <a:lnTo>
                    <a:pt x="159016" y="3255"/>
                  </a:lnTo>
                  <a:lnTo>
                    <a:pt x="158486" y="1302"/>
                  </a:lnTo>
                  <a:lnTo>
                    <a:pt x="157426" y="0"/>
                  </a:lnTo>
                  <a:lnTo>
                    <a:pt x="155309" y="1954"/>
                  </a:lnTo>
                  <a:lnTo>
                    <a:pt x="146293" y="18189"/>
                  </a:lnTo>
                  <a:lnTo>
                    <a:pt x="138839" y="42284"/>
                  </a:lnTo>
                  <a:lnTo>
                    <a:pt x="134348" y="63912"/>
                  </a:lnTo>
                  <a:lnTo>
                    <a:pt x="134595" y="93148"/>
                  </a:lnTo>
                  <a:lnTo>
                    <a:pt x="142507" y="116313"/>
                  </a:lnTo>
                  <a:lnTo>
                    <a:pt x="153789" y="133211"/>
                  </a:lnTo>
                  <a:lnTo>
                    <a:pt x="166068" y="143784"/>
                  </a:lnTo>
                  <a:lnTo>
                    <a:pt x="176318" y="147124"/>
                  </a:lnTo>
                  <a:lnTo>
                    <a:pt x="193408" y="1497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605"/>
            <p:cNvSpPr/>
            <p:nvPr>
              <p:custDataLst>
                <p:tags r:id="rId63"/>
              </p:custDataLst>
            </p:nvPr>
          </p:nvSpPr>
          <p:spPr>
            <a:xfrm>
              <a:off x="850900" y="5281576"/>
              <a:ext cx="130542" cy="215476"/>
            </a:xfrm>
            <a:custGeom>
              <a:avLst/>
              <a:gdLst/>
              <a:ahLst/>
              <a:cxnLst/>
              <a:rect l="0" t="0" r="0" b="0"/>
              <a:pathLst>
                <a:path w="130542" h="215476">
                  <a:moveTo>
                    <a:pt x="63500" y="52424"/>
                  </a:moveTo>
                  <a:lnTo>
                    <a:pt x="63500" y="52424"/>
                  </a:lnTo>
                  <a:lnTo>
                    <a:pt x="56593" y="71883"/>
                  </a:lnTo>
                  <a:lnTo>
                    <a:pt x="48754" y="100758"/>
                  </a:lnTo>
                  <a:lnTo>
                    <a:pt x="41424" y="123295"/>
                  </a:lnTo>
                  <a:lnTo>
                    <a:pt x="31481" y="152993"/>
                  </a:lnTo>
                  <a:lnTo>
                    <a:pt x="31575" y="170290"/>
                  </a:lnTo>
                  <a:lnTo>
                    <a:pt x="35069" y="162136"/>
                  </a:lnTo>
                  <a:lnTo>
                    <a:pt x="33831" y="139573"/>
                  </a:lnTo>
                  <a:lnTo>
                    <a:pt x="32675" y="114910"/>
                  </a:lnTo>
                  <a:lnTo>
                    <a:pt x="34278" y="87251"/>
                  </a:lnTo>
                  <a:lnTo>
                    <a:pt x="42046" y="63199"/>
                  </a:lnTo>
                  <a:lnTo>
                    <a:pt x="54948" y="33196"/>
                  </a:lnTo>
                  <a:lnTo>
                    <a:pt x="67225" y="18948"/>
                  </a:lnTo>
                  <a:lnTo>
                    <a:pt x="91361" y="1675"/>
                  </a:lnTo>
                  <a:lnTo>
                    <a:pt x="95479" y="247"/>
                  </a:lnTo>
                  <a:lnTo>
                    <a:pt x="98931" y="0"/>
                  </a:lnTo>
                  <a:lnTo>
                    <a:pt x="101937" y="541"/>
                  </a:lnTo>
                  <a:lnTo>
                    <a:pt x="103942" y="3019"/>
                  </a:lnTo>
                  <a:lnTo>
                    <a:pt x="106169" y="11416"/>
                  </a:lnTo>
                  <a:lnTo>
                    <a:pt x="103395" y="22204"/>
                  </a:lnTo>
                  <a:lnTo>
                    <a:pt x="93900" y="38296"/>
                  </a:lnTo>
                  <a:lnTo>
                    <a:pt x="74376" y="65903"/>
                  </a:lnTo>
                  <a:lnTo>
                    <a:pt x="73573" y="68466"/>
                  </a:lnTo>
                  <a:lnTo>
                    <a:pt x="73743" y="70879"/>
                  </a:lnTo>
                  <a:lnTo>
                    <a:pt x="75814" y="75443"/>
                  </a:lnTo>
                  <a:lnTo>
                    <a:pt x="79086" y="79823"/>
                  </a:lnTo>
                  <a:lnTo>
                    <a:pt x="108761" y="104839"/>
                  </a:lnTo>
                  <a:lnTo>
                    <a:pt x="123869" y="126123"/>
                  </a:lnTo>
                  <a:lnTo>
                    <a:pt x="130541" y="153675"/>
                  </a:lnTo>
                  <a:lnTo>
                    <a:pt x="126457" y="170097"/>
                  </a:lnTo>
                  <a:lnTo>
                    <a:pt x="116881" y="184451"/>
                  </a:lnTo>
                  <a:lnTo>
                    <a:pt x="103218" y="197886"/>
                  </a:lnTo>
                  <a:lnTo>
                    <a:pt x="76287" y="210608"/>
                  </a:lnTo>
                  <a:lnTo>
                    <a:pt x="45965" y="215475"/>
                  </a:lnTo>
                  <a:lnTo>
                    <a:pt x="28896" y="212850"/>
                  </a:lnTo>
                  <a:lnTo>
                    <a:pt x="21381" y="210175"/>
                  </a:lnTo>
                  <a:lnTo>
                    <a:pt x="9267" y="199676"/>
                  </a:lnTo>
                  <a:lnTo>
                    <a:pt x="4062" y="192926"/>
                  </a:lnTo>
                  <a:lnTo>
                    <a:pt x="159" y="177899"/>
                  </a:lnTo>
                  <a:lnTo>
                    <a:pt x="0" y="1540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SMARTInkShape-Group150"/>
          <p:cNvGrpSpPr/>
          <p:nvPr/>
        </p:nvGrpSpPr>
        <p:grpSpPr>
          <a:xfrm>
            <a:off x="1183850" y="5273479"/>
            <a:ext cx="517951" cy="257372"/>
            <a:chOff x="1183850" y="5273479"/>
            <a:chExt cx="517951" cy="257372"/>
          </a:xfrm>
        </p:grpSpPr>
        <p:sp>
          <p:nvSpPr>
            <p:cNvPr id="136" name="SMARTInkShape-606"/>
            <p:cNvSpPr/>
            <p:nvPr>
              <p:custDataLst>
                <p:tags r:id="rId59"/>
              </p:custDataLst>
            </p:nvPr>
          </p:nvSpPr>
          <p:spPr>
            <a:xfrm>
              <a:off x="1183850" y="5395011"/>
              <a:ext cx="69615" cy="99589"/>
            </a:xfrm>
            <a:custGeom>
              <a:avLst/>
              <a:gdLst/>
              <a:ahLst/>
              <a:cxnLst/>
              <a:rect l="0" t="0" r="0" b="0"/>
              <a:pathLst>
                <a:path w="69615" h="99589">
                  <a:moveTo>
                    <a:pt x="60750" y="8839"/>
                  </a:moveTo>
                  <a:lnTo>
                    <a:pt x="60750" y="8839"/>
                  </a:lnTo>
                  <a:lnTo>
                    <a:pt x="57379" y="5468"/>
                  </a:lnTo>
                  <a:lnTo>
                    <a:pt x="45170" y="0"/>
                  </a:lnTo>
                  <a:lnTo>
                    <a:pt x="24776" y="654"/>
                  </a:lnTo>
                  <a:lnTo>
                    <a:pt x="7601" y="5316"/>
                  </a:lnTo>
                  <a:lnTo>
                    <a:pt x="1850" y="9154"/>
                  </a:lnTo>
                  <a:lnTo>
                    <a:pt x="317" y="11166"/>
                  </a:lnTo>
                  <a:lnTo>
                    <a:pt x="0" y="13918"/>
                  </a:lnTo>
                  <a:lnTo>
                    <a:pt x="1530" y="20739"/>
                  </a:lnTo>
                  <a:lnTo>
                    <a:pt x="27128" y="41685"/>
                  </a:lnTo>
                  <a:lnTo>
                    <a:pt x="54030" y="64324"/>
                  </a:lnTo>
                  <a:lnTo>
                    <a:pt x="64819" y="73716"/>
                  </a:lnTo>
                  <a:lnTo>
                    <a:pt x="69614" y="82593"/>
                  </a:lnTo>
                  <a:lnTo>
                    <a:pt x="69482" y="86230"/>
                  </a:lnTo>
                  <a:lnTo>
                    <a:pt x="67982" y="89361"/>
                  </a:lnTo>
                  <a:lnTo>
                    <a:pt x="62553" y="94721"/>
                  </a:lnTo>
                  <a:lnTo>
                    <a:pt x="55437" y="99455"/>
                  </a:lnTo>
                  <a:lnTo>
                    <a:pt x="50152" y="99588"/>
                  </a:lnTo>
                  <a:lnTo>
                    <a:pt x="36755" y="95974"/>
                  </a:lnTo>
                  <a:lnTo>
                    <a:pt x="20087" y="86005"/>
                  </a:lnTo>
                  <a:lnTo>
                    <a:pt x="17414" y="82861"/>
                  </a:lnTo>
                  <a:lnTo>
                    <a:pt x="16337" y="80059"/>
                  </a:lnTo>
                  <a:lnTo>
                    <a:pt x="16325" y="77486"/>
                  </a:lnTo>
                  <a:lnTo>
                    <a:pt x="18433" y="75064"/>
                  </a:lnTo>
                  <a:lnTo>
                    <a:pt x="35350" y="65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607"/>
            <p:cNvSpPr/>
            <p:nvPr>
              <p:custDataLst>
                <p:tags r:id="rId60"/>
              </p:custDataLst>
            </p:nvPr>
          </p:nvSpPr>
          <p:spPr>
            <a:xfrm>
              <a:off x="1300475" y="5273479"/>
              <a:ext cx="318776" cy="233846"/>
            </a:xfrm>
            <a:custGeom>
              <a:avLst/>
              <a:gdLst/>
              <a:ahLst/>
              <a:cxnLst/>
              <a:rect l="0" t="0" r="0" b="0"/>
              <a:pathLst>
                <a:path w="318776" h="233846">
                  <a:moveTo>
                    <a:pt x="71125" y="3371"/>
                  </a:moveTo>
                  <a:lnTo>
                    <a:pt x="71125" y="3371"/>
                  </a:lnTo>
                  <a:lnTo>
                    <a:pt x="71125" y="0"/>
                  </a:lnTo>
                  <a:lnTo>
                    <a:pt x="70420" y="418"/>
                  </a:lnTo>
                  <a:lnTo>
                    <a:pt x="55225" y="30408"/>
                  </a:lnTo>
                  <a:lnTo>
                    <a:pt x="47360" y="51370"/>
                  </a:lnTo>
                  <a:lnTo>
                    <a:pt x="39161" y="78561"/>
                  </a:lnTo>
                  <a:lnTo>
                    <a:pt x="30108" y="108050"/>
                  </a:lnTo>
                  <a:lnTo>
                    <a:pt x="19028" y="135267"/>
                  </a:lnTo>
                  <a:lnTo>
                    <a:pt x="11004" y="164277"/>
                  </a:lnTo>
                  <a:lnTo>
                    <a:pt x="8626" y="182907"/>
                  </a:lnTo>
                  <a:lnTo>
                    <a:pt x="8998" y="185856"/>
                  </a:lnTo>
                  <a:lnTo>
                    <a:pt x="9952" y="187117"/>
                  </a:lnTo>
                  <a:lnTo>
                    <a:pt x="11293" y="187252"/>
                  </a:lnTo>
                  <a:lnTo>
                    <a:pt x="31200" y="163000"/>
                  </a:lnTo>
                  <a:lnTo>
                    <a:pt x="58064" y="135170"/>
                  </a:lnTo>
                  <a:lnTo>
                    <a:pt x="70626" y="127325"/>
                  </a:lnTo>
                  <a:lnTo>
                    <a:pt x="72909" y="127634"/>
                  </a:lnTo>
                  <a:lnTo>
                    <a:pt x="74431" y="129252"/>
                  </a:lnTo>
                  <a:lnTo>
                    <a:pt x="75446" y="131741"/>
                  </a:lnTo>
                  <a:lnTo>
                    <a:pt x="73503" y="148730"/>
                  </a:lnTo>
                  <a:lnTo>
                    <a:pt x="66538" y="161814"/>
                  </a:lnTo>
                  <a:lnTo>
                    <a:pt x="54975" y="174685"/>
                  </a:lnTo>
                  <a:lnTo>
                    <a:pt x="30043" y="193125"/>
                  </a:lnTo>
                  <a:lnTo>
                    <a:pt x="5703" y="208592"/>
                  </a:lnTo>
                  <a:lnTo>
                    <a:pt x="2111" y="210035"/>
                  </a:lnTo>
                  <a:lnTo>
                    <a:pt x="421" y="210292"/>
                  </a:lnTo>
                  <a:lnTo>
                    <a:pt x="0" y="209757"/>
                  </a:lnTo>
                  <a:lnTo>
                    <a:pt x="7765" y="193716"/>
                  </a:lnTo>
                  <a:lnTo>
                    <a:pt x="16860" y="184865"/>
                  </a:lnTo>
                  <a:lnTo>
                    <a:pt x="27252" y="179285"/>
                  </a:lnTo>
                  <a:lnTo>
                    <a:pt x="36574" y="176805"/>
                  </a:lnTo>
                  <a:lnTo>
                    <a:pt x="40330" y="177555"/>
                  </a:lnTo>
                  <a:lnTo>
                    <a:pt x="46385" y="182151"/>
                  </a:lnTo>
                  <a:lnTo>
                    <a:pt x="49546" y="188897"/>
                  </a:lnTo>
                  <a:lnTo>
                    <a:pt x="54947" y="204726"/>
                  </a:lnTo>
                  <a:lnTo>
                    <a:pt x="64136" y="217235"/>
                  </a:lnTo>
                  <a:lnTo>
                    <a:pt x="79167" y="226507"/>
                  </a:lnTo>
                  <a:lnTo>
                    <a:pt x="100397" y="233723"/>
                  </a:lnTo>
                  <a:lnTo>
                    <a:pt x="106868" y="233845"/>
                  </a:lnTo>
                  <a:lnTo>
                    <a:pt x="131919" y="223612"/>
                  </a:lnTo>
                  <a:lnTo>
                    <a:pt x="138832" y="213674"/>
                  </a:lnTo>
                  <a:lnTo>
                    <a:pt x="152389" y="184299"/>
                  </a:lnTo>
                  <a:lnTo>
                    <a:pt x="157763" y="163047"/>
                  </a:lnTo>
                  <a:lnTo>
                    <a:pt x="157811" y="158505"/>
                  </a:lnTo>
                  <a:lnTo>
                    <a:pt x="157138" y="155477"/>
                  </a:lnTo>
                  <a:lnTo>
                    <a:pt x="155984" y="153458"/>
                  </a:lnTo>
                  <a:lnTo>
                    <a:pt x="153098" y="152818"/>
                  </a:lnTo>
                  <a:lnTo>
                    <a:pt x="144246" y="153988"/>
                  </a:lnTo>
                  <a:lnTo>
                    <a:pt x="127363" y="165355"/>
                  </a:lnTo>
                  <a:lnTo>
                    <a:pt x="112326" y="182129"/>
                  </a:lnTo>
                  <a:lnTo>
                    <a:pt x="107075" y="192415"/>
                  </a:lnTo>
                  <a:lnTo>
                    <a:pt x="105675" y="197134"/>
                  </a:lnTo>
                  <a:lnTo>
                    <a:pt x="106153" y="201691"/>
                  </a:lnTo>
                  <a:lnTo>
                    <a:pt x="110447" y="210516"/>
                  </a:lnTo>
                  <a:lnTo>
                    <a:pt x="114273" y="213435"/>
                  </a:lnTo>
                  <a:lnTo>
                    <a:pt x="124169" y="216677"/>
                  </a:lnTo>
                  <a:lnTo>
                    <a:pt x="141640" y="215131"/>
                  </a:lnTo>
                  <a:lnTo>
                    <a:pt x="146357" y="212278"/>
                  </a:lnTo>
                  <a:lnTo>
                    <a:pt x="167460" y="185627"/>
                  </a:lnTo>
                  <a:lnTo>
                    <a:pt x="172032" y="171008"/>
                  </a:lnTo>
                  <a:lnTo>
                    <a:pt x="170852" y="170869"/>
                  </a:lnTo>
                  <a:lnTo>
                    <a:pt x="165778" y="172594"/>
                  </a:lnTo>
                  <a:lnTo>
                    <a:pt x="160700" y="177594"/>
                  </a:lnTo>
                  <a:lnTo>
                    <a:pt x="158359" y="180903"/>
                  </a:lnTo>
                  <a:lnTo>
                    <a:pt x="155063" y="195672"/>
                  </a:lnTo>
                  <a:lnTo>
                    <a:pt x="154655" y="218215"/>
                  </a:lnTo>
                  <a:lnTo>
                    <a:pt x="157168" y="225387"/>
                  </a:lnTo>
                  <a:lnTo>
                    <a:pt x="159531" y="227582"/>
                  </a:lnTo>
                  <a:lnTo>
                    <a:pt x="165921" y="230020"/>
                  </a:lnTo>
                  <a:lnTo>
                    <a:pt x="175345" y="227341"/>
                  </a:lnTo>
                  <a:lnTo>
                    <a:pt x="188001" y="219330"/>
                  </a:lnTo>
                  <a:lnTo>
                    <a:pt x="214959" y="193575"/>
                  </a:lnTo>
                  <a:lnTo>
                    <a:pt x="235005" y="168810"/>
                  </a:lnTo>
                  <a:lnTo>
                    <a:pt x="245290" y="153175"/>
                  </a:lnTo>
                  <a:lnTo>
                    <a:pt x="255674" y="135695"/>
                  </a:lnTo>
                  <a:lnTo>
                    <a:pt x="266124" y="116987"/>
                  </a:lnTo>
                  <a:lnTo>
                    <a:pt x="275913" y="98165"/>
                  </a:lnTo>
                  <a:lnTo>
                    <a:pt x="285262" y="79267"/>
                  </a:lnTo>
                  <a:lnTo>
                    <a:pt x="294316" y="60318"/>
                  </a:lnTo>
                  <a:lnTo>
                    <a:pt x="304377" y="33620"/>
                  </a:lnTo>
                  <a:lnTo>
                    <a:pt x="310835" y="9346"/>
                  </a:lnTo>
                  <a:lnTo>
                    <a:pt x="309954" y="9471"/>
                  </a:lnTo>
                  <a:lnTo>
                    <a:pt x="287867" y="33782"/>
                  </a:lnTo>
                  <a:lnTo>
                    <a:pt x="272818" y="54752"/>
                  </a:lnTo>
                  <a:lnTo>
                    <a:pt x="256722" y="80535"/>
                  </a:lnTo>
                  <a:lnTo>
                    <a:pt x="240161" y="108456"/>
                  </a:lnTo>
                  <a:lnTo>
                    <a:pt x="229037" y="135448"/>
                  </a:lnTo>
                  <a:lnTo>
                    <a:pt x="223153" y="160144"/>
                  </a:lnTo>
                  <a:lnTo>
                    <a:pt x="222889" y="180528"/>
                  </a:lnTo>
                  <a:lnTo>
                    <a:pt x="228887" y="195231"/>
                  </a:lnTo>
                  <a:lnTo>
                    <a:pt x="233450" y="201128"/>
                  </a:lnTo>
                  <a:lnTo>
                    <a:pt x="246045" y="209561"/>
                  </a:lnTo>
                  <a:lnTo>
                    <a:pt x="277127" y="220724"/>
                  </a:lnTo>
                  <a:lnTo>
                    <a:pt x="307622" y="220290"/>
                  </a:lnTo>
                  <a:lnTo>
                    <a:pt x="318775" y="219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608"/>
            <p:cNvSpPr/>
            <p:nvPr>
              <p:custDataLst>
                <p:tags r:id="rId61"/>
              </p:custDataLst>
            </p:nvPr>
          </p:nvSpPr>
          <p:spPr>
            <a:xfrm>
              <a:off x="1617286" y="5424044"/>
              <a:ext cx="84515" cy="106807"/>
            </a:xfrm>
            <a:custGeom>
              <a:avLst/>
              <a:gdLst/>
              <a:ahLst/>
              <a:cxnLst/>
              <a:rect l="0" t="0" r="0" b="0"/>
              <a:pathLst>
                <a:path w="84515" h="106807">
                  <a:moveTo>
                    <a:pt x="46414" y="11556"/>
                  </a:moveTo>
                  <a:lnTo>
                    <a:pt x="46414" y="11556"/>
                  </a:lnTo>
                  <a:lnTo>
                    <a:pt x="49785" y="8185"/>
                  </a:lnTo>
                  <a:lnTo>
                    <a:pt x="51440" y="4649"/>
                  </a:lnTo>
                  <a:lnTo>
                    <a:pt x="51881" y="2718"/>
                  </a:lnTo>
                  <a:lnTo>
                    <a:pt x="51470" y="1430"/>
                  </a:lnTo>
                  <a:lnTo>
                    <a:pt x="50490" y="572"/>
                  </a:lnTo>
                  <a:lnTo>
                    <a:pt x="49132" y="0"/>
                  </a:lnTo>
                  <a:lnTo>
                    <a:pt x="37106" y="2565"/>
                  </a:lnTo>
                  <a:lnTo>
                    <a:pt x="23509" y="11165"/>
                  </a:lnTo>
                  <a:lnTo>
                    <a:pt x="10543" y="22651"/>
                  </a:lnTo>
                  <a:lnTo>
                    <a:pt x="1135" y="38361"/>
                  </a:lnTo>
                  <a:lnTo>
                    <a:pt x="0" y="42832"/>
                  </a:lnTo>
                  <a:lnTo>
                    <a:pt x="1566" y="57503"/>
                  </a:lnTo>
                  <a:lnTo>
                    <a:pt x="3815" y="58415"/>
                  </a:lnTo>
                  <a:lnTo>
                    <a:pt x="11959" y="57547"/>
                  </a:lnTo>
                  <a:lnTo>
                    <a:pt x="20753" y="52928"/>
                  </a:lnTo>
                  <a:lnTo>
                    <a:pt x="29364" y="44760"/>
                  </a:lnTo>
                  <a:lnTo>
                    <a:pt x="40735" y="25000"/>
                  </a:lnTo>
                  <a:lnTo>
                    <a:pt x="45916" y="2135"/>
                  </a:lnTo>
                  <a:lnTo>
                    <a:pt x="46082" y="2453"/>
                  </a:lnTo>
                  <a:lnTo>
                    <a:pt x="46192" y="3370"/>
                  </a:lnTo>
                  <a:lnTo>
                    <a:pt x="32089" y="34931"/>
                  </a:lnTo>
                  <a:lnTo>
                    <a:pt x="28764" y="58776"/>
                  </a:lnTo>
                  <a:lnTo>
                    <a:pt x="31749" y="73465"/>
                  </a:lnTo>
                  <a:lnTo>
                    <a:pt x="34521" y="80346"/>
                  </a:lnTo>
                  <a:lnTo>
                    <a:pt x="43245" y="89871"/>
                  </a:lnTo>
                  <a:lnTo>
                    <a:pt x="61938" y="99201"/>
                  </a:lnTo>
                  <a:lnTo>
                    <a:pt x="84514" y="1068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0" name="SMARTInkShape-609"/>
          <p:cNvSpPr/>
          <p:nvPr>
            <p:custDataLst>
              <p:tags r:id="rId8"/>
            </p:custDataLst>
          </p:nvPr>
        </p:nvSpPr>
        <p:spPr>
          <a:xfrm>
            <a:off x="2616804" y="5810250"/>
            <a:ext cx="158147" cy="219643"/>
          </a:xfrm>
          <a:custGeom>
            <a:avLst/>
            <a:gdLst/>
            <a:ahLst/>
            <a:cxnLst/>
            <a:rect l="0" t="0" r="0" b="0"/>
            <a:pathLst>
              <a:path w="158147" h="219643">
                <a:moveTo>
                  <a:pt x="88296" y="0"/>
                </a:moveTo>
                <a:lnTo>
                  <a:pt x="88296" y="0"/>
                </a:lnTo>
                <a:lnTo>
                  <a:pt x="84925" y="0"/>
                </a:lnTo>
                <a:lnTo>
                  <a:pt x="83932" y="705"/>
                </a:lnTo>
                <a:lnTo>
                  <a:pt x="83270" y="1881"/>
                </a:lnTo>
                <a:lnTo>
                  <a:pt x="76223" y="32920"/>
                </a:lnTo>
                <a:lnTo>
                  <a:pt x="66061" y="61574"/>
                </a:lnTo>
                <a:lnTo>
                  <a:pt x="58188" y="84516"/>
                </a:lnTo>
                <a:lnTo>
                  <a:pt x="46222" y="110706"/>
                </a:lnTo>
                <a:lnTo>
                  <a:pt x="32202" y="138102"/>
                </a:lnTo>
                <a:lnTo>
                  <a:pt x="18916" y="164389"/>
                </a:lnTo>
                <a:lnTo>
                  <a:pt x="9718" y="186422"/>
                </a:lnTo>
                <a:lnTo>
                  <a:pt x="755" y="216381"/>
                </a:lnTo>
                <a:lnTo>
                  <a:pt x="0" y="219642"/>
                </a:lnTo>
                <a:lnTo>
                  <a:pt x="1210" y="219100"/>
                </a:lnTo>
                <a:lnTo>
                  <a:pt x="6317" y="214735"/>
                </a:lnTo>
                <a:lnTo>
                  <a:pt x="27239" y="207715"/>
                </a:lnTo>
                <a:lnTo>
                  <a:pt x="55780" y="204538"/>
                </a:lnTo>
                <a:lnTo>
                  <a:pt x="83209" y="203596"/>
                </a:lnTo>
                <a:lnTo>
                  <a:pt x="109209" y="203317"/>
                </a:lnTo>
                <a:lnTo>
                  <a:pt x="133140" y="203929"/>
                </a:lnTo>
                <a:lnTo>
                  <a:pt x="158146" y="209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8" name="SMARTInkShape-Group152"/>
          <p:cNvGrpSpPr/>
          <p:nvPr/>
        </p:nvGrpSpPr>
        <p:grpSpPr>
          <a:xfrm>
            <a:off x="2952750" y="5819934"/>
            <a:ext cx="800574" cy="226973"/>
            <a:chOff x="2952750" y="5819934"/>
            <a:chExt cx="800574" cy="226973"/>
          </a:xfrm>
        </p:grpSpPr>
        <p:sp>
          <p:nvSpPr>
            <p:cNvPr id="141" name="SMARTInkShape-610"/>
            <p:cNvSpPr/>
            <p:nvPr>
              <p:custDataLst>
                <p:tags r:id="rId52"/>
              </p:custDataLst>
            </p:nvPr>
          </p:nvSpPr>
          <p:spPr>
            <a:xfrm>
              <a:off x="2952750" y="58801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0507" y="3371"/>
                  </a:lnTo>
                  <a:lnTo>
                    <a:pt x="60903" y="9459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611"/>
            <p:cNvSpPr/>
            <p:nvPr>
              <p:custDataLst>
                <p:tags r:id="rId53"/>
              </p:custDataLst>
            </p:nvPr>
          </p:nvSpPr>
          <p:spPr>
            <a:xfrm>
              <a:off x="2952750" y="59182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6990" y="6233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612"/>
            <p:cNvSpPr/>
            <p:nvPr>
              <p:custDataLst>
                <p:tags r:id="rId54"/>
              </p:custDataLst>
            </p:nvPr>
          </p:nvSpPr>
          <p:spPr>
            <a:xfrm>
              <a:off x="3244850" y="5819934"/>
              <a:ext cx="80562" cy="193517"/>
            </a:xfrm>
            <a:custGeom>
              <a:avLst/>
              <a:gdLst/>
              <a:ahLst/>
              <a:cxnLst/>
              <a:rect l="0" t="0" r="0" b="0"/>
              <a:pathLst>
                <a:path w="80562" h="193517">
                  <a:moveTo>
                    <a:pt x="0" y="117316"/>
                  </a:moveTo>
                  <a:lnTo>
                    <a:pt x="0" y="117316"/>
                  </a:lnTo>
                  <a:lnTo>
                    <a:pt x="20723" y="92830"/>
                  </a:lnTo>
                  <a:lnTo>
                    <a:pt x="38596" y="64906"/>
                  </a:lnTo>
                  <a:lnTo>
                    <a:pt x="57297" y="36170"/>
                  </a:lnTo>
                  <a:lnTo>
                    <a:pt x="75837" y="7918"/>
                  </a:lnTo>
                  <a:lnTo>
                    <a:pt x="80561" y="0"/>
                  </a:lnTo>
                  <a:lnTo>
                    <a:pt x="80518" y="300"/>
                  </a:lnTo>
                  <a:lnTo>
                    <a:pt x="70166" y="28119"/>
                  </a:lnTo>
                  <a:lnTo>
                    <a:pt x="60818" y="52037"/>
                  </a:lnTo>
                  <a:lnTo>
                    <a:pt x="51019" y="78425"/>
                  </a:lnTo>
                  <a:lnTo>
                    <a:pt x="44312" y="104264"/>
                  </a:lnTo>
                  <a:lnTo>
                    <a:pt x="38979" y="127979"/>
                  </a:lnTo>
                  <a:lnTo>
                    <a:pt x="32010" y="159281"/>
                  </a:lnTo>
                  <a:lnTo>
                    <a:pt x="25400" y="1935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613"/>
            <p:cNvSpPr/>
            <p:nvPr>
              <p:custDataLst>
                <p:tags r:id="rId55"/>
              </p:custDataLst>
            </p:nvPr>
          </p:nvSpPr>
          <p:spPr>
            <a:xfrm>
              <a:off x="3349877" y="5858634"/>
              <a:ext cx="105408" cy="135396"/>
            </a:xfrm>
            <a:custGeom>
              <a:avLst/>
              <a:gdLst/>
              <a:ahLst/>
              <a:cxnLst/>
              <a:rect l="0" t="0" r="0" b="0"/>
              <a:pathLst>
                <a:path w="105408" h="135396">
                  <a:moveTo>
                    <a:pt x="53723" y="2416"/>
                  </a:moveTo>
                  <a:lnTo>
                    <a:pt x="53723" y="2416"/>
                  </a:lnTo>
                  <a:lnTo>
                    <a:pt x="47242" y="3121"/>
                  </a:lnTo>
                  <a:lnTo>
                    <a:pt x="38143" y="5787"/>
                  </a:lnTo>
                  <a:lnTo>
                    <a:pt x="28925" y="16849"/>
                  </a:lnTo>
                  <a:lnTo>
                    <a:pt x="13920" y="42911"/>
                  </a:lnTo>
                  <a:lnTo>
                    <a:pt x="4283" y="62747"/>
                  </a:lnTo>
                  <a:lnTo>
                    <a:pt x="0" y="83323"/>
                  </a:lnTo>
                  <a:lnTo>
                    <a:pt x="1859" y="102345"/>
                  </a:lnTo>
                  <a:lnTo>
                    <a:pt x="8094" y="118795"/>
                  </a:lnTo>
                  <a:lnTo>
                    <a:pt x="17921" y="130810"/>
                  </a:lnTo>
                  <a:lnTo>
                    <a:pt x="24916" y="133873"/>
                  </a:lnTo>
                  <a:lnTo>
                    <a:pt x="42096" y="135395"/>
                  </a:lnTo>
                  <a:lnTo>
                    <a:pt x="59609" y="129957"/>
                  </a:lnTo>
                  <a:lnTo>
                    <a:pt x="76095" y="119072"/>
                  </a:lnTo>
                  <a:lnTo>
                    <a:pt x="90477" y="102477"/>
                  </a:lnTo>
                  <a:lnTo>
                    <a:pt x="100162" y="81459"/>
                  </a:lnTo>
                  <a:lnTo>
                    <a:pt x="105407" y="58007"/>
                  </a:lnTo>
                  <a:lnTo>
                    <a:pt x="105387" y="33473"/>
                  </a:lnTo>
                  <a:lnTo>
                    <a:pt x="99262" y="15984"/>
                  </a:lnTo>
                  <a:lnTo>
                    <a:pt x="94666" y="9344"/>
                  </a:lnTo>
                  <a:lnTo>
                    <a:pt x="88779" y="4919"/>
                  </a:lnTo>
                  <a:lnTo>
                    <a:pt x="74713" y="0"/>
                  </a:lnTo>
                  <a:lnTo>
                    <a:pt x="59054" y="1577"/>
                  </a:lnTo>
                  <a:lnTo>
                    <a:pt x="34673" y="87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614"/>
            <p:cNvSpPr/>
            <p:nvPr>
              <p:custDataLst>
                <p:tags r:id="rId56"/>
              </p:custDataLst>
            </p:nvPr>
          </p:nvSpPr>
          <p:spPr>
            <a:xfrm>
              <a:off x="3513770" y="5843348"/>
              <a:ext cx="88429" cy="170103"/>
            </a:xfrm>
            <a:custGeom>
              <a:avLst/>
              <a:gdLst/>
              <a:ahLst/>
              <a:cxnLst/>
              <a:rect l="0" t="0" r="0" b="0"/>
              <a:pathLst>
                <a:path w="88429" h="170103">
                  <a:moveTo>
                    <a:pt x="54930" y="106602"/>
                  </a:moveTo>
                  <a:lnTo>
                    <a:pt x="54930" y="106602"/>
                  </a:lnTo>
                  <a:lnTo>
                    <a:pt x="49155" y="101532"/>
                  </a:lnTo>
                  <a:lnTo>
                    <a:pt x="39735" y="96476"/>
                  </a:lnTo>
                  <a:lnTo>
                    <a:pt x="34536" y="95046"/>
                  </a:lnTo>
                  <a:lnTo>
                    <a:pt x="27992" y="96292"/>
                  </a:lnTo>
                  <a:lnTo>
                    <a:pt x="24271" y="97612"/>
                  </a:lnTo>
                  <a:lnTo>
                    <a:pt x="18255" y="102842"/>
                  </a:lnTo>
                  <a:lnTo>
                    <a:pt x="2776" y="126124"/>
                  </a:lnTo>
                  <a:lnTo>
                    <a:pt x="0" y="135504"/>
                  </a:lnTo>
                  <a:lnTo>
                    <a:pt x="648" y="144376"/>
                  </a:lnTo>
                  <a:lnTo>
                    <a:pt x="1809" y="148718"/>
                  </a:lnTo>
                  <a:lnTo>
                    <a:pt x="3994" y="151613"/>
                  </a:lnTo>
                  <a:lnTo>
                    <a:pt x="10184" y="154829"/>
                  </a:lnTo>
                  <a:lnTo>
                    <a:pt x="14516" y="153570"/>
                  </a:lnTo>
                  <a:lnTo>
                    <a:pt x="24974" y="146527"/>
                  </a:lnTo>
                  <a:lnTo>
                    <a:pt x="42761" y="127290"/>
                  </a:lnTo>
                  <a:lnTo>
                    <a:pt x="55166" y="106154"/>
                  </a:lnTo>
                  <a:lnTo>
                    <a:pt x="67029" y="79592"/>
                  </a:lnTo>
                  <a:lnTo>
                    <a:pt x="77006" y="48971"/>
                  </a:lnTo>
                  <a:lnTo>
                    <a:pt x="84262" y="25955"/>
                  </a:lnTo>
                  <a:lnTo>
                    <a:pt x="88428" y="10081"/>
                  </a:lnTo>
                  <a:lnTo>
                    <a:pt x="87927" y="674"/>
                  </a:lnTo>
                  <a:lnTo>
                    <a:pt x="86806" y="0"/>
                  </a:lnTo>
                  <a:lnTo>
                    <a:pt x="85353" y="1667"/>
                  </a:lnTo>
                  <a:lnTo>
                    <a:pt x="71209" y="29664"/>
                  </a:lnTo>
                  <a:lnTo>
                    <a:pt x="60048" y="55709"/>
                  </a:lnTo>
                  <a:lnTo>
                    <a:pt x="48738" y="85394"/>
                  </a:lnTo>
                  <a:lnTo>
                    <a:pt x="39008" y="115050"/>
                  </a:lnTo>
                  <a:lnTo>
                    <a:pt x="37965" y="127051"/>
                  </a:lnTo>
                  <a:lnTo>
                    <a:pt x="42451" y="146029"/>
                  </a:lnTo>
                  <a:lnTo>
                    <a:pt x="48022" y="152642"/>
                  </a:lnTo>
                  <a:lnTo>
                    <a:pt x="80330" y="170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615"/>
            <p:cNvSpPr/>
            <p:nvPr>
              <p:custDataLst>
                <p:tags r:id="rId57"/>
              </p:custDataLst>
            </p:nvPr>
          </p:nvSpPr>
          <p:spPr>
            <a:xfrm>
              <a:off x="3670300" y="5848350"/>
              <a:ext cx="28772" cy="120651"/>
            </a:xfrm>
            <a:custGeom>
              <a:avLst/>
              <a:gdLst/>
              <a:ahLst/>
              <a:cxnLst/>
              <a:rect l="0" t="0" r="0" b="0"/>
              <a:pathLst>
                <a:path w="28772" h="120651">
                  <a:moveTo>
                    <a:pt x="25400" y="0"/>
                  </a:moveTo>
                  <a:lnTo>
                    <a:pt x="25400" y="0"/>
                  </a:lnTo>
                  <a:lnTo>
                    <a:pt x="28771" y="13484"/>
                  </a:lnTo>
                  <a:lnTo>
                    <a:pt x="24125" y="42095"/>
                  </a:lnTo>
                  <a:lnTo>
                    <a:pt x="17543" y="63395"/>
                  </a:lnTo>
                  <a:lnTo>
                    <a:pt x="7785" y="91456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616"/>
            <p:cNvSpPr/>
            <p:nvPr>
              <p:custDataLst>
                <p:tags r:id="rId58"/>
              </p:custDataLst>
            </p:nvPr>
          </p:nvSpPr>
          <p:spPr>
            <a:xfrm>
              <a:off x="3606800" y="5826230"/>
              <a:ext cx="146524" cy="220677"/>
            </a:xfrm>
            <a:custGeom>
              <a:avLst/>
              <a:gdLst/>
              <a:ahLst/>
              <a:cxnLst/>
              <a:rect l="0" t="0" r="0" b="0"/>
              <a:pathLst>
                <a:path w="146524" h="220677">
                  <a:moveTo>
                    <a:pt x="63500" y="9420"/>
                  </a:moveTo>
                  <a:lnTo>
                    <a:pt x="63500" y="9420"/>
                  </a:lnTo>
                  <a:lnTo>
                    <a:pt x="72338" y="582"/>
                  </a:lnTo>
                  <a:lnTo>
                    <a:pt x="75037" y="0"/>
                  </a:lnTo>
                  <a:lnTo>
                    <a:pt x="96909" y="5897"/>
                  </a:lnTo>
                  <a:lnTo>
                    <a:pt x="120978" y="19568"/>
                  </a:lnTo>
                  <a:lnTo>
                    <a:pt x="142352" y="40039"/>
                  </a:lnTo>
                  <a:lnTo>
                    <a:pt x="145701" y="44650"/>
                  </a:lnTo>
                  <a:lnTo>
                    <a:pt x="146523" y="49839"/>
                  </a:lnTo>
                  <a:lnTo>
                    <a:pt x="143673" y="61251"/>
                  </a:lnTo>
                  <a:lnTo>
                    <a:pt x="132059" y="73378"/>
                  </a:lnTo>
                  <a:lnTo>
                    <a:pt x="107567" y="88343"/>
                  </a:lnTo>
                  <a:lnTo>
                    <a:pt x="77116" y="97006"/>
                  </a:lnTo>
                  <a:lnTo>
                    <a:pt x="70807" y="98147"/>
                  </a:lnTo>
                  <a:lnTo>
                    <a:pt x="76876" y="101640"/>
                  </a:lnTo>
                  <a:lnTo>
                    <a:pt x="101002" y="110552"/>
                  </a:lnTo>
                  <a:lnTo>
                    <a:pt x="114034" y="119984"/>
                  </a:lnTo>
                  <a:lnTo>
                    <a:pt x="129901" y="140565"/>
                  </a:lnTo>
                  <a:lnTo>
                    <a:pt x="140167" y="164538"/>
                  </a:lnTo>
                  <a:lnTo>
                    <a:pt x="141554" y="181137"/>
                  </a:lnTo>
                  <a:lnTo>
                    <a:pt x="140936" y="189514"/>
                  </a:lnTo>
                  <a:lnTo>
                    <a:pt x="137702" y="196511"/>
                  </a:lnTo>
                  <a:lnTo>
                    <a:pt x="126582" y="208047"/>
                  </a:lnTo>
                  <a:lnTo>
                    <a:pt x="97713" y="219104"/>
                  </a:lnTo>
                  <a:lnTo>
                    <a:pt x="74473" y="220676"/>
                  </a:lnTo>
                  <a:lnTo>
                    <a:pt x="51443" y="218317"/>
                  </a:lnTo>
                  <a:lnTo>
                    <a:pt x="31801" y="212565"/>
                  </a:lnTo>
                  <a:lnTo>
                    <a:pt x="17426" y="201542"/>
                  </a:lnTo>
                  <a:lnTo>
                    <a:pt x="7745" y="187941"/>
                  </a:lnTo>
                  <a:lnTo>
                    <a:pt x="0" y="16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SMARTInkShape-Group153"/>
          <p:cNvGrpSpPr/>
          <p:nvPr/>
        </p:nvGrpSpPr>
        <p:grpSpPr>
          <a:xfrm>
            <a:off x="4051300" y="5676900"/>
            <a:ext cx="1085449" cy="588860"/>
            <a:chOff x="4051300" y="5676900"/>
            <a:chExt cx="1085449" cy="588860"/>
          </a:xfrm>
        </p:grpSpPr>
        <p:sp>
          <p:nvSpPr>
            <p:cNvPr id="149" name="SMARTInkShape-617"/>
            <p:cNvSpPr/>
            <p:nvPr>
              <p:custDataLst>
                <p:tags r:id="rId39"/>
              </p:custDataLst>
            </p:nvPr>
          </p:nvSpPr>
          <p:spPr>
            <a:xfrm>
              <a:off x="4051300" y="5803026"/>
              <a:ext cx="113967" cy="229475"/>
            </a:xfrm>
            <a:custGeom>
              <a:avLst/>
              <a:gdLst/>
              <a:ahLst/>
              <a:cxnLst/>
              <a:rect l="0" t="0" r="0" b="0"/>
              <a:pathLst>
                <a:path w="113967" h="229475">
                  <a:moveTo>
                    <a:pt x="0" y="146924"/>
                  </a:moveTo>
                  <a:lnTo>
                    <a:pt x="0" y="146924"/>
                  </a:lnTo>
                  <a:lnTo>
                    <a:pt x="21676" y="120179"/>
                  </a:lnTo>
                  <a:lnTo>
                    <a:pt x="44444" y="92354"/>
                  </a:lnTo>
                  <a:lnTo>
                    <a:pt x="72514" y="62473"/>
                  </a:lnTo>
                  <a:lnTo>
                    <a:pt x="97607" y="35432"/>
                  </a:lnTo>
                  <a:lnTo>
                    <a:pt x="112490" y="11662"/>
                  </a:lnTo>
                  <a:lnTo>
                    <a:pt x="113966" y="2611"/>
                  </a:lnTo>
                  <a:lnTo>
                    <a:pt x="112666" y="621"/>
                  </a:lnTo>
                  <a:lnTo>
                    <a:pt x="110389" y="0"/>
                  </a:lnTo>
                  <a:lnTo>
                    <a:pt x="107459" y="291"/>
                  </a:lnTo>
                  <a:lnTo>
                    <a:pt x="76704" y="27517"/>
                  </a:lnTo>
                  <a:lnTo>
                    <a:pt x="54552" y="51756"/>
                  </a:lnTo>
                  <a:lnTo>
                    <a:pt x="34358" y="80873"/>
                  </a:lnTo>
                  <a:lnTo>
                    <a:pt x="18798" y="111218"/>
                  </a:lnTo>
                  <a:lnTo>
                    <a:pt x="11883" y="138815"/>
                  </a:lnTo>
                  <a:lnTo>
                    <a:pt x="12572" y="163311"/>
                  </a:lnTo>
                  <a:lnTo>
                    <a:pt x="20894" y="193172"/>
                  </a:lnTo>
                  <a:lnTo>
                    <a:pt x="38100" y="2294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618"/>
            <p:cNvSpPr/>
            <p:nvPr>
              <p:custDataLst>
                <p:tags r:id="rId40"/>
              </p:custDataLst>
            </p:nvPr>
          </p:nvSpPr>
          <p:spPr>
            <a:xfrm>
              <a:off x="4146615" y="5921179"/>
              <a:ext cx="70455" cy="87759"/>
            </a:xfrm>
            <a:custGeom>
              <a:avLst/>
              <a:gdLst/>
              <a:ahLst/>
              <a:cxnLst/>
              <a:rect l="0" t="0" r="0" b="0"/>
              <a:pathLst>
                <a:path w="70455" h="87759">
                  <a:moveTo>
                    <a:pt x="50735" y="3371"/>
                  </a:moveTo>
                  <a:lnTo>
                    <a:pt x="50735" y="3371"/>
                  </a:lnTo>
                  <a:lnTo>
                    <a:pt x="50735" y="0"/>
                  </a:lnTo>
                  <a:lnTo>
                    <a:pt x="48618" y="418"/>
                  </a:lnTo>
                  <a:lnTo>
                    <a:pt x="20849" y="18330"/>
                  </a:lnTo>
                  <a:lnTo>
                    <a:pt x="3858" y="39161"/>
                  </a:lnTo>
                  <a:lnTo>
                    <a:pt x="33" y="53144"/>
                  </a:lnTo>
                  <a:lnTo>
                    <a:pt x="0" y="59836"/>
                  </a:lnTo>
                  <a:lnTo>
                    <a:pt x="2095" y="65709"/>
                  </a:lnTo>
                  <a:lnTo>
                    <a:pt x="10067" y="75998"/>
                  </a:lnTo>
                  <a:lnTo>
                    <a:pt x="26455" y="86351"/>
                  </a:lnTo>
                  <a:lnTo>
                    <a:pt x="36651" y="87758"/>
                  </a:lnTo>
                  <a:lnTo>
                    <a:pt x="41346" y="87146"/>
                  </a:lnTo>
                  <a:lnTo>
                    <a:pt x="50325" y="82702"/>
                  </a:lnTo>
                  <a:lnTo>
                    <a:pt x="59020" y="75319"/>
                  </a:lnTo>
                  <a:lnTo>
                    <a:pt x="67587" y="64980"/>
                  </a:lnTo>
                  <a:lnTo>
                    <a:pt x="70454" y="49567"/>
                  </a:lnTo>
                  <a:lnTo>
                    <a:pt x="68671" y="32369"/>
                  </a:lnTo>
                  <a:lnTo>
                    <a:pt x="63175" y="17670"/>
                  </a:lnTo>
                  <a:lnTo>
                    <a:pt x="59734" y="12904"/>
                  </a:lnTo>
                  <a:lnTo>
                    <a:pt x="52148" y="7608"/>
                  </a:lnTo>
                  <a:lnTo>
                    <a:pt x="48149" y="7607"/>
                  </a:lnTo>
                  <a:lnTo>
                    <a:pt x="31685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619"/>
            <p:cNvSpPr/>
            <p:nvPr>
              <p:custDataLst>
                <p:tags r:id="rId41"/>
              </p:custDataLst>
            </p:nvPr>
          </p:nvSpPr>
          <p:spPr>
            <a:xfrm>
              <a:off x="4184650" y="5922950"/>
              <a:ext cx="131347" cy="271261"/>
            </a:xfrm>
            <a:custGeom>
              <a:avLst/>
              <a:gdLst/>
              <a:ahLst/>
              <a:cxnLst/>
              <a:rect l="0" t="0" r="0" b="0"/>
              <a:pathLst>
                <a:path w="131347" h="271261">
                  <a:moveTo>
                    <a:pt x="107950" y="14300"/>
                  </a:moveTo>
                  <a:lnTo>
                    <a:pt x="107950" y="14300"/>
                  </a:lnTo>
                  <a:lnTo>
                    <a:pt x="101208" y="10929"/>
                  </a:lnTo>
                  <a:lnTo>
                    <a:pt x="86902" y="8832"/>
                  </a:lnTo>
                  <a:lnTo>
                    <a:pt x="75312" y="12105"/>
                  </a:lnTo>
                  <a:lnTo>
                    <a:pt x="64517" y="18263"/>
                  </a:lnTo>
                  <a:lnTo>
                    <a:pt x="57367" y="25704"/>
                  </a:lnTo>
                  <a:lnTo>
                    <a:pt x="53718" y="31833"/>
                  </a:lnTo>
                  <a:lnTo>
                    <a:pt x="52746" y="34455"/>
                  </a:lnTo>
                  <a:lnTo>
                    <a:pt x="53508" y="36909"/>
                  </a:lnTo>
                  <a:lnTo>
                    <a:pt x="58119" y="41517"/>
                  </a:lnTo>
                  <a:lnTo>
                    <a:pt x="68634" y="42153"/>
                  </a:lnTo>
                  <a:lnTo>
                    <a:pt x="75389" y="41336"/>
                  </a:lnTo>
                  <a:lnTo>
                    <a:pt x="88540" y="34782"/>
                  </a:lnTo>
                  <a:lnTo>
                    <a:pt x="119191" y="8714"/>
                  </a:lnTo>
                  <a:lnTo>
                    <a:pt x="128841" y="258"/>
                  </a:lnTo>
                  <a:lnTo>
                    <a:pt x="130344" y="0"/>
                  </a:lnTo>
                  <a:lnTo>
                    <a:pt x="131346" y="533"/>
                  </a:lnTo>
                  <a:lnTo>
                    <a:pt x="127885" y="24490"/>
                  </a:lnTo>
                  <a:lnTo>
                    <a:pt x="124336" y="50344"/>
                  </a:lnTo>
                  <a:lnTo>
                    <a:pt x="123107" y="66551"/>
                  </a:lnTo>
                  <a:lnTo>
                    <a:pt x="122288" y="84412"/>
                  </a:lnTo>
                  <a:lnTo>
                    <a:pt x="121742" y="103374"/>
                  </a:lnTo>
                  <a:lnTo>
                    <a:pt x="121378" y="121661"/>
                  </a:lnTo>
                  <a:lnTo>
                    <a:pt x="121135" y="139496"/>
                  </a:lnTo>
                  <a:lnTo>
                    <a:pt x="120974" y="157031"/>
                  </a:lnTo>
                  <a:lnTo>
                    <a:pt x="118044" y="174365"/>
                  </a:lnTo>
                  <a:lnTo>
                    <a:pt x="113268" y="191565"/>
                  </a:lnTo>
                  <a:lnTo>
                    <a:pt x="99730" y="222907"/>
                  </a:lnTo>
                  <a:lnTo>
                    <a:pt x="81954" y="246243"/>
                  </a:lnTo>
                  <a:lnTo>
                    <a:pt x="55484" y="268506"/>
                  </a:lnTo>
                  <a:lnTo>
                    <a:pt x="47573" y="271260"/>
                  </a:lnTo>
                  <a:lnTo>
                    <a:pt x="33138" y="270556"/>
                  </a:lnTo>
                  <a:lnTo>
                    <a:pt x="27031" y="266276"/>
                  </a:lnTo>
                  <a:lnTo>
                    <a:pt x="16482" y="252113"/>
                  </a:lnTo>
                  <a:lnTo>
                    <a:pt x="9352" y="224306"/>
                  </a:lnTo>
                  <a:lnTo>
                    <a:pt x="2579" y="195561"/>
                  </a:lnTo>
                  <a:lnTo>
                    <a:pt x="0" y="1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620"/>
            <p:cNvSpPr/>
            <p:nvPr>
              <p:custDataLst>
                <p:tags r:id="rId42"/>
              </p:custDataLst>
            </p:nvPr>
          </p:nvSpPr>
          <p:spPr>
            <a:xfrm>
              <a:off x="4450095" y="5765800"/>
              <a:ext cx="153656" cy="330201"/>
            </a:xfrm>
            <a:custGeom>
              <a:avLst/>
              <a:gdLst/>
              <a:ahLst/>
              <a:cxnLst/>
              <a:rect l="0" t="0" r="0" b="0"/>
              <a:pathLst>
                <a:path w="153656" h="330201">
                  <a:moveTo>
                    <a:pt x="153655" y="0"/>
                  </a:moveTo>
                  <a:lnTo>
                    <a:pt x="153655" y="0"/>
                  </a:lnTo>
                  <a:lnTo>
                    <a:pt x="146913" y="0"/>
                  </a:lnTo>
                  <a:lnTo>
                    <a:pt x="129236" y="10113"/>
                  </a:lnTo>
                  <a:lnTo>
                    <a:pt x="99383" y="36628"/>
                  </a:lnTo>
                  <a:lnTo>
                    <a:pt x="77793" y="64962"/>
                  </a:lnTo>
                  <a:lnTo>
                    <a:pt x="67097" y="81407"/>
                  </a:lnTo>
                  <a:lnTo>
                    <a:pt x="57144" y="99427"/>
                  </a:lnTo>
                  <a:lnTo>
                    <a:pt x="47687" y="118496"/>
                  </a:lnTo>
                  <a:lnTo>
                    <a:pt x="38560" y="138264"/>
                  </a:lnTo>
                  <a:lnTo>
                    <a:pt x="30358" y="158498"/>
                  </a:lnTo>
                  <a:lnTo>
                    <a:pt x="22774" y="179043"/>
                  </a:lnTo>
                  <a:lnTo>
                    <a:pt x="15601" y="199795"/>
                  </a:lnTo>
                  <a:lnTo>
                    <a:pt x="10113" y="217863"/>
                  </a:lnTo>
                  <a:lnTo>
                    <a:pt x="2135" y="249228"/>
                  </a:lnTo>
                  <a:lnTo>
                    <a:pt x="0" y="275398"/>
                  </a:lnTo>
                  <a:lnTo>
                    <a:pt x="418" y="287315"/>
                  </a:lnTo>
                  <a:lnTo>
                    <a:pt x="8409" y="306201"/>
                  </a:lnTo>
                  <a:lnTo>
                    <a:pt x="26655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621"/>
            <p:cNvSpPr/>
            <p:nvPr>
              <p:custDataLst>
                <p:tags r:id="rId43"/>
              </p:custDataLst>
            </p:nvPr>
          </p:nvSpPr>
          <p:spPr>
            <a:xfrm>
              <a:off x="4737100" y="5734050"/>
              <a:ext cx="69851" cy="171451"/>
            </a:xfrm>
            <a:custGeom>
              <a:avLst/>
              <a:gdLst/>
              <a:ahLst/>
              <a:cxnLst/>
              <a:rect l="0" t="0" r="0" b="0"/>
              <a:pathLst>
                <a:path w="69851" h="171451">
                  <a:moveTo>
                    <a:pt x="69850" y="0"/>
                  </a:moveTo>
                  <a:lnTo>
                    <a:pt x="69850" y="0"/>
                  </a:lnTo>
                  <a:lnTo>
                    <a:pt x="55347" y="22395"/>
                  </a:lnTo>
                  <a:lnTo>
                    <a:pt x="46706" y="45466"/>
                  </a:lnTo>
                  <a:lnTo>
                    <a:pt x="36280" y="72183"/>
                  </a:lnTo>
                  <a:lnTo>
                    <a:pt x="25297" y="98403"/>
                  </a:lnTo>
                  <a:lnTo>
                    <a:pt x="11885" y="129032"/>
                  </a:lnTo>
                  <a:lnTo>
                    <a:pt x="2557" y="159021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622"/>
            <p:cNvSpPr/>
            <p:nvPr>
              <p:custDataLst>
                <p:tags r:id="rId44"/>
              </p:custDataLst>
            </p:nvPr>
          </p:nvSpPr>
          <p:spPr>
            <a:xfrm>
              <a:off x="4699000" y="5721611"/>
              <a:ext cx="158751" cy="18790"/>
            </a:xfrm>
            <a:custGeom>
              <a:avLst/>
              <a:gdLst/>
              <a:ahLst/>
              <a:cxnLst/>
              <a:rect l="0" t="0" r="0" b="0"/>
              <a:pathLst>
                <a:path w="158751" h="18790">
                  <a:moveTo>
                    <a:pt x="0" y="6089"/>
                  </a:moveTo>
                  <a:lnTo>
                    <a:pt x="0" y="6089"/>
                  </a:lnTo>
                  <a:lnTo>
                    <a:pt x="6742" y="2718"/>
                  </a:lnTo>
                  <a:lnTo>
                    <a:pt x="33212" y="327"/>
                  </a:lnTo>
                  <a:lnTo>
                    <a:pt x="54272" y="0"/>
                  </a:lnTo>
                  <a:lnTo>
                    <a:pt x="75862" y="1737"/>
                  </a:lnTo>
                  <a:lnTo>
                    <a:pt x="97216" y="4860"/>
                  </a:lnTo>
                  <a:lnTo>
                    <a:pt x="127661" y="10585"/>
                  </a:lnTo>
                  <a:lnTo>
                    <a:pt x="158750" y="18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623"/>
            <p:cNvSpPr/>
            <p:nvPr>
              <p:custDataLst>
                <p:tags r:id="rId45"/>
              </p:custDataLst>
            </p:nvPr>
          </p:nvSpPr>
          <p:spPr>
            <a:xfrm>
              <a:off x="4667250" y="5867400"/>
              <a:ext cx="165101" cy="19051"/>
            </a:xfrm>
            <a:custGeom>
              <a:avLst/>
              <a:gdLst/>
              <a:ahLst/>
              <a:cxnLst/>
              <a:rect l="0" t="0" r="0" b="0"/>
              <a:pathLst>
                <a:path w="165101" h="19051">
                  <a:moveTo>
                    <a:pt x="0" y="0"/>
                  </a:moveTo>
                  <a:lnTo>
                    <a:pt x="0" y="0"/>
                  </a:lnTo>
                  <a:lnTo>
                    <a:pt x="22604" y="5026"/>
                  </a:lnTo>
                  <a:lnTo>
                    <a:pt x="47385" y="5958"/>
                  </a:lnTo>
                  <a:lnTo>
                    <a:pt x="78951" y="8115"/>
                  </a:lnTo>
                  <a:lnTo>
                    <a:pt x="101412" y="11368"/>
                  </a:lnTo>
                  <a:lnTo>
                    <a:pt x="129923" y="16460"/>
                  </a:lnTo>
                  <a:lnTo>
                    <a:pt x="1651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624"/>
            <p:cNvSpPr/>
            <p:nvPr>
              <p:custDataLst>
                <p:tags r:id="rId46"/>
              </p:custDataLst>
            </p:nvPr>
          </p:nvSpPr>
          <p:spPr>
            <a:xfrm>
              <a:off x="4584700" y="5956300"/>
              <a:ext cx="361951" cy="19051"/>
            </a:xfrm>
            <a:custGeom>
              <a:avLst/>
              <a:gdLst/>
              <a:ahLst/>
              <a:cxnLst/>
              <a:rect l="0" t="0" r="0" b="0"/>
              <a:pathLst>
                <a:path w="3619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2308"/>
                  </a:lnTo>
                  <a:lnTo>
                    <a:pt x="16315" y="8998"/>
                  </a:lnTo>
                  <a:lnTo>
                    <a:pt x="37590" y="7527"/>
                  </a:lnTo>
                  <a:lnTo>
                    <a:pt x="65861" y="6873"/>
                  </a:lnTo>
                  <a:lnTo>
                    <a:pt x="82712" y="6699"/>
                  </a:lnTo>
                  <a:lnTo>
                    <a:pt x="101003" y="6582"/>
                  </a:lnTo>
                  <a:lnTo>
                    <a:pt x="120252" y="6505"/>
                  </a:lnTo>
                  <a:lnTo>
                    <a:pt x="140140" y="6453"/>
                  </a:lnTo>
                  <a:lnTo>
                    <a:pt x="160455" y="6419"/>
                  </a:lnTo>
                  <a:lnTo>
                    <a:pt x="181053" y="6396"/>
                  </a:lnTo>
                  <a:lnTo>
                    <a:pt x="201135" y="6380"/>
                  </a:lnTo>
                  <a:lnTo>
                    <a:pt x="220873" y="6370"/>
                  </a:lnTo>
                  <a:lnTo>
                    <a:pt x="240382" y="6363"/>
                  </a:lnTo>
                  <a:lnTo>
                    <a:pt x="259738" y="5654"/>
                  </a:lnTo>
                  <a:lnTo>
                    <a:pt x="278992" y="4475"/>
                  </a:lnTo>
                  <a:lnTo>
                    <a:pt x="298178" y="2983"/>
                  </a:lnTo>
                  <a:lnTo>
                    <a:pt x="327022" y="1326"/>
                  </a:lnTo>
                  <a:lnTo>
                    <a:pt x="361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625"/>
            <p:cNvSpPr/>
            <p:nvPr>
              <p:custDataLst>
                <p:tags r:id="rId47"/>
              </p:custDataLst>
            </p:nvPr>
          </p:nvSpPr>
          <p:spPr>
            <a:xfrm>
              <a:off x="4730750" y="6073291"/>
              <a:ext cx="50801" cy="124310"/>
            </a:xfrm>
            <a:custGeom>
              <a:avLst/>
              <a:gdLst/>
              <a:ahLst/>
              <a:cxnLst/>
              <a:rect l="0" t="0" r="0" b="0"/>
              <a:pathLst>
                <a:path w="50801" h="124310">
                  <a:moveTo>
                    <a:pt x="50800" y="3659"/>
                  </a:moveTo>
                  <a:lnTo>
                    <a:pt x="50800" y="3659"/>
                  </a:lnTo>
                  <a:lnTo>
                    <a:pt x="50800" y="288"/>
                  </a:lnTo>
                  <a:lnTo>
                    <a:pt x="49389" y="0"/>
                  </a:lnTo>
                  <a:lnTo>
                    <a:pt x="44058" y="1563"/>
                  </a:lnTo>
                  <a:lnTo>
                    <a:pt x="38867" y="10253"/>
                  </a:lnTo>
                  <a:lnTo>
                    <a:pt x="28214" y="32894"/>
                  </a:lnTo>
                  <a:lnTo>
                    <a:pt x="15415" y="60064"/>
                  </a:lnTo>
                  <a:lnTo>
                    <a:pt x="9036" y="85988"/>
                  </a:lnTo>
                  <a:lnTo>
                    <a:pt x="2339" y="116963"/>
                  </a:lnTo>
                  <a:lnTo>
                    <a:pt x="0" y="124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626"/>
            <p:cNvSpPr/>
            <p:nvPr>
              <p:custDataLst>
                <p:tags r:id="rId48"/>
              </p:custDataLst>
            </p:nvPr>
          </p:nvSpPr>
          <p:spPr>
            <a:xfrm>
              <a:off x="4668133" y="6065596"/>
              <a:ext cx="210383" cy="17705"/>
            </a:xfrm>
            <a:custGeom>
              <a:avLst/>
              <a:gdLst/>
              <a:ahLst/>
              <a:cxnLst/>
              <a:rect l="0" t="0" r="0" b="0"/>
              <a:pathLst>
                <a:path w="210383" h="17705">
                  <a:moveTo>
                    <a:pt x="5467" y="11354"/>
                  </a:moveTo>
                  <a:lnTo>
                    <a:pt x="5467" y="11354"/>
                  </a:lnTo>
                  <a:lnTo>
                    <a:pt x="0" y="5886"/>
                  </a:lnTo>
                  <a:lnTo>
                    <a:pt x="12862" y="1895"/>
                  </a:lnTo>
                  <a:lnTo>
                    <a:pt x="32508" y="93"/>
                  </a:lnTo>
                  <a:lnTo>
                    <a:pt x="58407" y="0"/>
                  </a:lnTo>
                  <a:lnTo>
                    <a:pt x="88733" y="2309"/>
                  </a:lnTo>
                  <a:lnTo>
                    <a:pt x="104722" y="3207"/>
                  </a:lnTo>
                  <a:lnTo>
                    <a:pt x="121026" y="3806"/>
                  </a:lnTo>
                  <a:lnTo>
                    <a:pt x="152077" y="5177"/>
                  </a:lnTo>
                  <a:lnTo>
                    <a:pt x="177636" y="8139"/>
                  </a:lnTo>
                  <a:lnTo>
                    <a:pt x="209123" y="11425"/>
                  </a:lnTo>
                  <a:lnTo>
                    <a:pt x="210382" y="12812"/>
                  </a:lnTo>
                  <a:lnTo>
                    <a:pt x="208667" y="177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627"/>
            <p:cNvSpPr/>
            <p:nvPr>
              <p:custDataLst>
                <p:tags r:id="rId49"/>
              </p:custDataLst>
            </p:nvPr>
          </p:nvSpPr>
          <p:spPr>
            <a:xfrm>
              <a:off x="4654550" y="6223261"/>
              <a:ext cx="165101" cy="6090"/>
            </a:xfrm>
            <a:custGeom>
              <a:avLst/>
              <a:gdLst/>
              <a:ahLst/>
              <a:cxnLst/>
              <a:rect l="0" t="0" r="0" b="0"/>
              <a:pathLst>
                <a:path w="165101" h="6090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8789" y="1063"/>
                  </a:lnTo>
                  <a:lnTo>
                    <a:pt x="33878" y="0"/>
                  </a:lnTo>
                  <a:lnTo>
                    <a:pt x="62641" y="3187"/>
                  </a:lnTo>
                  <a:lnTo>
                    <a:pt x="93506" y="5229"/>
                  </a:lnTo>
                  <a:lnTo>
                    <a:pt x="121623" y="5834"/>
                  </a:lnTo>
                  <a:lnTo>
                    <a:pt x="147828" y="6013"/>
                  </a:lnTo>
                  <a:lnTo>
                    <a:pt x="16510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628"/>
            <p:cNvSpPr/>
            <p:nvPr>
              <p:custDataLst>
                <p:tags r:id="rId50"/>
              </p:custDataLst>
            </p:nvPr>
          </p:nvSpPr>
          <p:spPr>
            <a:xfrm>
              <a:off x="4861361" y="6210300"/>
              <a:ext cx="63580" cy="55460"/>
            </a:xfrm>
            <a:custGeom>
              <a:avLst/>
              <a:gdLst/>
              <a:ahLst/>
              <a:cxnLst/>
              <a:rect l="0" t="0" r="0" b="0"/>
              <a:pathLst>
                <a:path w="63580" h="55460">
                  <a:moveTo>
                    <a:pt x="53539" y="0"/>
                  </a:moveTo>
                  <a:lnTo>
                    <a:pt x="53539" y="0"/>
                  </a:lnTo>
                  <a:lnTo>
                    <a:pt x="50168" y="0"/>
                  </a:lnTo>
                  <a:lnTo>
                    <a:pt x="36932" y="5775"/>
                  </a:lnTo>
                  <a:lnTo>
                    <a:pt x="8575" y="27136"/>
                  </a:lnTo>
                  <a:lnTo>
                    <a:pt x="1805" y="36990"/>
                  </a:lnTo>
                  <a:lnTo>
                    <a:pt x="0" y="41594"/>
                  </a:lnTo>
                  <a:lnTo>
                    <a:pt x="913" y="45368"/>
                  </a:lnTo>
                  <a:lnTo>
                    <a:pt x="3638" y="48589"/>
                  </a:lnTo>
                  <a:lnTo>
                    <a:pt x="7572" y="51443"/>
                  </a:lnTo>
                  <a:lnTo>
                    <a:pt x="26592" y="55459"/>
                  </a:lnTo>
                  <a:lnTo>
                    <a:pt x="43359" y="53278"/>
                  </a:lnTo>
                  <a:lnTo>
                    <a:pt x="57265" y="44792"/>
                  </a:lnTo>
                  <a:lnTo>
                    <a:pt x="62250" y="37311"/>
                  </a:lnTo>
                  <a:lnTo>
                    <a:pt x="63579" y="33341"/>
                  </a:lnTo>
                  <a:lnTo>
                    <a:pt x="63055" y="29283"/>
                  </a:lnTo>
                  <a:lnTo>
                    <a:pt x="58709" y="21011"/>
                  </a:lnTo>
                  <a:lnTo>
                    <a:pt x="4083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629"/>
            <p:cNvSpPr/>
            <p:nvPr>
              <p:custDataLst>
                <p:tags r:id="rId51"/>
              </p:custDataLst>
            </p:nvPr>
          </p:nvSpPr>
          <p:spPr>
            <a:xfrm>
              <a:off x="5035550" y="5676900"/>
              <a:ext cx="101199" cy="552451"/>
            </a:xfrm>
            <a:custGeom>
              <a:avLst/>
              <a:gdLst/>
              <a:ahLst/>
              <a:cxnLst/>
              <a:rect l="0" t="0" r="0" b="0"/>
              <a:pathLst>
                <a:path w="101199" h="552451">
                  <a:moveTo>
                    <a:pt x="0" y="0"/>
                  </a:moveTo>
                  <a:lnTo>
                    <a:pt x="0" y="0"/>
                  </a:lnTo>
                  <a:lnTo>
                    <a:pt x="16620" y="23806"/>
                  </a:lnTo>
                  <a:lnTo>
                    <a:pt x="33257" y="52208"/>
                  </a:lnTo>
                  <a:lnTo>
                    <a:pt x="41927" y="71494"/>
                  </a:lnTo>
                  <a:lnTo>
                    <a:pt x="50529" y="93524"/>
                  </a:lnTo>
                  <a:lnTo>
                    <a:pt x="59086" y="117382"/>
                  </a:lnTo>
                  <a:lnTo>
                    <a:pt x="67613" y="143166"/>
                  </a:lnTo>
                  <a:lnTo>
                    <a:pt x="76120" y="170233"/>
                  </a:lnTo>
                  <a:lnTo>
                    <a:pt x="84613" y="198155"/>
                  </a:lnTo>
                  <a:lnTo>
                    <a:pt x="90981" y="227354"/>
                  </a:lnTo>
                  <a:lnTo>
                    <a:pt x="95932" y="257402"/>
                  </a:lnTo>
                  <a:lnTo>
                    <a:pt x="99938" y="288018"/>
                  </a:lnTo>
                  <a:lnTo>
                    <a:pt x="101198" y="316895"/>
                  </a:lnTo>
                  <a:lnTo>
                    <a:pt x="100626" y="344613"/>
                  </a:lnTo>
                  <a:lnTo>
                    <a:pt x="98834" y="371559"/>
                  </a:lnTo>
                  <a:lnTo>
                    <a:pt x="94112" y="395872"/>
                  </a:lnTo>
                  <a:lnTo>
                    <a:pt x="87436" y="418431"/>
                  </a:lnTo>
                  <a:lnTo>
                    <a:pt x="79457" y="439821"/>
                  </a:lnTo>
                  <a:lnTo>
                    <a:pt x="71316" y="459020"/>
                  </a:lnTo>
                  <a:lnTo>
                    <a:pt x="63066" y="476758"/>
                  </a:lnTo>
                  <a:lnTo>
                    <a:pt x="46374" y="507520"/>
                  </a:lnTo>
                  <a:lnTo>
                    <a:pt x="23932" y="537883"/>
                  </a:lnTo>
                  <a:lnTo>
                    <a:pt x="12700" y="552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7" name="SMARTInkShape-Group154"/>
          <p:cNvGrpSpPr/>
          <p:nvPr/>
        </p:nvGrpSpPr>
        <p:grpSpPr>
          <a:xfrm>
            <a:off x="5911850" y="5568950"/>
            <a:ext cx="354503" cy="284606"/>
            <a:chOff x="5911850" y="5568950"/>
            <a:chExt cx="354503" cy="284606"/>
          </a:xfrm>
        </p:grpSpPr>
        <p:sp>
          <p:nvSpPr>
            <p:cNvPr id="163" name="SMARTInkShape-630"/>
            <p:cNvSpPr/>
            <p:nvPr>
              <p:custDataLst>
                <p:tags r:id="rId35"/>
              </p:custDataLst>
            </p:nvPr>
          </p:nvSpPr>
          <p:spPr>
            <a:xfrm>
              <a:off x="6013450" y="5568950"/>
              <a:ext cx="12701" cy="184151"/>
            </a:xfrm>
            <a:custGeom>
              <a:avLst/>
              <a:gdLst/>
              <a:ahLst/>
              <a:cxnLst/>
              <a:rect l="0" t="0" r="0" b="0"/>
              <a:pathLst>
                <a:path w="12701" h="18415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3862" y="15580"/>
                  </a:lnTo>
                  <a:lnTo>
                    <a:pt x="1144" y="42716"/>
                  </a:lnTo>
                  <a:lnTo>
                    <a:pt x="2391" y="65552"/>
                  </a:lnTo>
                  <a:lnTo>
                    <a:pt x="4590" y="89106"/>
                  </a:lnTo>
                  <a:lnTo>
                    <a:pt x="5567" y="111334"/>
                  </a:lnTo>
                  <a:lnTo>
                    <a:pt x="4121" y="132973"/>
                  </a:lnTo>
                  <a:lnTo>
                    <a:pt x="1221" y="159344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631"/>
            <p:cNvSpPr/>
            <p:nvPr>
              <p:custDataLst>
                <p:tags r:id="rId36"/>
              </p:custDataLst>
            </p:nvPr>
          </p:nvSpPr>
          <p:spPr>
            <a:xfrm>
              <a:off x="5911850" y="5576084"/>
              <a:ext cx="203201" cy="11917"/>
            </a:xfrm>
            <a:custGeom>
              <a:avLst/>
              <a:gdLst/>
              <a:ahLst/>
              <a:cxnLst/>
              <a:rect l="0" t="0" r="0" b="0"/>
              <a:pathLst>
                <a:path w="203201" h="11917">
                  <a:moveTo>
                    <a:pt x="0" y="11916"/>
                  </a:moveTo>
                  <a:lnTo>
                    <a:pt x="0" y="11916"/>
                  </a:lnTo>
                  <a:lnTo>
                    <a:pt x="6741" y="5174"/>
                  </a:lnTo>
                  <a:lnTo>
                    <a:pt x="17578" y="1864"/>
                  </a:lnTo>
                  <a:lnTo>
                    <a:pt x="43308" y="0"/>
                  </a:lnTo>
                  <a:lnTo>
                    <a:pt x="65815" y="270"/>
                  </a:lnTo>
                  <a:lnTo>
                    <a:pt x="89929" y="2742"/>
                  </a:lnTo>
                  <a:lnTo>
                    <a:pt x="116639" y="4311"/>
                  </a:lnTo>
                  <a:lnTo>
                    <a:pt x="143562" y="5714"/>
                  </a:lnTo>
                  <a:lnTo>
                    <a:pt x="167287" y="8689"/>
                  </a:lnTo>
                  <a:lnTo>
                    <a:pt x="203200" y="119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632"/>
            <p:cNvSpPr/>
            <p:nvPr>
              <p:custDataLst>
                <p:tags r:id="rId37"/>
              </p:custDataLst>
            </p:nvPr>
          </p:nvSpPr>
          <p:spPr>
            <a:xfrm>
              <a:off x="5918200" y="5772150"/>
              <a:ext cx="184151" cy="19051"/>
            </a:xfrm>
            <a:custGeom>
              <a:avLst/>
              <a:gdLst/>
              <a:ahLst/>
              <a:cxnLst/>
              <a:rect l="0" t="0" r="0" b="0"/>
              <a:pathLst>
                <a:path w="184151" h="19051">
                  <a:moveTo>
                    <a:pt x="0" y="0"/>
                  </a:moveTo>
                  <a:lnTo>
                    <a:pt x="0" y="0"/>
                  </a:lnTo>
                  <a:lnTo>
                    <a:pt x="26367" y="0"/>
                  </a:lnTo>
                  <a:lnTo>
                    <a:pt x="47702" y="705"/>
                  </a:lnTo>
                  <a:lnTo>
                    <a:pt x="71295" y="3371"/>
                  </a:lnTo>
                  <a:lnTo>
                    <a:pt x="95892" y="6907"/>
                  </a:lnTo>
                  <a:lnTo>
                    <a:pt x="120935" y="10126"/>
                  </a:lnTo>
                  <a:lnTo>
                    <a:pt x="146177" y="11556"/>
                  </a:lnTo>
                  <a:lnTo>
                    <a:pt x="175185" y="16838"/>
                  </a:lnTo>
                  <a:lnTo>
                    <a:pt x="184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633"/>
            <p:cNvSpPr/>
            <p:nvPr>
              <p:custDataLst>
                <p:tags r:id="rId38"/>
              </p:custDataLst>
            </p:nvPr>
          </p:nvSpPr>
          <p:spPr>
            <a:xfrm>
              <a:off x="6200150" y="5778500"/>
              <a:ext cx="66203" cy="75056"/>
            </a:xfrm>
            <a:custGeom>
              <a:avLst/>
              <a:gdLst/>
              <a:ahLst/>
              <a:cxnLst/>
              <a:rect l="0" t="0" r="0" b="0"/>
              <a:pathLst>
                <a:path w="66203" h="75056">
                  <a:moveTo>
                    <a:pt x="29200" y="19050"/>
                  </a:moveTo>
                  <a:lnTo>
                    <a:pt x="29200" y="19050"/>
                  </a:lnTo>
                  <a:lnTo>
                    <a:pt x="29200" y="15679"/>
                  </a:lnTo>
                  <a:lnTo>
                    <a:pt x="27083" y="15391"/>
                  </a:lnTo>
                  <a:lnTo>
                    <a:pt x="19087" y="16953"/>
                  </a:lnTo>
                  <a:lnTo>
                    <a:pt x="6056" y="25171"/>
                  </a:lnTo>
                  <a:lnTo>
                    <a:pt x="1275" y="36352"/>
                  </a:lnTo>
                  <a:lnTo>
                    <a:pt x="0" y="43284"/>
                  </a:lnTo>
                  <a:lnTo>
                    <a:pt x="2347" y="56631"/>
                  </a:lnTo>
                  <a:lnTo>
                    <a:pt x="4947" y="63154"/>
                  </a:lnTo>
                  <a:lnTo>
                    <a:pt x="8798" y="67503"/>
                  </a:lnTo>
                  <a:lnTo>
                    <a:pt x="18722" y="72334"/>
                  </a:lnTo>
                  <a:lnTo>
                    <a:pt x="36208" y="75055"/>
                  </a:lnTo>
                  <a:lnTo>
                    <a:pt x="48543" y="71928"/>
                  </a:lnTo>
                  <a:lnTo>
                    <a:pt x="54795" y="69119"/>
                  </a:lnTo>
                  <a:lnTo>
                    <a:pt x="58963" y="65129"/>
                  </a:lnTo>
                  <a:lnTo>
                    <a:pt x="63595" y="55052"/>
                  </a:lnTo>
                  <a:lnTo>
                    <a:pt x="66202" y="37478"/>
                  </a:lnTo>
                  <a:lnTo>
                    <a:pt x="63050" y="25124"/>
                  </a:lnTo>
                  <a:lnTo>
                    <a:pt x="56944" y="13988"/>
                  </a:lnTo>
                  <a:lnTo>
                    <a:pt x="41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5" name="SMARTInkShape-Group155"/>
          <p:cNvGrpSpPr/>
          <p:nvPr/>
        </p:nvGrpSpPr>
        <p:grpSpPr>
          <a:xfrm>
            <a:off x="6502400" y="5520306"/>
            <a:ext cx="1555751" cy="244642"/>
            <a:chOff x="6502400" y="5520306"/>
            <a:chExt cx="1555751" cy="244642"/>
          </a:xfrm>
        </p:grpSpPr>
        <p:sp>
          <p:nvSpPr>
            <p:cNvPr id="168" name="SMARTInkShape-634"/>
            <p:cNvSpPr/>
            <p:nvPr>
              <p:custDataLst>
                <p:tags r:id="rId28"/>
              </p:custDataLst>
            </p:nvPr>
          </p:nvSpPr>
          <p:spPr>
            <a:xfrm>
              <a:off x="6502400" y="5671510"/>
              <a:ext cx="209551" cy="93438"/>
            </a:xfrm>
            <a:custGeom>
              <a:avLst/>
              <a:gdLst/>
              <a:ahLst/>
              <a:cxnLst/>
              <a:rect l="0" t="0" r="0" b="0"/>
              <a:pathLst>
                <a:path w="209551" h="93438">
                  <a:moveTo>
                    <a:pt x="0" y="68890"/>
                  </a:moveTo>
                  <a:lnTo>
                    <a:pt x="0" y="68890"/>
                  </a:lnTo>
                  <a:lnTo>
                    <a:pt x="14746" y="43159"/>
                  </a:lnTo>
                  <a:lnTo>
                    <a:pt x="18297" y="39036"/>
                  </a:lnTo>
                  <a:lnTo>
                    <a:pt x="26006" y="34455"/>
                  </a:lnTo>
                  <a:lnTo>
                    <a:pt x="30037" y="33233"/>
                  </a:lnTo>
                  <a:lnTo>
                    <a:pt x="38280" y="33757"/>
                  </a:lnTo>
                  <a:lnTo>
                    <a:pt x="42453" y="34885"/>
                  </a:lnTo>
                  <a:lnTo>
                    <a:pt x="50853" y="43663"/>
                  </a:lnTo>
                  <a:lnTo>
                    <a:pt x="64373" y="68924"/>
                  </a:lnTo>
                  <a:lnTo>
                    <a:pt x="69369" y="91413"/>
                  </a:lnTo>
                  <a:lnTo>
                    <a:pt x="68824" y="92372"/>
                  </a:lnTo>
                  <a:lnTo>
                    <a:pt x="67755" y="93011"/>
                  </a:lnTo>
                  <a:lnTo>
                    <a:pt x="66336" y="93437"/>
                  </a:lnTo>
                  <a:lnTo>
                    <a:pt x="65391" y="93016"/>
                  </a:lnTo>
                  <a:lnTo>
                    <a:pt x="64760" y="92030"/>
                  </a:lnTo>
                  <a:lnTo>
                    <a:pt x="56704" y="62550"/>
                  </a:lnTo>
                  <a:lnTo>
                    <a:pt x="46292" y="33229"/>
                  </a:lnTo>
                  <a:lnTo>
                    <a:pt x="45678" y="30299"/>
                  </a:lnTo>
                  <a:lnTo>
                    <a:pt x="45974" y="27641"/>
                  </a:lnTo>
                  <a:lnTo>
                    <a:pt x="48185" y="22805"/>
                  </a:lnTo>
                  <a:lnTo>
                    <a:pt x="55282" y="18304"/>
                  </a:lnTo>
                  <a:lnTo>
                    <a:pt x="66198" y="14658"/>
                  </a:lnTo>
                  <a:lnTo>
                    <a:pt x="96200" y="12316"/>
                  </a:lnTo>
                  <a:lnTo>
                    <a:pt x="120932" y="11911"/>
                  </a:lnTo>
                  <a:lnTo>
                    <a:pt x="151202" y="11773"/>
                  </a:lnTo>
                  <a:lnTo>
                    <a:pt x="160804" y="9873"/>
                  </a:lnTo>
                  <a:lnTo>
                    <a:pt x="169347" y="6275"/>
                  </a:lnTo>
                  <a:lnTo>
                    <a:pt x="169342" y="5275"/>
                  </a:lnTo>
                  <a:lnTo>
                    <a:pt x="167456" y="2282"/>
                  </a:lnTo>
                  <a:lnTo>
                    <a:pt x="165965" y="1201"/>
                  </a:lnTo>
                  <a:lnTo>
                    <a:pt x="162427" y="0"/>
                  </a:lnTo>
                  <a:lnTo>
                    <a:pt x="156621" y="3230"/>
                  </a:lnTo>
                  <a:lnTo>
                    <a:pt x="145419" y="14863"/>
                  </a:lnTo>
                  <a:lnTo>
                    <a:pt x="141396" y="20172"/>
                  </a:lnTo>
                  <a:lnTo>
                    <a:pt x="139419" y="25828"/>
                  </a:lnTo>
                  <a:lnTo>
                    <a:pt x="139105" y="37757"/>
                  </a:lnTo>
                  <a:lnTo>
                    <a:pt x="143199" y="48233"/>
                  </a:lnTo>
                  <a:lnTo>
                    <a:pt x="146265" y="53002"/>
                  </a:lnTo>
                  <a:lnTo>
                    <a:pt x="157200" y="60182"/>
                  </a:lnTo>
                  <a:lnTo>
                    <a:pt x="172172" y="65020"/>
                  </a:lnTo>
                  <a:lnTo>
                    <a:pt x="209550" y="68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635"/>
            <p:cNvSpPr/>
            <p:nvPr>
              <p:custDataLst>
                <p:tags r:id="rId29"/>
              </p:custDataLst>
            </p:nvPr>
          </p:nvSpPr>
          <p:spPr>
            <a:xfrm>
              <a:off x="6756834" y="5533498"/>
              <a:ext cx="221817" cy="201456"/>
            </a:xfrm>
            <a:custGeom>
              <a:avLst/>
              <a:gdLst/>
              <a:ahLst/>
              <a:cxnLst/>
              <a:rect l="0" t="0" r="0" b="0"/>
              <a:pathLst>
                <a:path w="221817" h="201456">
                  <a:moveTo>
                    <a:pt x="101166" y="16402"/>
                  </a:moveTo>
                  <a:lnTo>
                    <a:pt x="101166" y="16402"/>
                  </a:lnTo>
                  <a:lnTo>
                    <a:pt x="94424" y="6289"/>
                  </a:lnTo>
                  <a:lnTo>
                    <a:pt x="91027" y="3310"/>
                  </a:lnTo>
                  <a:lnTo>
                    <a:pt x="83490" y="0"/>
                  </a:lnTo>
                  <a:lnTo>
                    <a:pt x="79504" y="528"/>
                  </a:lnTo>
                  <a:lnTo>
                    <a:pt x="71313" y="4879"/>
                  </a:lnTo>
                  <a:lnTo>
                    <a:pt x="58767" y="28745"/>
                  </a:lnTo>
                  <a:lnTo>
                    <a:pt x="48455" y="52697"/>
                  </a:lnTo>
                  <a:lnTo>
                    <a:pt x="36817" y="80510"/>
                  </a:lnTo>
                  <a:lnTo>
                    <a:pt x="24588" y="111687"/>
                  </a:lnTo>
                  <a:lnTo>
                    <a:pt x="15861" y="140595"/>
                  </a:lnTo>
                  <a:lnTo>
                    <a:pt x="9631" y="165438"/>
                  </a:lnTo>
                  <a:lnTo>
                    <a:pt x="1764" y="194870"/>
                  </a:lnTo>
                  <a:lnTo>
                    <a:pt x="543" y="200849"/>
                  </a:lnTo>
                  <a:lnTo>
                    <a:pt x="217" y="201455"/>
                  </a:lnTo>
                  <a:lnTo>
                    <a:pt x="0" y="201154"/>
                  </a:lnTo>
                  <a:lnTo>
                    <a:pt x="6531" y="173001"/>
                  </a:lnTo>
                  <a:lnTo>
                    <a:pt x="11128" y="159379"/>
                  </a:lnTo>
                  <a:lnTo>
                    <a:pt x="17875" y="150974"/>
                  </a:lnTo>
                  <a:lnTo>
                    <a:pt x="29607" y="142274"/>
                  </a:lnTo>
                  <a:lnTo>
                    <a:pt x="61090" y="135858"/>
                  </a:lnTo>
                  <a:lnTo>
                    <a:pt x="89762" y="128467"/>
                  </a:lnTo>
                  <a:lnTo>
                    <a:pt x="116837" y="119221"/>
                  </a:lnTo>
                  <a:lnTo>
                    <a:pt x="138207" y="109776"/>
                  </a:lnTo>
                  <a:lnTo>
                    <a:pt x="142323" y="105409"/>
                  </a:lnTo>
                  <a:lnTo>
                    <a:pt x="143421" y="103257"/>
                  </a:lnTo>
                  <a:lnTo>
                    <a:pt x="142742" y="101116"/>
                  </a:lnTo>
                  <a:lnTo>
                    <a:pt x="138223" y="96857"/>
                  </a:lnTo>
                  <a:lnTo>
                    <a:pt x="135044" y="96849"/>
                  </a:lnTo>
                  <a:lnTo>
                    <a:pt x="127747" y="100605"/>
                  </a:lnTo>
                  <a:lnTo>
                    <a:pt x="115705" y="110652"/>
                  </a:lnTo>
                  <a:lnTo>
                    <a:pt x="106572" y="129308"/>
                  </a:lnTo>
                  <a:lnTo>
                    <a:pt x="102767" y="149339"/>
                  </a:lnTo>
                  <a:lnTo>
                    <a:pt x="105012" y="165308"/>
                  </a:lnTo>
                  <a:lnTo>
                    <a:pt x="110145" y="175606"/>
                  </a:lnTo>
                  <a:lnTo>
                    <a:pt x="114208" y="176866"/>
                  </a:lnTo>
                  <a:lnTo>
                    <a:pt x="126247" y="176384"/>
                  </a:lnTo>
                  <a:lnTo>
                    <a:pt x="137243" y="171936"/>
                  </a:lnTo>
                  <a:lnTo>
                    <a:pt x="164530" y="154268"/>
                  </a:lnTo>
                  <a:lnTo>
                    <a:pt x="174248" y="148701"/>
                  </a:lnTo>
                  <a:lnTo>
                    <a:pt x="178816" y="147640"/>
                  </a:lnTo>
                  <a:lnTo>
                    <a:pt x="187652" y="148343"/>
                  </a:lnTo>
                  <a:lnTo>
                    <a:pt x="190574" y="149518"/>
                  </a:lnTo>
                  <a:lnTo>
                    <a:pt x="192521" y="151007"/>
                  </a:lnTo>
                  <a:lnTo>
                    <a:pt x="199017" y="161837"/>
                  </a:lnTo>
                  <a:lnTo>
                    <a:pt x="202668" y="174709"/>
                  </a:lnTo>
                  <a:lnTo>
                    <a:pt x="202757" y="150695"/>
                  </a:lnTo>
                  <a:lnTo>
                    <a:pt x="206135" y="124239"/>
                  </a:lnTo>
                  <a:lnTo>
                    <a:pt x="214321" y="96030"/>
                  </a:lnTo>
                  <a:lnTo>
                    <a:pt x="215409" y="94887"/>
                  </a:lnTo>
                  <a:lnTo>
                    <a:pt x="221816" y="926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636"/>
            <p:cNvSpPr/>
            <p:nvPr>
              <p:custDataLst>
                <p:tags r:id="rId30"/>
              </p:custDataLst>
            </p:nvPr>
          </p:nvSpPr>
          <p:spPr>
            <a:xfrm>
              <a:off x="7054438" y="5632283"/>
              <a:ext cx="222663" cy="84442"/>
            </a:xfrm>
            <a:custGeom>
              <a:avLst/>
              <a:gdLst/>
              <a:ahLst/>
              <a:cxnLst/>
              <a:rect l="0" t="0" r="0" b="0"/>
              <a:pathLst>
                <a:path w="222663" h="84442">
                  <a:moveTo>
                    <a:pt x="82962" y="31917"/>
                  </a:moveTo>
                  <a:lnTo>
                    <a:pt x="82962" y="31917"/>
                  </a:lnTo>
                  <a:lnTo>
                    <a:pt x="82962" y="18433"/>
                  </a:lnTo>
                  <a:lnTo>
                    <a:pt x="80845" y="13050"/>
                  </a:lnTo>
                  <a:lnTo>
                    <a:pt x="72849" y="3306"/>
                  </a:lnTo>
                  <a:lnTo>
                    <a:pt x="67047" y="848"/>
                  </a:lnTo>
                  <a:lnTo>
                    <a:pt x="53075" y="0"/>
                  </a:lnTo>
                  <a:lnTo>
                    <a:pt x="39340" y="5737"/>
                  </a:lnTo>
                  <a:lnTo>
                    <a:pt x="19707" y="22749"/>
                  </a:lnTo>
                  <a:lnTo>
                    <a:pt x="4247" y="43781"/>
                  </a:lnTo>
                  <a:lnTo>
                    <a:pt x="852" y="50410"/>
                  </a:lnTo>
                  <a:lnTo>
                    <a:pt x="0" y="56240"/>
                  </a:lnTo>
                  <a:lnTo>
                    <a:pt x="2816" y="66481"/>
                  </a:lnTo>
                  <a:lnTo>
                    <a:pt x="10653" y="73855"/>
                  </a:lnTo>
                  <a:lnTo>
                    <a:pt x="15706" y="76809"/>
                  </a:lnTo>
                  <a:lnTo>
                    <a:pt x="20485" y="78072"/>
                  </a:lnTo>
                  <a:lnTo>
                    <a:pt x="29560" y="77595"/>
                  </a:lnTo>
                  <a:lnTo>
                    <a:pt x="38297" y="73149"/>
                  </a:lnTo>
                  <a:lnTo>
                    <a:pt x="46883" y="65765"/>
                  </a:lnTo>
                  <a:lnTo>
                    <a:pt x="58945" y="49002"/>
                  </a:lnTo>
                  <a:lnTo>
                    <a:pt x="69175" y="17840"/>
                  </a:lnTo>
                  <a:lnTo>
                    <a:pt x="69779" y="15077"/>
                  </a:lnTo>
                  <a:lnTo>
                    <a:pt x="66747" y="20264"/>
                  </a:lnTo>
                  <a:lnTo>
                    <a:pt x="59260" y="50617"/>
                  </a:lnTo>
                  <a:lnTo>
                    <a:pt x="59022" y="62805"/>
                  </a:lnTo>
                  <a:lnTo>
                    <a:pt x="61269" y="72927"/>
                  </a:lnTo>
                  <a:lnTo>
                    <a:pt x="66500" y="80247"/>
                  </a:lnTo>
                  <a:lnTo>
                    <a:pt x="69871" y="83187"/>
                  </a:lnTo>
                  <a:lnTo>
                    <a:pt x="73528" y="84441"/>
                  </a:lnTo>
                  <a:lnTo>
                    <a:pt x="81357" y="83953"/>
                  </a:lnTo>
                  <a:lnTo>
                    <a:pt x="89539" y="77622"/>
                  </a:lnTo>
                  <a:lnTo>
                    <a:pt x="109661" y="52940"/>
                  </a:lnTo>
                  <a:lnTo>
                    <a:pt x="128949" y="22298"/>
                  </a:lnTo>
                  <a:lnTo>
                    <a:pt x="141351" y="7351"/>
                  </a:lnTo>
                  <a:lnTo>
                    <a:pt x="147248" y="3360"/>
                  </a:lnTo>
                  <a:lnTo>
                    <a:pt x="149102" y="3001"/>
                  </a:lnTo>
                  <a:lnTo>
                    <a:pt x="150339" y="3468"/>
                  </a:lnTo>
                  <a:lnTo>
                    <a:pt x="151163" y="4484"/>
                  </a:lnTo>
                  <a:lnTo>
                    <a:pt x="152668" y="32853"/>
                  </a:lnTo>
                  <a:lnTo>
                    <a:pt x="152793" y="61909"/>
                  </a:lnTo>
                  <a:lnTo>
                    <a:pt x="153509" y="69941"/>
                  </a:lnTo>
                  <a:lnTo>
                    <a:pt x="154688" y="72083"/>
                  </a:lnTo>
                  <a:lnTo>
                    <a:pt x="156179" y="73511"/>
                  </a:lnTo>
                  <a:lnTo>
                    <a:pt x="158585" y="73052"/>
                  </a:lnTo>
                  <a:lnTo>
                    <a:pt x="169417" y="64958"/>
                  </a:lnTo>
                  <a:lnTo>
                    <a:pt x="185014" y="48762"/>
                  </a:lnTo>
                  <a:lnTo>
                    <a:pt x="203283" y="22126"/>
                  </a:lnTo>
                  <a:lnTo>
                    <a:pt x="213739" y="9600"/>
                  </a:lnTo>
                  <a:lnTo>
                    <a:pt x="213890" y="9983"/>
                  </a:lnTo>
                  <a:lnTo>
                    <a:pt x="205227" y="39275"/>
                  </a:lnTo>
                  <a:lnTo>
                    <a:pt x="203931" y="63866"/>
                  </a:lnTo>
                  <a:lnTo>
                    <a:pt x="205941" y="68738"/>
                  </a:lnTo>
                  <a:lnTo>
                    <a:pt x="222662" y="82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637"/>
            <p:cNvSpPr/>
            <p:nvPr>
              <p:custDataLst>
                <p:tags r:id="rId31"/>
              </p:custDataLst>
            </p:nvPr>
          </p:nvSpPr>
          <p:spPr>
            <a:xfrm>
              <a:off x="7305080" y="5619750"/>
              <a:ext cx="168871" cy="94578"/>
            </a:xfrm>
            <a:custGeom>
              <a:avLst/>
              <a:gdLst/>
              <a:ahLst/>
              <a:cxnLst/>
              <a:rect l="0" t="0" r="0" b="0"/>
              <a:pathLst>
                <a:path w="168871" h="94578">
                  <a:moveTo>
                    <a:pt x="54570" y="0"/>
                  </a:moveTo>
                  <a:lnTo>
                    <a:pt x="54570" y="0"/>
                  </a:lnTo>
                  <a:lnTo>
                    <a:pt x="44431" y="705"/>
                  </a:lnTo>
                  <a:lnTo>
                    <a:pt x="26958" y="8789"/>
                  </a:lnTo>
                  <a:lnTo>
                    <a:pt x="21346" y="12209"/>
                  </a:lnTo>
                  <a:lnTo>
                    <a:pt x="15109" y="19772"/>
                  </a:lnTo>
                  <a:lnTo>
                    <a:pt x="13446" y="23765"/>
                  </a:lnTo>
                  <a:lnTo>
                    <a:pt x="13479" y="31964"/>
                  </a:lnTo>
                  <a:lnTo>
                    <a:pt x="16552" y="41017"/>
                  </a:lnTo>
                  <a:lnTo>
                    <a:pt x="22621" y="52096"/>
                  </a:lnTo>
                  <a:lnTo>
                    <a:pt x="53835" y="76805"/>
                  </a:lnTo>
                  <a:lnTo>
                    <a:pt x="54785" y="80131"/>
                  </a:lnTo>
                  <a:lnTo>
                    <a:pt x="54009" y="83759"/>
                  </a:lnTo>
                  <a:lnTo>
                    <a:pt x="52079" y="87589"/>
                  </a:lnTo>
                  <a:lnTo>
                    <a:pt x="48676" y="90143"/>
                  </a:lnTo>
                  <a:lnTo>
                    <a:pt x="39250" y="92980"/>
                  </a:lnTo>
                  <a:lnTo>
                    <a:pt x="22043" y="94577"/>
                  </a:lnTo>
                  <a:lnTo>
                    <a:pt x="232" y="89724"/>
                  </a:lnTo>
                  <a:lnTo>
                    <a:pt x="0" y="88743"/>
                  </a:lnTo>
                  <a:lnTo>
                    <a:pt x="1624" y="85773"/>
                  </a:lnTo>
                  <a:lnTo>
                    <a:pt x="6579" y="83982"/>
                  </a:lnTo>
                  <a:lnTo>
                    <a:pt x="14896" y="81775"/>
                  </a:lnTo>
                  <a:lnTo>
                    <a:pt x="45113" y="68861"/>
                  </a:lnTo>
                  <a:lnTo>
                    <a:pt x="74581" y="56856"/>
                  </a:lnTo>
                  <a:lnTo>
                    <a:pt x="101892" y="44363"/>
                  </a:lnTo>
                  <a:lnTo>
                    <a:pt x="126712" y="30870"/>
                  </a:lnTo>
                  <a:lnTo>
                    <a:pt x="129476" y="28341"/>
                  </a:lnTo>
                  <a:lnTo>
                    <a:pt x="130613" y="25950"/>
                  </a:lnTo>
                  <a:lnTo>
                    <a:pt x="130665" y="23650"/>
                  </a:lnTo>
                  <a:lnTo>
                    <a:pt x="129995" y="22116"/>
                  </a:lnTo>
                  <a:lnTo>
                    <a:pt x="128841" y="21094"/>
                  </a:lnTo>
                  <a:lnTo>
                    <a:pt x="127368" y="20413"/>
                  </a:lnTo>
                  <a:lnTo>
                    <a:pt x="115180" y="22825"/>
                  </a:lnTo>
                  <a:lnTo>
                    <a:pt x="105967" y="29900"/>
                  </a:lnTo>
                  <a:lnTo>
                    <a:pt x="88555" y="51689"/>
                  </a:lnTo>
                  <a:lnTo>
                    <a:pt x="86398" y="57037"/>
                  </a:lnTo>
                  <a:lnTo>
                    <a:pt x="85884" y="66742"/>
                  </a:lnTo>
                  <a:lnTo>
                    <a:pt x="88146" y="70600"/>
                  </a:lnTo>
                  <a:lnTo>
                    <a:pt x="96304" y="76769"/>
                  </a:lnTo>
                  <a:lnTo>
                    <a:pt x="112797" y="84208"/>
                  </a:lnTo>
                  <a:lnTo>
                    <a:pt x="132424" y="84933"/>
                  </a:lnTo>
                  <a:lnTo>
                    <a:pt x="16887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638"/>
            <p:cNvSpPr/>
            <p:nvPr>
              <p:custDataLst>
                <p:tags r:id="rId32"/>
              </p:custDataLst>
            </p:nvPr>
          </p:nvSpPr>
          <p:spPr>
            <a:xfrm>
              <a:off x="7533127" y="5605550"/>
              <a:ext cx="258324" cy="91390"/>
            </a:xfrm>
            <a:custGeom>
              <a:avLst/>
              <a:gdLst/>
              <a:ahLst/>
              <a:cxnLst/>
              <a:rect l="0" t="0" r="0" b="0"/>
              <a:pathLst>
                <a:path w="258324" h="91390">
                  <a:moveTo>
                    <a:pt x="17023" y="20550"/>
                  </a:moveTo>
                  <a:lnTo>
                    <a:pt x="17023" y="20550"/>
                  </a:lnTo>
                  <a:lnTo>
                    <a:pt x="13652" y="20550"/>
                  </a:lnTo>
                  <a:lnTo>
                    <a:pt x="4814" y="34034"/>
                  </a:lnTo>
                  <a:lnTo>
                    <a:pt x="0" y="55903"/>
                  </a:lnTo>
                  <a:lnTo>
                    <a:pt x="1945" y="76886"/>
                  </a:lnTo>
                  <a:lnTo>
                    <a:pt x="7028" y="86275"/>
                  </a:lnTo>
                  <a:lnTo>
                    <a:pt x="10360" y="89767"/>
                  </a:lnTo>
                  <a:lnTo>
                    <a:pt x="14698" y="91389"/>
                  </a:lnTo>
                  <a:lnTo>
                    <a:pt x="25162" y="91310"/>
                  </a:lnTo>
                  <a:lnTo>
                    <a:pt x="34986" y="87041"/>
                  </a:lnTo>
                  <a:lnTo>
                    <a:pt x="39581" y="83927"/>
                  </a:lnTo>
                  <a:lnTo>
                    <a:pt x="46570" y="74823"/>
                  </a:lnTo>
                  <a:lnTo>
                    <a:pt x="49421" y="69432"/>
                  </a:lnTo>
                  <a:lnTo>
                    <a:pt x="50707" y="57797"/>
                  </a:lnTo>
                  <a:lnTo>
                    <a:pt x="49155" y="36452"/>
                  </a:lnTo>
                  <a:lnTo>
                    <a:pt x="50824" y="29263"/>
                  </a:lnTo>
                  <a:lnTo>
                    <a:pt x="52257" y="26359"/>
                  </a:lnTo>
                  <a:lnTo>
                    <a:pt x="53918" y="25128"/>
                  </a:lnTo>
                  <a:lnTo>
                    <a:pt x="55731" y="25013"/>
                  </a:lnTo>
                  <a:lnTo>
                    <a:pt x="83572" y="31760"/>
                  </a:lnTo>
                  <a:lnTo>
                    <a:pt x="114991" y="32956"/>
                  </a:lnTo>
                  <a:lnTo>
                    <a:pt x="139968" y="26421"/>
                  </a:lnTo>
                  <a:lnTo>
                    <a:pt x="158500" y="18918"/>
                  </a:lnTo>
                  <a:lnTo>
                    <a:pt x="166450" y="12534"/>
                  </a:lnTo>
                  <a:lnTo>
                    <a:pt x="169558" y="8856"/>
                  </a:lnTo>
                  <a:lnTo>
                    <a:pt x="170218" y="5698"/>
                  </a:lnTo>
                  <a:lnTo>
                    <a:pt x="169247" y="2888"/>
                  </a:lnTo>
                  <a:lnTo>
                    <a:pt x="167189" y="309"/>
                  </a:lnTo>
                  <a:lnTo>
                    <a:pt x="163700" y="0"/>
                  </a:lnTo>
                  <a:lnTo>
                    <a:pt x="154179" y="3420"/>
                  </a:lnTo>
                  <a:lnTo>
                    <a:pt x="136920" y="20021"/>
                  </a:lnTo>
                  <a:lnTo>
                    <a:pt x="118604" y="49504"/>
                  </a:lnTo>
                  <a:lnTo>
                    <a:pt x="115087" y="60700"/>
                  </a:lnTo>
                  <a:lnTo>
                    <a:pt x="116265" y="65661"/>
                  </a:lnTo>
                  <a:lnTo>
                    <a:pt x="123220" y="74937"/>
                  </a:lnTo>
                  <a:lnTo>
                    <a:pt x="135248" y="79999"/>
                  </a:lnTo>
                  <a:lnTo>
                    <a:pt x="150001" y="81544"/>
                  </a:lnTo>
                  <a:lnTo>
                    <a:pt x="174173" y="77741"/>
                  </a:lnTo>
                  <a:lnTo>
                    <a:pt x="203863" y="66053"/>
                  </a:lnTo>
                  <a:lnTo>
                    <a:pt x="213658" y="62646"/>
                  </a:lnTo>
                  <a:lnTo>
                    <a:pt x="220362" y="63483"/>
                  </a:lnTo>
                  <a:lnTo>
                    <a:pt x="228103" y="67922"/>
                  </a:lnTo>
                  <a:lnTo>
                    <a:pt x="244353" y="82817"/>
                  </a:lnTo>
                  <a:lnTo>
                    <a:pt x="245482" y="81816"/>
                  </a:lnTo>
                  <a:lnTo>
                    <a:pt x="248618" y="76942"/>
                  </a:lnTo>
                  <a:lnTo>
                    <a:pt x="248600" y="66309"/>
                  </a:lnTo>
                  <a:lnTo>
                    <a:pt x="247652" y="52882"/>
                  </a:lnTo>
                  <a:lnTo>
                    <a:pt x="251265" y="23998"/>
                  </a:lnTo>
                  <a:lnTo>
                    <a:pt x="253540" y="16673"/>
                  </a:lnTo>
                  <a:lnTo>
                    <a:pt x="258323" y="7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639"/>
            <p:cNvSpPr/>
            <p:nvPr>
              <p:custDataLst>
                <p:tags r:id="rId33"/>
              </p:custDataLst>
            </p:nvPr>
          </p:nvSpPr>
          <p:spPr>
            <a:xfrm>
              <a:off x="7828559" y="5520306"/>
              <a:ext cx="207616" cy="178509"/>
            </a:xfrm>
            <a:custGeom>
              <a:avLst/>
              <a:gdLst/>
              <a:ahLst/>
              <a:cxnLst/>
              <a:rect l="0" t="0" r="0" b="0"/>
              <a:pathLst>
                <a:path w="207616" h="178509">
                  <a:moveTo>
                    <a:pt x="89891" y="105794"/>
                  </a:moveTo>
                  <a:lnTo>
                    <a:pt x="89891" y="105794"/>
                  </a:lnTo>
                  <a:lnTo>
                    <a:pt x="68843" y="96956"/>
                  </a:lnTo>
                  <a:lnTo>
                    <a:pt x="47828" y="97609"/>
                  </a:lnTo>
                  <a:lnTo>
                    <a:pt x="27098" y="105642"/>
                  </a:lnTo>
                  <a:lnTo>
                    <a:pt x="10922" y="116959"/>
                  </a:lnTo>
                  <a:lnTo>
                    <a:pt x="562" y="132620"/>
                  </a:lnTo>
                  <a:lnTo>
                    <a:pt x="0" y="137084"/>
                  </a:lnTo>
                  <a:lnTo>
                    <a:pt x="1036" y="140765"/>
                  </a:lnTo>
                  <a:lnTo>
                    <a:pt x="3137" y="143924"/>
                  </a:lnTo>
                  <a:lnTo>
                    <a:pt x="6655" y="146031"/>
                  </a:lnTo>
                  <a:lnTo>
                    <a:pt x="16209" y="148371"/>
                  </a:lnTo>
                  <a:lnTo>
                    <a:pt x="36858" y="146318"/>
                  </a:lnTo>
                  <a:lnTo>
                    <a:pt x="60850" y="134499"/>
                  </a:lnTo>
                  <a:lnTo>
                    <a:pt x="82462" y="114221"/>
                  </a:lnTo>
                  <a:lnTo>
                    <a:pt x="97643" y="92841"/>
                  </a:lnTo>
                  <a:lnTo>
                    <a:pt x="113797" y="66875"/>
                  </a:lnTo>
                  <a:lnTo>
                    <a:pt x="130385" y="38873"/>
                  </a:lnTo>
                  <a:lnTo>
                    <a:pt x="145477" y="8825"/>
                  </a:lnTo>
                  <a:lnTo>
                    <a:pt x="147992" y="1078"/>
                  </a:lnTo>
                  <a:lnTo>
                    <a:pt x="147675" y="0"/>
                  </a:lnTo>
                  <a:lnTo>
                    <a:pt x="124520" y="29521"/>
                  </a:lnTo>
                  <a:lnTo>
                    <a:pt x="108809" y="52139"/>
                  </a:lnTo>
                  <a:lnTo>
                    <a:pt x="90068" y="78655"/>
                  </a:lnTo>
                  <a:lnTo>
                    <a:pt x="75624" y="105021"/>
                  </a:lnTo>
                  <a:lnTo>
                    <a:pt x="66616" y="129439"/>
                  </a:lnTo>
                  <a:lnTo>
                    <a:pt x="64965" y="149699"/>
                  </a:lnTo>
                  <a:lnTo>
                    <a:pt x="66924" y="157642"/>
                  </a:lnTo>
                  <a:lnTo>
                    <a:pt x="74745" y="170230"/>
                  </a:lnTo>
                  <a:lnTo>
                    <a:pt x="89038" y="176766"/>
                  </a:lnTo>
                  <a:lnTo>
                    <a:pt x="97789" y="178508"/>
                  </a:lnTo>
                  <a:lnTo>
                    <a:pt x="115038" y="174800"/>
                  </a:lnTo>
                  <a:lnTo>
                    <a:pt x="142497" y="158931"/>
                  </a:lnTo>
                  <a:lnTo>
                    <a:pt x="171095" y="136355"/>
                  </a:lnTo>
                  <a:lnTo>
                    <a:pt x="199300" y="110184"/>
                  </a:lnTo>
                  <a:lnTo>
                    <a:pt x="207210" y="102626"/>
                  </a:lnTo>
                  <a:lnTo>
                    <a:pt x="207615" y="102976"/>
                  </a:lnTo>
                  <a:lnTo>
                    <a:pt x="206183" y="107128"/>
                  </a:lnTo>
                  <a:lnTo>
                    <a:pt x="190060" y="138218"/>
                  </a:lnTo>
                  <a:lnTo>
                    <a:pt x="186598" y="153423"/>
                  </a:lnTo>
                  <a:lnTo>
                    <a:pt x="187670" y="160594"/>
                  </a:lnTo>
                  <a:lnTo>
                    <a:pt x="188944" y="163494"/>
                  </a:lnTo>
                  <a:lnTo>
                    <a:pt x="190499" y="164721"/>
                  </a:lnTo>
                  <a:lnTo>
                    <a:pt x="192241" y="164835"/>
                  </a:lnTo>
                  <a:lnTo>
                    <a:pt x="197841" y="162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640"/>
            <p:cNvSpPr/>
            <p:nvPr>
              <p:custDataLst>
                <p:tags r:id="rId34"/>
              </p:custDataLst>
            </p:nvPr>
          </p:nvSpPr>
          <p:spPr>
            <a:xfrm>
              <a:off x="8058150" y="556348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" name="SMARTInkShape-Group156"/>
          <p:cNvGrpSpPr/>
          <p:nvPr/>
        </p:nvGrpSpPr>
        <p:grpSpPr>
          <a:xfrm>
            <a:off x="876300" y="6312423"/>
            <a:ext cx="658705" cy="257049"/>
            <a:chOff x="876300" y="6312423"/>
            <a:chExt cx="658705" cy="257049"/>
          </a:xfrm>
        </p:grpSpPr>
        <p:sp>
          <p:nvSpPr>
            <p:cNvPr id="176" name="SMARTInkShape-641"/>
            <p:cNvSpPr/>
            <p:nvPr>
              <p:custDataLst>
                <p:tags r:id="rId23"/>
              </p:custDataLst>
            </p:nvPr>
          </p:nvSpPr>
          <p:spPr>
            <a:xfrm>
              <a:off x="876300" y="6363084"/>
              <a:ext cx="117539" cy="206388"/>
            </a:xfrm>
            <a:custGeom>
              <a:avLst/>
              <a:gdLst/>
              <a:ahLst/>
              <a:cxnLst/>
              <a:rect l="0" t="0" r="0" b="0"/>
              <a:pathLst>
                <a:path w="117539" h="206388">
                  <a:moveTo>
                    <a:pt x="6350" y="44066"/>
                  </a:moveTo>
                  <a:lnTo>
                    <a:pt x="6350" y="44066"/>
                  </a:lnTo>
                  <a:lnTo>
                    <a:pt x="6350" y="40695"/>
                  </a:lnTo>
                  <a:lnTo>
                    <a:pt x="18284" y="21148"/>
                  </a:lnTo>
                  <a:lnTo>
                    <a:pt x="23648" y="15536"/>
                  </a:lnTo>
                  <a:lnTo>
                    <a:pt x="40472" y="6184"/>
                  </a:lnTo>
                  <a:lnTo>
                    <a:pt x="57853" y="1562"/>
                  </a:lnTo>
                  <a:lnTo>
                    <a:pt x="79318" y="0"/>
                  </a:lnTo>
                  <a:lnTo>
                    <a:pt x="86523" y="1668"/>
                  </a:lnTo>
                  <a:lnTo>
                    <a:pt x="89432" y="3101"/>
                  </a:lnTo>
                  <a:lnTo>
                    <a:pt x="91371" y="4761"/>
                  </a:lnTo>
                  <a:lnTo>
                    <a:pt x="93526" y="8488"/>
                  </a:lnTo>
                  <a:lnTo>
                    <a:pt x="90721" y="16259"/>
                  </a:lnTo>
                  <a:lnTo>
                    <a:pt x="83359" y="26769"/>
                  </a:lnTo>
                  <a:lnTo>
                    <a:pt x="57519" y="50762"/>
                  </a:lnTo>
                  <a:lnTo>
                    <a:pt x="26260" y="81319"/>
                  </a:lnTo>
                  <a:lnTo>
                    <a:pt x="26679" y="82306"/>
                  </a:lnTo>
                  <a:lnTo>
                    <a:pt x="29026" y="85286"/>
                  </a:lnTo>
                  <a:lnTo>
                    <a:pt x="59720" y="99863"/>
                  </a:lnTo>
                  <a:lnTo>
                    <a:pt x="84939" y="116366"/>
                  </a:lnTo>
                  <a:lnTo>
                    <a:pt x="104895" y="133692"/>
                  </a:lnTo>
                  <a:lnTo>
                    <a:pt x="113648" y="145283"/>
                  </a:lnTo>
                  <a:lnTo>
                    <a:pt x="117538" y="155138"/>
                  </a:lnTo>
                  <a:lnTo>
                    <a:pt x="117386" y="164222"/>
                  </a:lnTo>
                  <a:lnTo>
                    <a:pt x="116357" y="168620"/>
                  </a:lnTo>
                  <a:lnTo>
                    <a:pt x="104797" y="184923"/>
                  </a:lnTo>
                  <a:lnTo>
                    <a:pt x="84595" y="199788"/>
                  </a:lnTo>
                  <a:lnTo>
                    <a:pt x="60735" y="206387"/>
                  </a:lnTo>
                  <a:lnTo>
                    <a:pt x="39162" y="204972"/>
                  </a:lnTo>
                  <a:lnTo>
                    <a:pt x="25872" y="198130"/>
                  </a:lnTo>
                  <a:lnTo>
                    <a:pt x="10253" y="184259"/>
                  </a:lnTo>
                  <a:lnTo>
                    <a:pt x="4557" y="175518"/>
                  </a:lnTo>
                  <a:lnTo>
                    <a:pt x="0" y="1583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642"/>
            <p:cNvSpPr/>
            <p:nvPr>
              <p:custDataLst>
                <p:tags r:id="rId24"/>
              </p:custDataLst>
            </p:nvPr>
          </p:nvSpPr>
          <p:spPr>
            <a:xfrm>
              <a:off x="1050518" y="6374375"/>
              <a:ext cx="130417" cy="156895"/>
            </a:xfrm>
            <a:custGeom>
              <a:avLst/>
              <a:gdLst/>
              <a:ahLst/>
              <a:cxnLst/>
              <a:rect l="0" t="0" r="0" b="0"/>
              <a:pathLst>
                <a:path w="130417" h="156895">
                  <a:moveTo>
                    <a:pt x="92482" y="26425"/>
                  </a:moveTo>
                  <a:lnTo>
                    <a:pt x="92482" y="26425"/>
                  </a:lnTo>
                  <a:lnTo>
                    <a:pt x="92482" y="23054"/>
                  </a:lnTo>
                  <a:lnTo>
                    <a:pt x="90365" y="22061"/>
                  </a:lnTo>
                  <a:lnTo>
                    <a:pt x="82369" y="20957"/>
                  </a:lnTo>
                  <a:lnTo>
                    <a:pt x="59225" y="23707"/>
                  </a:lnTo>
                  <a:lnTo>
                    <a:pt x="43835" y="30861"/>
                  </a:lnTo>
                  <a:lnTo>
                    <a:pt x="16707" y="52701"/>
                  </a:lnTo>
                  <a:lnTo>
                    <a:pt x="7534" y="68677"/>
                  </a:lnTo>
                  <a:lnTo>
                    <a:pt x="285" y="95624"/>
                  </a:lnTo>
                  <a:lnTo>
                    <a:pt x="0" y="112919"/>
                  </a:lnTo>
                  <a:lnTo>
                    <a:pt x="4577" y="130012"/>
                  </a:lnTo>
                  <a:lnTo>
                    <a:pt x="16959" y="143255"/>
                  </a:lnTo>
                  <a:lnTo>
                    <a:pt x="34222" y="152433"/>
                  </a:lnTo>
                  <a:lnTo>
                    <a:pt x="63774" y="156894"/>
                  </a:lnTo>
                  <a:lnTo>
                    <a:pt x="84427" y="155437"/>
                  </a:lnTo>
                  <a:lnTo>
                    <a:pt x="101602" y="146793"/>
                  </a:lnTo>
                  <a:lnTo>
                    <a:pt x="115585" y="133544"/>
                  </a:lnTo>
                  <a:lnTo>
                    <a:pt x="126504" y="118248"/>
                  </a:lnTo>
                  <a:lnTo>
                    <a:pt x="130416" y="98280"/>
                  </a:lnTo>
                  <a:lnTo>
                    <a:pt x="129097" y="73883"/>
                  </a:lnTo>
                  <a:lnTo>
                    <a:pt x="123807" y="44225"/>
                  </a:lnTo>
                  <a:lnTo>
                    <a:pt x="116267" y="12648"/>
                  </a:lnTo>
                  <a:lnTo>
                    <a:pt x="112572" y="6658"/>
                  </a:lnTo>
                  <a:lnTo>
                    <a:pt x="107992" y="2663"/>
                  </a:lnTo>
                  <a:lnTo>
                    <a:pt x="102822" y="0"/>
                  </a:lnTo>
                  <a:lnTo>
                    <a:pt x="97259" y="342"/>
                  </a:lnTo>
                  <a:lnTo>
                    <a:pt x="73432" y="137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643"/>
            <p:cNvSpPr/>
            <p:nvPr>
              <p:custDataLst>
                <p:tags r:id="rId25"/>
              </p:custDataLst>
            </p:nvPr>
          </p:nvSpPr>
          <p:spPr>
            <a:xfrm>
              <a:off x="1240636" y="6350369"/>
              <a:ext cx="124615" cy="176337"/>
            </a:xfrm>
            <a:custGeom>
              <a:avLst/>
              <a:gdLst/>
              <a:ahLst/>
              <a:cxnLst/>
              <a:rect l="0" t="0" r="0" b="0"/>
              <a:pathLst>
                <a:path w="124615" h="176337">
                  <a:moveTo>
                    <a:pt x="48414" y="120281"/>
                  </a:moveTo>
                  <a:lnTo>
                    <a:pt x="48414" y="120281"/>
                  </a:lnTo>
                  <a:lnTo>
                    <a:pt x="42142" y="114009"/>
                  </a:lnTo>
                  <a:lnTo>
                    <a:pt x="42080" y="110288"/>
                  </a:lnTo>
                  <a:lnTo>
                    <a:pt x="42071" y="111841"/>
                  </a:lnTo>
                  <a:lnTo>
                    <a:pt x="23224" y="124326"/>
                  </a:lnTo>
                  <a:lnTo>
                    <a:pt x="6122" y="146480"/>
                  </a:lnTo>
                  <a:lnTo>
                    <a:pt x="1395" y="158737"/>
                  </a:lnTo>
                  <a:lnTo>
                    <a:pt x="0" y="169122"/>
                  </a:lnTo>
                  <a:lnTo>
                    <a:pt x="616" y="171892"/>
                  </a:lnTo>
                  <a:lnTo>
                    <a:pt x="1732" y="173738"/>
                  </a:lnTo>
                  <a:lnTo>
                    <a:pt x="8617" y="175789"/>
                  </a:lnTo>
                  <a:lnTo>
                    <a:pt x="13416" y="176336"/>
                  </a:lnTo>
                  <a:lnTo>
                    <a:pt x="33654" y="170365"/>
                  </a:lnTo>
                  <a:lnTo>
                    <a:pt x="57525" y="152916"/>
                  </a:lnTo>
                  <a:lnTo>
                    <a:pt x="79101" y="126502"/>
                  </a:lnTo>
                  <a:lnTo>
                    <a:pt x="90510" y="100938"/>
                  </a:lnTo>
                  <a:lnTo>
                    <a:pt x="98873" y="72173"/>
                  </a:lnTo>
                  <a:lnTo>
                    <a:pt x="102590" y="45277"/>
                  </a:lnTo>
                  <a:lnTo>
                    <a:pt x="108054" y="16448"/>
                  </a:lnTo>
                  <a:lnTo>
                    <a:pt x="110770" y="1243"/>
                  </a:lnTo>
                  <a:lnTo>
                    <a:pt x="110446" y="0"/>
                  </a:lnTo>
                  <a:lnTo>
                    <a:pt x="109524" y="582"/>
                  </a:lnTo>
                  <a:lnTo>
                    <a:pt x="102975" y="13789"/>
                  </a:lnTo>
                  <a:lnTo>
                    <a:pt x="93978" y="41926"/>
                  </a:lnTo>
                  <a:lnTo>
                    <a:pt x="90537" y="64995"/>
                  </a:lnTo>
                  <a:lnTo>
                    <a:pt x="91359" y="89360"/>
                  </a:lnTo>
                  <a:lnTo>
                    <a:pt x="99160" y="116763"/>
                  </a:lnTo>
                  <a:lnTo>
                    <a:pt x="108362" y="129537"/>
                  </a:lnTo>
                  <a:lnTo>
                    <a:pt x="124614" y="1456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644"/>
            <p:cNvSpPr/>
            <p:nvPr>
              <p:custDataLst>
                <p:tags r:id="rId26"/>
              </p:custDataLst>
            </p:nvPr>
          </p:nvSpPr>
          <p:spPr>
            <a:xfrm>
              <a:off x="1466850" y="6343650"/>
              <a:ext cx="31751" cy="139701"/>
            </a:xfrm>
            <a:custGeom>
              <a:avLst/>
              <a:gdLst/>
              <a:ahLst/>
              <a:cxnLst/>
              <a:rect l="0" t="0" r="0" b="0"/>
              <a:pathLst>
                <a:path w="31751" h="139701">
                  <a:moveTo>
                    <a:pt x="31750" y="0"/>
                  </a:moveTo>
                  <a:lnTo>
                    <a:pt x="31750" y="0"/>
                  </a:lnTo>
                  <a:lnTo>
                    <a:pt x="30339" y="12961"/>
                  </a:lnTo>
                  <a:lnTo>
                    <a:pt x="21611" y="41940"/>
                  </a:lnTo>
                  <a:lnTo>
                    <a:pt x="14074" y="65206"/>
                  </a:lnTo>
                  <a:lnTo>
                    <a:pt x="7901" y="87777"/>
                  </a:lnTo>
                  <a:lnTo>
                    <a:pt x="2341" y="114673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645"/>
            <p:cNvSpPr/>
            <p:nvPr>
              <p:custDataLst>
                <p:tags r:id="rId27"/>
              </p:custDataLst>
            </p:nvPr>
          </p:nvSpPr>
          <p:spPr>
            <a:xfrm>
              <a:off x="1422400" y="6312423"/>
              <a:ext cx="112605" cy="214594"/>
            </a:xfrm>
            <a:custGeom>
              <a:avLst/>
              <a:gdLst/>
              <a:ahLst/>
              <a:cxnLst/>
              <a:rect l="0" t="0" r="0" b="0"/>
              <a:pathLst>
                <a:path w="112605" h="214594">
                  <a:moveTo>
                    <a:pt x="50800" y="12177"/>
                  </a:moveTo>
                  <a:lnTo>
                    <a:pt x="50800" y="12177"/>
                  </a:lnTo>
                  <a:lnTo>
                    <a:pt x="54171" y="5435"/>
                  </a:lnTo>
                  <a:lnTo>
                    <a:pt x="55870" y="3449"/>
                  </a:lnTo>
                  <a:lnTo>
                    <a:pt x="59638" y="1242"/>
                  </a:lnTo>
                  <a:lnTo>
                    <a:pt x="69098" y="0"/>
                  </a:lnTo>
                  <a:lnTo>
                    <a:pt x="80838" y="3002"/>
                  </a:lnTo>
                  <a:lnTo>
                    <a:pt x="93253" y="8361"/>
                  </a:lnTo>
                  <a:lnTo>
                    <a:pt x="96035" y="11044"/>
                  </a:lnTo>
                  <a:lnTo>
                    <a:pt x="99127" y="17788"/>
                  </a:lnTo>
                  <a:lnTo>
                    <a:pt x="100867" y="32890"/>
                  </a:lnTo>
                  <a:lnTo>
                    <a:pt x="98012" y="50769"/>
                  </a:lnTo>
                  <a:lnTo>
                    <a:pt x="88952" y="63196"/>
                  </a:lnTo>
                  <a:lnTo>
                    <a:pt x="59594" y="90426"/>
                  </a:lnTo>
                  <a:lnTo>
                    <a:pt x="52537" y="93877"/>
                  </a:lnTo>
                  <a:lnTo>
                    <a:pt x="53369" y="94160"/>
                  </a:lnTo>
                  <a:lnTo>
                    <a:pt x="61282" y="95264"/>
                  </a:lnTo>
                  <a:lnTo>
                    <a:pt x="68629" y="98023"/>
                  </a:lnTo>
                  <a:lnTo>
                    <a:pt x="84070" y="110285"/>
                  </a:lnTo>
                  <a:lnTo>
                    <a:pt x="98679" y="130695"/>
                  </a:lnTo>
                  <a:lnTo>
                    <a:pt x="110483" y="162169"/>
                  </a:lnTo>
                  <a:lnTo>
                    <a:pt x="112604" y="176207"/>
                  </a:lnTo>
                  <a:lnTo>
                    <a:pt x="109783" y="187620"/>
                  </a:lnTo>
                  <a:lnTo>
                    <a:pt x="103120" y="197396"/>
                  </a:lnTo>
                  <a:lnTo>
                    <a:pt x="93104" y="206444"/>
                  </a:lnTo>
                  <a:lnTo>
                    <a:pt x="79714" y="211407"/>
                  </a:lnTo>
                  <a:lnTo>
                    <a:pt x="51494" y="214593"/>
                  </a:lnTo>
                  <a:lnTo>
                    <a:pt x="36527" y="207503"/>
                  </a:lnTo>
                  <a:lnTo>
                    <a:pt x="15997" y="189525"/>
                  </a:lnTo>
                  <a:lnTo>
                    <a:pt x="7110" y="177782"/>
                  </a:lnTo>
                  <a:lnTo>
                    <a:pt x="0" y="158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2" name="SMARTInkShape-646"/>
          <p:cNvSpPr/>
          <p:nvPr>
            <p:custDataLst>
              <p:tags r:id="rId9"/>
            </p:custDataLst>
          </p:nvPr>
        </p:nvSpPr>
        <p:spPr>
          <a:xfrm>
            <a:off x="1847850" y="6390425"/>
            <a:ext cx="260930" cy="82559"/>
          </a:xfrm>
          <a:custGeom>
            <a:avLst/>
            <a:gdLst/>
            <a:ahLst/>
            <a:cxnLst/>
            <a:rect l="0" t="0" r="0" b="0"/>
            <a:pathLst>
              <a:path w="260930" h="82559">
                <a:moveTo>
                  <a:pt x="0" y="67525"/>
                </a:moveTo>
                <a:lnTo>
                  <a:pt x="0" y="67525"/>
                </a:lnTo>
                <a:lnTo>
                  <a:pt x="21662" y="39395"/>
                </a:lnTo>
                <a:lnTo>
                  <a:pt x="34719" y="23677"/>
                </a:lnTo>
                <a:lnTo>
                  <a:pt x="63891" y="5524"/>
                </a:lnTo>
                <a:lnTo>
                  <a:pt x="86037" y="0"/>
                </a:lnTo>
                <a:lnTo>
                  <a:pt x="102209" y="4353"/>
                </a:lnTo>
                <a:lnTo>
                  <a:pt x="125299" y="18704"/>
                </a:lnTo>
                <a:lnTo>
                  <a:pt x="148693" y="42516"/>
                </a:lnTo>
                <a:lnTo>
                  <a:pt x="154281" y="54999"/>
                </a:lnTo>
                <a:lnTo>
                  <a:pt x="159307" y="70163"/>
                </a:lnTo>
                <a:lnTo>
                  <a:pt x="163384" y="79125"/>
                </a:lnTo>
                <a:lnTo>
                  <a:pt x="163956" y="81609"/>
                </a:lnTo>
                <a:lnTo>
                  <a:pt x="163632" y="82558"/>
                </a:lnTo>
                <a:lnTo>
                  <a:pt x="162710" y="82486"/>
                </a:lnTo>
                <a:lnTo>
                  <a:pt x="161390" y="81732"/>
                </a:lnTo>
                <a:lnTo>
                  <a:pt x="159924" y="77132"/>
                </a:lnTo>
                <a:lnTo>
                  <a:pt x="151946" y="47646"/>
                </a:lnTo>
                <a:lnTo>
                  <a:pt x="147215" y="33024"/>
                </a:lnTo>
                <a:lnTo>
                  <a:pt x="147532" y="31119"/>
                </a:lnTo>
                <a:lnTo>
                  <a:pt x="151350" y="25066"/>
                </a:lnTo>
                <a:lnTo>
                  <a:pt x="154991" y="20903"/>
                </a:lnTo>
                <a:lnTo>
                  <a:pt x="178991" y="12481"/>
                </a:lnTo>
                <a:lnTo>
                  <a:pt x="206924" y="6138"/>
                </a:lnTo>
                <a:lnTo>
                  <a:pt x="235426" y="1202"/>
                </a:lnTo>
                <a:lnTo>
                  <a:pt x="248332" y="2300"/>
                </a:lnTo>
                <a:lnTo>
                  <a:pt x="256890" y="5140"/>
                </a:lnTo>
                <a:lnTo>
                  <a:pt x="260160" y="6885"/>
                </a:lnTo>
                <a:lnTo>
                  <a:pt x="260929" y="10165"/>
                </a:lnTo>
                <a:lnTo>
                  <a:pt x="258020" y="19454"/>
                </a:lnTo>
                <a:lnTo>
                  <a:pt x="245078" y="36583"/>
                </a:lnTo>
                <a:lnTo>
                  <a:pt x="217443" y="60724"/>
                </a:lnTo>
                <a:lnTo>
                  <a:pt x="203200" y="7387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6" name="SMARTInkShape-Group158"/>
          <p:cNvGrpSpPr/>
          <p:nvPr/>
        </p:nvGrpSpPr>
        <p:grpSpPr>
          <a:xfrm>
            <a:off x="2292350" y="6290441"/>
            <a:ext cx="1388090" cy="267383"/>
            <a:chOff x="2292350" y="6290441"/>
            <a:chExt cx="1388090" cy="267383"/>
          </a:xfrm>
        </p:grpSpPr>
        <p:sp>
          <p:nvSpPr>
            <p:cNvPr id="183" name="SMARTInkShape-647"/>
            <p:cNvSpPr/>
            <p:nvPr>
              <p:custDataLst>
                <p:tags r:id="rId10"/>
              </p:custDataLst>
            </p:nvPr>
          </p:nvSpPr>
          <p:spPr>
            <a:xfrm>
              <a:off x="2368550" y="6358115"/>
              <a:ext cx="50801" cy="163336"/>
            </a:xfrm>
            <a:custGeom>
              <a:avLst/>
              <a:gdLst/>
              <a:ahLst/>
              <a:cxnLst/>
              <a:rect l="0" t="0" r="0" b="0"/>
              <a:pathLst>
                <a:path w="50801" h="163336">
                  <a:moveTo>
                    <a:pt x="50800" y="10935"/>
                  </a:moveTo>
                  <a:lnTo>
                    <a:pt x="50800" y="10935"/>
                  </a:lnTo>
                  <a:lnTo>
                    <a:pt x="50800" y="4193"/>
                  </a:lnTo>
                  <a:lnTo>
                    <a:pt x="50095" y="2207"/>
                  </a:lnTo>
                  <a:lnTo>
                    <a:pt x="48919" y="883"/>
                  </a:lnTo>
                  <a:lnTo>
                    <a:pt x="47429" y="0"/>
                  </a:lnTo>
                  <a:lnTo>
                    <a:pt x="42011" y="900"/>
                  </a:lnTo>
                  <a:lnTo>
                    <a:pt x="38591" y="2129"/>
                  </a:lnTo>
                  <a:lnTo>
                    <a:pt x="27035" y="13970"/>
                  </a:lnTo>
                  <a:lnTo>
                    <a:pt x="18045" y="40998"/>
                  </a:lnTo>
                  <a:lnTo>
                    <a:pt x="13194" y="63807"/>
                  </a:lnTo>
                  <a:lnTo>
                    <a:pt x="8686" y="87350"/>
                  </a:lnTo>
                  <a:lnTo>
                    <a:pt x="2887" y="119027"/>
                  </a:lnTo>
                  <a:lnTo>
                    <a:pt x="570" y="147527"/>
                  </a:lnTo>
                  <a:lnTo>
                    <a:pt x="0" y="1633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648"/>
            <p:cNvSpPr/>
            <p:nvPr>
              <p:custDataLst>
                <p:tags r:id="rId11"/>
              </p:custDataLst>
            </p:nvPr>
          </p:nvSpPr>
          <p:spPr>
            <a:xfrm>
              <a:off x="2305050" y="6290441"/>
              <a:ext cx="184151" cy="21460"/>
            </a:xfrm>
            <a:custGeom>
              <a:avLst/>
              <a:gdLst/>
              <a:ahLst/>
              <a:cxnLst/>
              <a:rect l="0" t="0" r="0" b="0"/>
              <a:pathLst>
                <a:path w="184151" h="21460">
                  <a:moveTo>
                    <a:pt x="0" y="21459"/>
                  </a:moveTo>
                  <a:lnTo>
                    <a:pt x="0" y="21459"/>
                  </a:lnTo>
                  <a:lnTo>
                    <a:pt x="0" y="15992"/>
                  </a:lnTo>
                  <a:lnTo>
                    <a:pt x="24419" y="11815"/>
                  </a:lnTo>
                  <a:lnTo>
                    <a:pt x="54272" y="9664"/>
                  </a:lnTo>
                  <a:lnTo>
                    <a:pt x="79625" y="7280"/>
                  </a:lnTo>
                  <a:lnTo>
                    <a:pt x="107355" y="3869"/>
                  </a:lnTo>
                  <a:lnTo>
                    <a:pt x="136143" y="0"/>
                  </a:lnTo>
                  <a:lnTo>
                    <a:pt x="166633" y="597"/>
                  </a:lnTo>
                  <a:lnTo>
                    <a:pt x="176365" y="3485"/>
                  </a:lnTo>
                  <a:lnTo>
                    <a:pt x="184150" y="8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649"/>
            <p:cNvSpPr/>
            <p:nvPr>
              <p:custDataLst>
                <p:tags r:id="rId12"/>
              </p:custDataLst>
            </p:nvPr>
          </p:nvSpPr>
          <p:spPr>
            <a:xfrm>
              <a:off x="2292350" y="6517791"/>
              <a:ext cx="203201" cy="10010"/>
            </a:xfrm>
            <a:custGeom>
              <a:avLst/>
              <a:gdLst/>
              <a:ahLst/>
              <a:cxnLst/>
              <a:rect l="0" t="0" r="0" b="0"/>
              <a:pathLst>
                <a:path w="203201" h="10010">
                  <a:moveTo>
                    <a:pt x="0" y="3659"/>
                  </a:moveTo>
                  <a:lnTo>
                    <a:pt x="0" y="3659"/>
                  </a:lnTo>
                  <a:lnTo>
                    <a:pt x="26732" y="2954"/>
                  </a:lnTo>
                  <a:lnTo>
                    <a:pt x="45550" y="0"/>
                  </a:lnTo>
                  <a:lnTo>
                    <a:pt x="69392" y="2261"/>
                  </a:lnTo>
                  <a:lnTo>
                    <a:pt x="99191" y="3245"/>
                  </a:lnTo>
                  <a:lnTo>
                    <a:pt x="122402" y="3475"/>
                  </a:lnTo>
                  <a:lnTo>
                    <a:pt x="146829" y="5459"/>
                  </a:lnTo>
                  <a:lnTo>
                    <a:pt x="169679" y="7986"/>
                  </a:lnTo>
                  <a:lnTo>
                    <a:pt x="20320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650"/>
            <p:cNvSpPr/>
            <p:nvPr>
              <p:custDataLst>
                <p:tags r:id="rId13"/>
              </p:custDataLst>
            </p:nvPr>
          </p:nvSpPr>
          <p:spPr>
            <a:xfrm>
              <a:off x="2603500" y="64071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19459" y="5792"/>
                  </a:lnTo>
                  <a:lnTo>
                    <a:pt x="44571" y="1716"/>
                  </a:lnTo>
                  <a:lnTo>
                    <a:pt x="71599" y="33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651"/>
            <p:cNvSpPr/>
            <p:nvPr>
              <p:custDataLst>
                <p:tags r:id="rId14"/>
              </p:custDataLst>
            </p:nvPr>
          </p:nvSpPr>
          <p:spPr>
            <a:xfrm>
              <a:off x="2616200" y="64643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27789" y="9329"/>
                  </a:lnTo>
                  <a:lnTo>
                    <a:pt x="52998" y="3862"/>
                  </a:lnTo>
                  <a:lnTo>
                    <a:pt x="81446" y="50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652"/>
            <p:cNvSpPr/>
            <p:nvPr>
              <p:custDataLst>
                <p:tags r:id="rId15"/>
              </p:custDataLst>
            </p:nvPr>
          </p:nvSpPr>
          <p:spPr>
            <a:xfrm>
              <a:off x="2857500" y="6333401"/>
              <a:ext cx="124996" cy="156300"/>
            </a:xfrm>
            <a:custGeom>
              <a:avLst/>
              <a:gdLst/>
              <a:ahLst/>
              <a:cxnLst/>
              <a:rect l="0" t="0" r="0" b="0"/>
              <a:pathLst>
                <a:path w="124996" h="156300">
                  <a:moveTo>
                    <a:pt x="0" y="156299"/>
                  </a:moveTo>
                  <a:lnTo>
                    <a:pt x="0" y="156299"/>
                  </a:lnTo>
                  <a:lnTo>
                    <a:pt x="24419" y="131880"/>
                  </a:lnTo>
                  <a:lnTo>
                    <a:pt x="47530" y="105398"/>
                  </a:lnTo>
                  <a:lnTo>
                    <a:pt x="68881" y="78579"/>
                  </a:lnTo>
                  <a:lnTo>
                    <a:pt x="88613" y="49388"/>
                  </a:lnTo>
                  <a:lnTo>
                    <a:pt x="107865" y="21768"/>
                  </a:lnTo>
                  <a:lnTo>
                    <a:pt x="124995" y="0"/>
                  </a:lnTo>
                  <a:lnTo>
                    <a:pt x="111040" y="29264"/>
                  </a:lnTo>
                  <a:lnTo>
                    <a:pt x="100151" y="51156"/>
                  </a:lnTo>
                  <a:lnTo>
                    <a:pt x="88256" y="74996"/>
                  </a:lnTo>
                  <a:lnTo>
                    <a:pt x="76401" y="105477"/>
                  </a:lnTo>
                  <a:lnTo>
                    <a:pt x="71791" y="129010"/>
                  </a:lnTo>
                  <a:lnTo>
                    <a:pt x="72594" y="138997"/>
                  </a:lnTo>
                  <a:lnTo>
                    <a:pt x="76200" y="1499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653"/>
            <p:cNvSpPr/>
            <p:nvPr>
              <p:custDataLst>
                <p:tags r:id="rId16"/>
              </p:custDataLst>
            </p:nvPr>
          </p:nvSpPr>
          <p:spPr>
            <a:xfrm>
              <a:off x="3004011" y="6325380"/>
              <a:ext cx="91936" cy="140907"/>
            </a:xfrm>
            <a:custGeom>
              <a:avLst/>
              <a:gdLst/>
              <a:ahLst/>
              <a:cxnLst/>
              <a:rect l="0" t="0" r="0" b="0"/>
              <a:pathLst>
                <a:path w="91936" h="140907">
                  <a:moveTo>
                    <a:pt x="69389" y="43670"/>
                  </a:moveTo>
                  <a:lnTo>
                    <a:pt x="69389" y="43670"/>
                  </a:lnTo>
                  <a:lnTo>
                    <a:pt x="66018" y="40299"/>
                  </a:lnTo>
                  <a:lnTo>
                    <a:pt x="62482" y="38643"/>
                  </a:lnTo>
                  <a:lnTo>
                    <a:pt x="60551" y="38203"/>
                  </a:lnTo>
                  <a:lnTo>
                    <a:pt x="51091" y="40952"/>
                  </a:lnTo>
                  <a:lnTo>
                    <a:pt x="25819" y="63411"/>
                  </a:lnTo>
                  <a:lnTo>
                    <a:pt x="7561" y="87541"/>
                  </a:lnTo>
                  <a:lnTo>
                    <a:pt x="47" y="106677"/>
                  </a:lnTo>
                  <a:lnTo>
                    <a:pt x="0" y="123179"/>
                  </a:lnTo>
                  <a:lnTo>
                    <a:pt x="1963" y="130542"/>
                  </a:lnTo>
                  <a:lnTo>
                    <a:pt x="6094" y="135451"/>
                  </a:lnTo>
                  <a:lnTo>
                    <a:pt x="18210" y="140906"/>
                  </a:lnTo>
                  <a:lnTo>
                    <a:pt x="40898" y="140606"/>
                  </a:lnTo>
                  <a:lnTo>
                    <a:pt x="57197" y="132143"/>
                  </a:lnTo>
                  <a:lnTo>
                    <a:pt x="72437" y="118269"/>
                  </a:lnTo>
                  <a:lnTo>
                    <a:pt x="83914" y="100343"/>
                  </a:lnTo>
                  <a:lnTo>
                    <a:pt x="89956" y="76854"/>
                  </a:lnTo>
                  <a:lnTo>
                    <a:pt x="91935" y="51363"/>
                  </a:lnTo>
                  <a:lnTo>
                    <a:pt x="90463" y="28275"/>
                  </a:lnTo>
                  <a:lnTo>
                    <a:pt x="85668" y="5555"/>
                  </a:lnTo>
                  <a:lnTo>
                    <a:pt x="82358" y="2032"/>
                  </a:lnTo>
                  <a:lnTo>
                    <a:pt x="78035" y="389"/>
                  </a:lnTo>
                  <a:lnTo>
                    <a:pt x="73036" y="0"/>
                  </a:lnTo>
                  <a:lnTo>
                    <a:pt x="61838" y="5211"/>
                  </a:lnTo>
                  <a:lnTo>
                    <a:pt x="43989" y="18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654"/>
            <p:cNvSpPr/>
            <p:nvPr>
              <p:custDataLst>
                <p:tags r:id="rId17"/>
              </p:custDataLst>
            </p:nvPr>
          </p:nvSpPr>
          <p:spPr>
            <a:xfrm>
              <a:off x="3135129" y="6323045"/>
              <a:ext cx="115896" cy="136080"/>
            </a:xfrm>
            <a:custGeom>
              <a:avLst/>
              <a:gdLst/>
              <a:ahLst/>
              <a:cxnLst/>
              <a:rect l="0" t="0" r="0" b="0"/>
              <a:pathLst>
                <a:path w="115896" h="136080">
                  <a:moveTo>
                    <a:pt x="71621" y="20605"/>
                  </a:moveTo>
                  <a:lnTo>
                    <a:pt x="71621" y="20605"/>
                  </a:lnTo>
                  <a:lnTo>
                    <a:pt x="71621" y="17234"/>
                  </a:lnTo>
                  <a:lnTo>
                    <a:pt x="70210" y="16241"/>
                  </a:lnTo>
                  <a:lnTo>
                    <a:pt x="64879" y="15137"/>
                  </a:lnTo>
                  <a:lnTo>
                    <a:pt x="55924" y="20291"/>
                  </a:lnTo>
                  <a:lnTo>
                    <a:pt x="29558" y="40847"/>
                  </a:lnTo>
                  <a:lnTo>
                    <a:pt x="12199" y="65801"/>
                  </a:lnTo>
                  <a:lnTo>
                    <a:pt x="1490" y="95536"/>
                  </a:lnTo>
                  <a:lnTo>
                    <a:pt x="0" y="112469"/>
                  </a:lnTo>
                  <a:lnTo>
                    <a:pt x="590" y="119948"/>
                  </a:lnTo>
                  <a:lnTo>
                    <a:pt x="3101" y="125639"/>
                  </a:lnTo>
                  <a:lnTo>
                    <a:pt x="11534" y="133844"/>
                  </a:lnTo>
                  <a:lnTo>
                    <a:pt x="27982" y="136079"/>
                  </a:lnTo>
                  <a:lnTo>
                    <a:pt x="48698" y="133311"/>
                  </a:lnTo>
                  <a:lnTo>
                    <a:pt x="69665" y="125023"/>
                  </a:lnTo>
                  <a:lnTo>
                    <a:pt x="94560" y="105087"/>
                  </a:lnTo>
                  <a:lnTo>
                    <a:pt x="111971" y="74564"/>
                  </a:lnTo>
                  <a:lnTo>
                    <a:pt x="115895" y="50937"/>
                  </a:lnTo>
                  <a:lnTo>
                    <a:pt x="114582" y="28441"/>
                  </a:lnTo>
                  <a:lnTo>
                    <a:pt x="109294" y="11388"/>
                  </a:lnTo>
                  <a:lnTo>
                    <a:pt x="104498" y="5993"/>
                  </a:lnTo>
                  <a:lnTo>
                    <a:pt x="91642" y="0"/>
                  </a:lnTo>
                  <a:lnTo>
                    <a:pt x="76521" y="1098"/>
                  </a:lnTo>
                  <a:lnTo>
                    <a:pt x="52571" y="79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655"/>
            <p:cNvSpPr/>
            <p:nvPr>
              <p:custDataLst>
                <p:tags r:id="rId18"/>
              </p:custDataLst>
            </p:nvPr>
          </p:nvSpPr>
          <p:spPr>
            <a:xfrm>
              <a:off x="3264992" y="6332715"/>
              <a:ext cx="126527" cy="155770"/>
            </a:xfrm>
            <a:custGeom>
              <a:avLst/>
              <a:gdLst/>
              <a:ahLst/>
              <a:cxnLst/>
              <a:rect l="0" t="0" r="0" b="0"/>
              <a:pathLst>
                <a:path w="126527" h="155770">
                  <a:moveTo>
                    <a:pt x="75108" y="10935"/>
                  </a:moveTo>
                  <a:lnTo>
                    <a:pt x="75108" y="10935"/>
                  </a:lnTo>
                  <a:lnTo>
                    <a:pt x="80575" y="0"/>
                  </a:lnTo>
                  <a:lnTo>
                    <a:pt x="71083" y="2129"/>
                  </a:lnTo>
                  <a:lnTo>
                    <a:pt x="51495" y="17341"/>
                  </a:lnTo>
                  <a:lnTo>
                    <a:pt x="27817" y="46464"/>
                  </a:lnTo>
                  <a:lnTo>
                    <a:pt x="13167" y="69765"/>
                  </a:lnTo>
                  <a:lnTo>
                    <a:pt x="2423" y="93526"/>
                  </a:lnTo>
                  <a:lnTo>
                    <a:pt x="0" y="115846"/>
                  </a:lnTo>
                  <a:lnTo>
                    <a:pt x="2458" y="125326"/>
                  </a:lnTo>
                  <a:lnTo>
                    <a:pt x="12716" y="141503"/>
                  </a:lnTo>
                  <a:lnTo>
                    <a:pt x="32326" y="151985"/>
                  </a:lnTo>
                  <a:lnTo>
                    <a:pt x="44470" y="155769"/>
                  </a:lnTo>
                  <a:lnTo>
                    <a:pt x="69253" y="154327"/>
                  </a:lnTo>
                  <a:lnTo>
                    <a:pt x="92967" y="145926"/>
                  </a:lnTo>
                  <a:lnTo>
                    <a:pt x="112914" y="132785"/>
                  </a:lnTo>
                  <a:lnTo>
                    <a:pt x="119362" y="123213"/>
                  </a:lnTo>
                  <a:lnTo>
                    <a:pt x="126526" y="99406"/>
                  </a:lnTo>
                  <a:lnTo>
                    <a:pt x="124066" y="72363"/>
                  </a:lnTo>
                  <a:lnTo>
                    <a:pt x="115212" y="45997"/>
                  </a:lnTo>
                  <a:lnTo>
                    <a:pt x="95065" y="17404"/>
                  </a:lnTo>
                  <a:lnTo>
                    <a:pt x="81861" y="7225"/>
                  </a:lnTo>
                  <a:lnTo>
                    <a:pt x="75377" y="5639"/>
                  </a:lnTo>
                  <a:lnTo>
                    <a:pt x="49708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656"/>
            <p:cNvSpPr/>
            <p:nvPr>
              <p:custDataLst>
                <p:tags r:id="rId19"/>
              </p:custDataLst>
            </p:nvPr>
          </p:nvSpPr>
          <p:spPr>
            <a:xfrm>
              <a:off x="3486150" y="6337300"/>
              <a:ext cx="38101" cy="146051"/>
            </a:xfrm>
            <a:custGeom>
              <a:avLst/>
              <a:gdLst/>
              <a:ahLst/>
              <a:cxnLst/>
              <a:rect l="0" t="0" r="0" b="0"/>
              <a:pathLst>
                <a:path w="38101" h="146051">
                  <a:moveTo>
                    <a:pt x="38100" y="0"/>
                  </a:moveTo>
                  <a:lnTo>
                    <a:pt x="38100" y="0"/>
                  </a:lnTo>
                  <a:lnTo>
                    <a:pt x="36689" y="27450"/>
                  </a:lnTo>
                  <a:lnTo>
                    <a:pt x="27961" y="58934"/>
                  </a:lnTo>
                  <a:lnTo>
                    <a:pt x="20424" y="80285"/>
                  </a:lnTo>
                  <a:lnTo>
                    <a:pt x="14251" y="101534"/>
                  </a:lnTo>
                  <a:lnTo>
                    <a:pt x="6810" y="127686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657"/>
            <p:cNvSpPr/>
            <p:nvPr>
              <p:custDataLst>
                <p:tags r:id="rId20"/>
              </p:custDataLst>
            </p:nvPr>
          </p:nvSpPr>
          <p:spPr>
            <a:xfrm>
              <a:off x="3435350" y="6319718"/>
              <a:ext cx="171451" cy="11233"/>
            </a:xfrm>
            <a:custGeom>
              <a:avLst/>
              <a:gdLst/>
              <a:ahLst/>
              <a:cxnLst/>
              <a:rect l="0" t="0" r="0" b="0"/>
              <a:pathLst>
                <a:path w="171451" h="11233">
                  <a:moveTo>
                    <a:pt x="0" y="11232"/>
                  </a:moveTo>
                  <a:lnTo>
                    <a:pt x="0" y="11232"/>
                  </a:lnTo>
                  <a:lnTo>
                    <a:pt x="24419" y="2394"/>
                  </a:lnTo>
                  <a:lnTo>
                    <a:pt x="55676" y="0"/>
                  </a:lnTo>
                  <a:lnTo>
                    <a:pt x="81329" y="3122"/>
                  </a:lnTo>
                  <a:lnTo>
                    <a:pt x="110254" y="4360"/>
                  </a:lnTo>
                  <a:lnTo>
                    <a:pt x="137012" y="5432"/>
                  </a:lnTo>
                  <a:lnTo>
                    <a:pt x="168055" y="10630"/>
                  </a:lnTo>
                  <a:lnTo>
                    <a:pt x="171450" y="112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658"/>
            <p:cNvSpPr/>
            <p:nvPr>
              <p:custDataLst>
                <p:tags r:id="rId21"/>
              </p:custDataLst>
            </p:nvPr>
          </p:nvSpPr>
          <p:spPr>
            <a:xfrm>
              <a:off x="3441700" y="6496050"/>
              <a:ext cx="133351" cy="25401"/>
            </a:xfrm>
            <a:custGeom>
              <a:avLst/>
              <a:gdLst/>
              <a:ahLst/>
              <a:cxnLst/>
              <a:rect l="0" t="0" r="0" b="0"/>
              <a:pathLst>
                <a:path w="1333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705" y="21036"/>
                  </a:lnTo>
                  <a:lnTo>
                    <a:pt x="1881" y="20373"/>
                  </a:lnTo>
                  <a:lnTo>
                    <a:pt x="6481" y="19638"/>
                  </a:lnTo>
                  <a:lnTo>
                    <a:pt x="30443" y="17284"/>
                  </a:lnTo>
                  <a:lnTo>
                    <a:pt x="56763" y="14058"/>
                  </a:lnTo>
                  <a:lnTo>
                    <a:pt x="82435" y="11221"/>
                  </a:lnTo>
                  <a:lnTo>
                    <a:pt x="107916" y="5912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659"/>
            <p:cNvSpPr/>
            <p:nvPr>
              <p:custDataLst>
                <p:tags r:id="rId22"/>
              </p:custDataLst>
            </p:nvPr>
          </p:nvSpPr>
          <p:spPr>
            <a:xfrm>
              <a:off x="3628294" y="6484494"/>
              <a:ext cx="52146" cy="73330"/>
            </a:xfrm>
            <a:custGeom>
              <a:avLst/>
              <a:gdLst/>
              <a:ahLst/>
              <a:cxnLst/>
              <a:rect l="0" t="0" r="0" b="0"/>
              <a:pathLst>
                <a:path w="52146" h="73330">
                  <a:moveTo>
                    <a:pt x="35656" y="11556"/>
                  </a:moveTo>
                  <a:lnTo>
                    <a:pt x="35656" y="11556"/>
                  </a:lnTo>
                  <a:lnTo>
                    <a:pt x="35656" y="2718"/>
                  </a:lnTo>
                  <a:lnTo>
                    <a:pt x="34245" y="1430"/>
                  </a:lnTo>
                  <a:lnTo>
                    <a:pt x="28914" y="0"/>
                  </a:lnTo>
                  <a:lnTo>
                    <a:pt x="25517" y="1735"/>
                  </a:lnTo>
                  <a:lnTo>
                    <a:pt x="5802" y="25471"/>
                  </a:lnTo>
                  <a:lnTo>
                    <a:pt x="1221" y="37496"/>
                  </a:lnTo>
                  <a:lnTo>
                    <a:pt x="0" y="43666"/>
                  </a:lnTo>
                  <a:lnTo>
                    <a:pt x="596" y="49190"/>
                  </a:lnTo>
                  <a:lnTo>
                    <a:pt x="5022" y="59091"/>
                  </a:lnTo>
                  <a:lnTo>
                    <a:pt x="13574" y="66314"/>
                  </a:lnTo>
                  <a:lnTo>
                    <a:pt x="23725" y="71170"/>
                  </a:lnTo>
                  <a:lnTo>
                    <a:pt x="32941" y="73329"/>
                  </a:lnTo>
                  <a:lnTo>
                    <a:pt x="37374" y="72493"/>
                  </a:lnTo>
                  <a:lnTo>
                    <a:pt x="46062" y="67802"/>
                  </a:lnTo>
                  <a:lnTo>
                    <a:pt x="48944" y="63871"/>
                  </a:lnTo>
                  <a:lnTo>
                    <a:pt x="52145" y="53857"/>
                  </a:lnTo>
                  <a:lnTo>
                    <a:pt x="51588" y="48929"/>
                  </a:lnTo>
                  <a:lnTo>
                    <a:pt x="47205" y="39690"/>
                  </a:lnTo>
                  <a:lnTo>
                    <a:pt x="29306" y="17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591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Doppler-</a:t>
            </a:r>
            <a:r>
              <a:rPr lang="en-US" dirty="0" err="1" smtClean="0"/>
              <a:t>effekt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4" y="1005840"/>
            <a:ext cx="7616952" cy="3595986"/>
          </a:xfrm>
          <a:prstGeom prst="rect">
            <a:avLst/>
          </a:prstGeom>
        </p:spPr>
      </p:pic>
      <p:sp>
        <p:nvSpPr>
          <p:cNvPr id="196" name="SMARTInkShape-908"/>
          <p:cNvSpPr/>
          <p:nvPr>
            <p:custDataLst>
              <p:tags r:id="rId1"/>
            </p:custDataLst>
          </p:nvPr>
        </p:nvSpPr>
        <p:spPr>
          <a:xfrm>
            <a:off x="533400" y="1758950"/>
            <a:ext cx="1943101" cy="850901"/>
          </a:xfrm>
          <a:custGeom>
            <a:avLst/>
            <a:gdLst/>
            <a:ahLst/>
            <a:cxnLst/>
            <a:rect l="0" t="0" r="0" b="0"/>
            <a:pathLst>
              <a:path w="1943101" h="850901">
                <a:moveTo>
                  <a:pt x="1943100" y="850900"/>
                </a:moveTo>
                <a:lnTo>
                  <a:pt x="1943100" y="850900"/>
                </a:lnTo>
                <a:lnTo>
                  <a:pt x="1939729" y="847529"/>
                </a:lnTo>
                <a:lnTo>
                  <a:pt x="1912657" y="836153"/>
                </a:lnTo>
                <a:lnTo>
                  <a:pt x="1892881" y="828824"/>
                </a:lnTo>
                <a:lnTo>
                  <a:pt x="1867629" y="820862"/>
                </a:lnTo>
                <a:lnTo>
                  <a:pt x="1838061" y="810739"/>
                </a:lnTo>
                <a:lnTo>
                  <a:pt x="1822274" y="805076"/>
                </a:lnTo>
                <a:lnTo>
                  <a:pt x="1804694" y="798478"/>
                </a:lnTo>
                <a:lnTo>
                  <a:pt x="1785918" y="791258"/>
                </a:lnTo>
                <a:lnTo>
                  <a:pt x="1766345" y="783622"/>
                </a:lnTo>
                <a:lnTo>
                  <a:pt x="1744830" y="775709"/>
                </a:lnTo>
                <a:lnTo>
                  <a:pt x="1722020" y="767611"/>
                </a:lnTo>
                <a:lnTo>
                  <a:pt x="1698347" y="759391"/>
                </a:lnTo>
                <a:lnTo>
                  <a:pt x="1673392" y="751088"/>
                </a:lnTo>
                <a:lnTo>
                  <a:pt x="1647584" y="742731"/>
                </a:lnTo>
                <a:lnTo>
                  <a:pt x="1621206" y="734337"/>
                </a:lnTo>
                <a:lnTo>
                  <a:pt x="1595154" y="725919"/>
                </a:lnTo>
                <a:lnTo>
                  <a:pt x="1569319" y="717485"/>
                </a:lnTo>
                <a:lnTo>
                  <a:pt x="1543629" y="709040"/>
                </a:lnTo>
                <a:lnTo>
                  <a:pt x="1520153" y="701293"/>
                </a:lnTo>
                <a:lnTo>
                  <a:pt x="1498152" y="694012"/>
                </a:lnTo>
                <a:lnTo>
                  <a:pt x="1477135" y="687041"/>
                </a:lnTo>
                <a:lnTo>
                  <a:pt x="1457479" y="680983"/>
                </a:lnTo>
                <a:lnTo>
                  <a:pt x="1438730" y="675533"/>
                </a:lnTo>
                <a:lnTo>
                  <a:pt x="1420587" y="670489"/>
                </a:lnTo>
                <a:lnTo>
                  <a:pt x="1394783" y="661121"/>
                </a:lnTo>
                <a:lnTo>
                  <a:pt x="1364342" y="650351"/>
                </a:lnTo>
                <a:lnTo>
                  <a:pt x="1360411" y="650173"/>
                </a:lnTo>
                <a:lnTo>
                  <a:pt x="1357791" y="650760"/>
                </a:lnTo>
                <a:lnTo>
                  <a:pt x="1356044" y="651857"/>
                </a:lnTo>
                <a:lnTo>
                  <a:pt x="1356996" y="653999"/>
                </a:lnTo>
                <a:lnTo>
                  <a:pt x="1367743" y="663050"/>
                </a:lnTo>
                <a:lnTo>
                  <a:pt x="1380884" y="672631"/>
                </a:lnTo>
                <a:lnTo>
                  <a:pt x="1403344" y="701278"/>
                </a:lnTo>
                <a:lnTo>
                  <a:pt x="1407817" y="715002"/>
                </a:lnTo>
                <a:lnTo>
                  <a:pt x="1405623" y="719379"/>
                </a:lnTo>
                <a:lnTo>
                  <a:pt x="1395658" y="728006"/>
                </a:lnTo>
                <a:lnTo>
                  <a:pt x="1367439" y="737424"/>
                </a:lnTo>
                <a:lnTo>
                  <a:pt x="1342469" y="738613"/>
                </a:lnTo>
                <a:lnTo>
                  <a:pt x="1312792" y="736083"/>
                </a:lnTo>
                <a:lnTo>
                  <a:pt x="1295000" y="733433"/>
                </a:lnTo>
                <a:lnTo>
                  <a:pt x="1276083" y="730256"/>
                </a:lnTo>
                <a:lnTo>
                  <a:pt x="1256417" y="725315"/>
                </a:lnTo>
                <a:lnTo>
                  <a:pt x="1236250" y="719199"/>
                </a:lnTo>
                <a:lnTo>
                  <a:pt x="1215750" y="712299"/>
                </a:lnTo>
                <a:lnTo>
                  <a:pt x="1193617" y="704877"/>
                </a:lnTo>
                <a:lnTo>
                  <a:pt x="1170394" y="697107"/>
                </a:lnTo>
                <a:lnTo>
                  <a:pt x="1146446" y="689105"/>
                </a:lnTo>
                <a:lnTo>
                  <a:pt x="1120603" y="678831"/>
                </a:lnTo>
                <a:lnTo>
                  <a:pt x="1093496" y="667043"/>
                </a:lnTo>
                <a:lnTo>
                  <a:pt x="1065548" y="654245"/>
                </a:lnTo>
                <a:lnTo>
                  <a:pt x="1037037" y="640774"/>
                </a:lnTo>
                <a:lnTo>
                  <a:pt x="1008153" y="626855"/>
                </a:lnTo>
                <a:lnTo>
                  <a:pt x="979019" y="612637"/>
                </a:lnTo>
                <a:lnTo>
                  <a:pt x="950424" y="597514"/>
                </a:lnTo>
                <a:lnTo>
                  <a:pt x="922188" y="581787"/>
                </a:lnTo>
                <a:lnTo>
                  <a:pt x="894192" y="565658"/>
                </a:lnTo>
                <a:lnTo>
                  <a:pt x="864945" y="548555"/>
                </a:lnTo>
                <a:lnTo>
                  <a:pt x="834863" y="530803"/>
                </a:lnTo>
                <a:lnTo>
                  <a:pt x="804226" y="512619"/>
                </a:lnTo>
                <a:lnTo>
                  <a:pt x="773923" y="494146"/>
                </a:lnTo>
                <a:lnTo>
                  <a:pt x="743843" y="475481"/>
                </a:lnTo>
                <a:lnTo>
                  <a:pt x="713912" y="456687"/>
                </a:lnTo>
                <a:lnTo>
                  <a:pt x="684786" y="437808"/>
                </a:lnTo>
                <a:lnTo>
                  <a:pt x="656196" y="418872"/>
                </a:lnTo>
                <a:lnTo>
                  <a:pt x="627964" y="399898"/>
                </a:lnTo>
                <a:lnTo>
                  <a:pt x="598559" y="380193"/>
                </a:lnTo>
                <a:lnTo>
                  <a:pt x="568373" y="360001"/>
                </a:lnTo>
                <a:lnTo>
                  <a:pt x="537665" y="339484"/>
                </a:lnTo>
                <a:lnTo>
                  <a:pt x="508021" y="320161"/>
                </a:lnTo>
                <a:lnTo>
                  <a:pt x="479086" y="301635"/>
                </a:lnTo>
                <a:lnTo>
                  <a:pt x="450624" y="283640"/>
                </a:lnTo>
                <a:lnTo>
                  <a:pt x="423888" y="265293"/>
                </a:lnTo>
                <a:lnTo>
                  <a:pt x="398303" y="246712"/>
                </a:lnTo>
                <a:lnTo>
                  <a:pt x="373486" y="227975"/>
                </a:lnTo>
                <a:lnTo>
                  <a:pt x="349179" y="209839"/>
                </a:lnTo>
                <a:lnTo>
                  <a:pt x="325214" y="192104"/>
                </a:lnTo>
                <a:lnTo>
                  <a:pt x="301476" y="174636"/>
                </a:lnTo>
                <a:lnTo>
                  <a:pt x="278595" y="158052"/>
                </a:lnTo>
                <a:lnTo>
                  <a:pt x="256286" y="142056"/>
                </a:lnTo>
                <a:lnTo>
                  <a:pt x="234357" y="126454"/>
                </a:lnTo>
                <a:lnTo>
                  <a:pt x="213388" y="112525"/>
                </a:lnTo>
                <a:lnTo>
                  <a:pt x="193059" y="99711"/>
                </a:lnTo>
                <a:lnTo>
                  <a:pt x="173156" y="87641"/>
                </a:lnTo>
                <a:lnTo>
                  <a:pt x="154243" y="76066"/>
                </a:lnTo>
                <a:lnTo>
                  <a:pt x="135990" y="64822"/>
                </a:lnTo>
                <a:lnTo>
                  <a:pt x="118177" y="53798"/>
                </a:lnTo>
                <a:lnTo>
                  <a:pt x="101362" y="44332"/>
                </a:lnTo>
                <a:lnTo>
                  <a:pt x="85214" y="35905"/>
                </a:lnTo>
                <a:lnTo>
                  <a:pt x="56923" y="22308"/>
                </a:lnTo>
                <a:lnTo>
                  <a:pt x="29096" y="10686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3" name="SMARTInkShape-Group216"/>
          <p:cNvGrpSpPr/>
          <p:nvPr/>
        </p:nvGrpSpPr>
        <p:grpSpPr>
          <a:xfrm>
            <a:off x="215912" y="1397724"/>
            <a:ext cx="425439" cy="334555"/>
            <a:chOff x="215912" y="1397724"/>
            <a:chExt cx="425439" cy="334555"/>
          </a:xfrm>
        </p:grpSpPr>
        <p:sp>
          <p:nvSpPr>
            <p:cNvPr id="197" name="SMARTInkShape-909"/>
            <p:cNvSpPr/>
            <p:nvPr>
              <p:custDataLst>
                <p:tags r:id="rId78"/>
              </p:custDataLst>
            </p:nvPr>
          </p:nvSpPr>
          <p:spPr>
            <a:xfrm>
              <a:off x="556235" y="1518197"/>
              <a:ext cx="85116" cy="84414"/>
            </a:xfrm>
            <a:custGeom>
              <a:avLst/>
              <a:gdLst/>
              <a:ahLst/>
              <a:cxnLst/>
              <a:rect l="0" t="0" r="0" b="0"/>
              <a:pathLst>
                <a:path w="85116" h="84414">
                  <a:moveTo>
                    <a:pt x="8915" y="43903"/>
                  </a:moveTo>
                  <a:lnTo>
                    <a:pt x="8915" y="43903"/>
                  </a:lnTo>
                  <a:lnTo>
                    <a:pt x="14382" y="43903"/>
                  </a:lnTo>
                  <a:lnTo>
                    <a:pt x="18375" y="40532"/>
                  </a:lnTo>
                  <a:lnTo>
                    <a:pt x="24026" y="31694"/>
                  </a:lnTo>
                  <a:lnTo>
                    <a:pt x="31393" y="3605"/>
                  </a:lnTo>
                  <a:lnTo>
                    <a:pt x="30956" y="2221"/>
                  </a:lnTo>
                  <a:lnTo>
                    <a:pt x="28556" y="0"/>
                  </a:lnTo>
                  <a:lnTo>
                    <a:pt x="21398" y="2986"/>
                  </a:lnTo>
                  <a:lnTo>
                    <a:pt x="13711" y="8339"/>
                  </a:lnTo>
                  <a:lnTo>
                    <a:pt x="4793" y="26608"/>
                  </a:lnTo>
                  <a:lnTo>
                    <a:pt x="498" y="38333"/>
                  </a:lnTo>
                  <a:lnTo>
                    <a:pt x="0" y="48718"/>
                  </a:lnTo>
                  <a:lnTo>
                    <a:pt x="5429" y="66883"/>
                  </a:lnTo>
                  <a:lnTo>
                    <a:pt x="11253" y="76425"/>
                  </a:lnTo>
                  <a:lnTo>
                    <a:pt x="20818" y="83721"/>
                  </a:lnTo>
                  <a:lnTo>
                    <a:pt x="30433" y="84413"/>
                  </a:lnTo>
                  <a:lnTo>
                    <a:pt x="50482" y="79108"/>
                  </a:lnTo>
                  <a:lnTo>
                    <a:pt x="85115" y="629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910"/>
            <p:cNvSpPr/>
            <p:nvPr>
              <p:custDataLst>
                <p:tags r:id="rId79"/>
              </p:custDataLst>
            </p:nvPr>
          </p:nvSpPr>
          <p:spPr>
            <a:xfrm>
              <a:off x="496545" y="1397724"/>
              <a:ext cx="81306" cy="239272"/>
            </a:xfrm>
            <a:custGeom>
              <a:avLst/>
              <a:gdLst/>
              <a:ahLst/>
              <a:cxnLst/>
              <a:rect l="0" t="0" r="0" b="0"/>
              <a:pathLst>
                <a:path w="81306" h="239272">
                  <a:moveTo>
                    <a:pt x="24155" y="37376"/>
                  </a:moveTo>
                  <a:lnTo>
                    <a:pt x="24155" y="37376"/>
                  </a:lnTo>
                  <a:lnTo>
                    <a:pt x="24155" y="7522"/>
                  </a:lnTo>
                  <a:lnTo>
                    <a:pt x="24155" y="0"/>
                  </a:lnTo>
                  <a:lnTo>
                    <a:pt x="17248" y="30764"/>
                  </a:lnTo>
                  <a:lnTo>
                    <a:pt x="13324" y="53487"/>
                  </a:lnTo>
                  <a:lnTo>
                    <a:pt x="9228" y="80050"/>
                  </a:lnTo>
                  <a:lnTo>
                    <a:pt x="5056" y="110199"/>
                  </a:lnTo>
                  <a:lnTo>
                    <a:pt x="1556" y="141003"/>
                  </a:lnTo>
                  <a:lnTo>
                    <a:pt x="0" y="168805"/>
                  </a:lnTo>
                  <a:lnTo>
                    <a:pt x="1190" y="191509"/>
                  </a:lnTo>
                  <a:lnTo>
                    <a:pt x="5827" y="218276"/>
                  </a:lnTo>
                  <a:lnTo>
                    <a:pt x="7703" y="225710"/>
                  </a:lnTo>
                  <a:lnTo>
                    <a:pt x="10365" y="230665"/>
                  </a:lnTo>
                  <a:lnTo>
                    <a:pt x="13550" y="233969"/>
                  </a:lnTo>
                  <a:lnTo>
                    <a:pt x="22894" y="238618"/>
                  </a:lnTo>
                  <a:lnTo>
                    <a:pt x="25431" y="239271"/>
                  </a:lnTo>
                  <a:lnTo>
                    <a:pt x="33895" y="236233"/>
                  </a:lnTo>
                  <a:lnTo>
                    <a:pt x="50559" y="224708"/>
                  </a:lnTo>
                  <a:lnTo>
                    <a:pt x="81305" y="1961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911"/>
            <p:cNvSpPr/>
            <p:nvPr>
              <p:custDataLst>
                <p:tags r:id="rId80"/>
              </p:custDataLst>
            </p:nvPr>
          </p:nvSpPr>
          <p:spPr>
            <a:xfrm>
              <a:off x="432453" y="1549400"/>
              <a:ext cx="69198" cy="118016"/>
            </a:xfrm>
            <a:custGeom>
              <a:avLst/>
              <a:gdLst/>
              <a:ahLst/>
              <a:cxnLst/>
              <a:rect l="0" t="0" r="0" b="0"/>
              <a:pathLst>
                <a:path w="69198" h="118016">
                  <a:moveTo>
                    <a:pt x="37447" y="25400"/>
                  </a:moveTo>
                  <a:lnTo>
                    <a:pt x="37447" y="25400"/>
                  </a:lnTo>
                  <a:lnTo>
                    <a:pt x="34076" y="25400"/>
                  </a:lnTo>
                  <a:lnTo>
                    <a:pt x="25238" y="28771"/>
                  </a:lnTo>
                  <a:lnTo>
                    <a:pt x="19556" y="36070"/>
                  </a:lnTo>
                  <a:lnTo>
                    <a:pt x="6788" y="61374"/>
                  </a:lnTo>
                  <a:lnTo>
                    <a:pt x="817" y="87774"/>
                  </a:lnTo>
                  <a:lnTo>
                    <a:pt x="0" y="98042"/>
                  </a:lnTo>
                  <a:lnTo>
                    <a:pt x="3400" y="107310"/>
                  </a:lnTo>
                  <a:lnTo>
                    <a:pt x="8910" y="114721"/>
                  </a:lnTo>
                  <a:lnTo>
                    <a:pt x="13710" y="118015"/>
                  </a:lnTo>
                  <a:lnTo>
                    <a:pt x="16684" y="117482"/>
                  </a:lnTo>
                  <a:lnTo>
                    <a:pt x="27610" y="109990"/>
                  </a:lnTo>
                  <a:lnTo>
                    <a:pt x="35662" y="102742"/>
                  </a:lnTo>
                  <a:lnTo>
                    <a:pt x="47965" y="76452"/>
                  </a:lnTo>
                  <a:lnTo>
                    <a:pt x="58516" y="50247"/>
                  </a:lnTo>
                  <a:lnTo>
                    <a:pt x="63980" y="25625"/>
                  </a:lnTo>
                  <a:lnTo>
                    <a:pt x="6919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912"/>
            <p:cNvSpPr/>
            <p:nvPr>
              <p:custDataLst>
                <p:tags r:id="rId81"/>
              </p:custDataLst>
            </p:nvPr>
          </p:nvSpPr>
          <p:spPr>
            <a:xfrm>
              <a:off x="358418" y="1499308"/>
              <a:ext cx="86083" cy="181175"/>
            </a:xfrm>
            <a:custGeom>
              <a:avLst/>
              <a:gdLst/>
              <a:ahLst/>
              <a:cxnLst/>
              <a:rect l="0" t="0" r="0" b="0"/>
              <a:pathLst>
                <a:path w="86083" h="181175">
                  <a:moveTo>
                    <a:pt x="3532" y="119942"/>
                  </a:moveTo>
                  <a:lnTo>
                    <a:pt x="3532" y="119942"/>
                  </a:lnTo>
                  <a:lnTo>
                    <a:pt x="12370" y="93427"/>
                  </a:lnTo>
                  <a:lnTo>
                    <a:pt x="18459" y="68420"/>
                  </a:lnTo>
                  <a:lnTo>
                    <a:pt x="24731" y="38668"/>
                  </a:lnTo>
                  <a:lnTo>
                    <a:pt x="28102" y="8559"/>
                  </a:lnTo>
                  <a:lnTo>
                    <a:pt x="28563" y="353"/>
                  </a:lnTo>
                  <a:lnTo>
                    <a:pt x="28686" y="0"/>
                  </a:lnTo>
                  <a:lnTo>
                    <a:pt x="28823" y="5251"/>
                  </a:lnTo>
                  <a:lnTo>
                    <a:pt x="18066" y="36714"/>
                  </a:lnTo>
                  <a:lnTo>
                    <a:pt x="7875" y="58963"/>
                  </a:lnTo>
                  <a:lnTo>
                    <a:pt x="1934" y="84844"/>
                  </a:lnTo>
                  <a:lnTo>
                    <a:pt x="0" y="111398"/>
                  </a:lnTo>
                  <a:lnTo>
                    <a:pt x="1492" y="134959"/>
                  </a:lnTo>
                  <a:lnTo>
                    <a:pt x="8270" y="153428"/>
                  </a:lnTo>
                  <a:lnTo>
                    <a:pt x="18338" y="167280"/>
                  </a:lnTo>
                  <a:lnTo>
                    <a:pt x="29868" y="175788"/>
                  </a:lnTo>
                  <a:lnTo>
                    <a:pt x="51630" y="181174"/>
                  </a:lnTo>
                  <a:lnTo>
                    <a:pt x="65831" y="178671"/>
                  </a:lnTo>
                  <a:lnTo>
                    <a:pt x="86082" y="1707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913"/>
            <p:cNvSpPr/>
            <p:nvPr>
              <p:custDataLst>
                <p:tags r:id="rId82"/>
              </p:custDataLst>
            </p:nvPr>
          </p:nvSpPr>
          <p:spPr>
            <a:xfrm>
              <a:off x="320192" y="1536700"/>
              <a:ext cx="3659" cy="25401"/>
            </a:xfrm>
            <a:custGeom>
              <a:avLst/>
              <a:gdLst/>
              <a:ahLst/>
              <a:cxnLst/>
              <a:rect l="0" t="0" r="0" b="0"/>
              <a:pathLst>
                <a:path w="3659" h="25401">
                  <a:moveTo>
                    <a:pt x="3658" y="25400"/>
                  </a:moveTo>
                  <a:lnTo>
                    <a:pt x="3658" y="25400"/>
                  </a:lnTo>
                  <a:lnTo>
                    <a:pt x="3658" y="18658"/>
                  </a:lnTo>
                  <a:lnTo>
                    <a:pt x="1777" y="13466"/>
                  </a:lnTo>
                  <a:lnTo>
                    <a:pt x="287" y="11094"/>
                  </a:lnTo>
                  <a:lnTo>
                    <a:pt x="0" y="8807"/>
                  </a:lnTo>
                  <a:lnTo>
                    <a:pt x="36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914"/>
            <p:cNvSpPr/>
            <p:nvPr>
              <p:custDataLst>
                <p:tags r:id="rId83"/>
              </p:custDataLst>
            </p:nvPr>
          </p:nvSpPr>
          <p:spPr>
            <a:xfrm>
              <a:off x="215912" y="1527557"/>
              <a:ext cx="146039" cy="204722"/>
            </a:xfrm>
            <a:custGeom>
              <a:avLst/>
              <a:gdLst/>
              <a:ahLst/>
              <a:cxnLst/>
              <a:rect l="0" t="0" r="0" b="0"/>
              <a:pathLst>
                <a:path w="146039" h="204722">
                  <a:moveTo>
                    <a:pt x="25388" y="117093"/>
                  </a:moveTo>
                  <a:lnTo>
                    <a:pt x="25388" y="117093"/>
                  </a:lnTo>
                  <a:lnTo>
                    <a:pt x="25388" y="91344"/>
                  </a:lnTo>
                  <a:lnTo>
                    <a:pt x="27270" y="68777"/>
                  </a:lnTo>
                  <a:lnTo>
                    <a:pt x="30414" y="39748"/>
                  </a:lnTo>
                  <a:lnTo>
                    <a:pt x="31477" y="8446"/>
                  </a:lnTo>
                  <a:lnTo>
                    <a:pt x="31661" y="0"/>
                  </a:lnTo>
                  <a:lnTo>
                    <a:pt x="30275" y="931"/>
                  </a:lnTo>
                  <a:lnTo>
                    <a:pt x="24973" y="7610"/>
                  </a:lnTo>
                  <a:lnTo>
                    <a:pt x="14055" y="33383"/>
                  </a:lnTo>
                  <a:lnTo>
                    <a:pt x="7886" y="57781"/>
                  </a:lnTo>
                  <a:lnTo>
                    <a:pt x="3498" y="85793"/>
                  </a:lnTo>
                  <a:lnTo>
                    <a:pt x="1548" y="117058"/>
                  </a:lnTo>
                  <a:lnTo>
                    <a:pt x="681" y="142242"/>
                  </a:lnTo>
                  <a:lnTo>
                    <a:pt x="194" y="172287"/>
                  </a:lnTo>
                  <a:lnTo>
                    <a:pt x="0" y="198042"/>
                  </a:lnTo>
                  <a:lnTo>
                    <a:pt x="696" y="192141"/>
                  </a:lnTo>
                  <a:lnTo>
                    <a:pt x="8778" y="162230"/>
                  </a:lnTo>
                  <a:lnTo>
                    <a:pt x="16595" y="142093"/>
                  </a:lnTo>
                  <a:lnTo>
                    <a:pt x="35097" y="113800"/>
                  </a:lnTo>
                  <a:lnTo>
                    <a:pt x="42593" y="101155"/>
                  </a:lnTo>
                  <a:lnTo>
                    <a:pt x="43208" y="101529"/>
                  </a:lnTo>
                  <a:lnTo>
                    <a:pt x="43891" y="105707"/>
                  </a:lnTo>
                  <a:lnTo>
                    <a:pt x="40905" y="122735"/>
                  </a:lnTo>
                  <a:lnTo>
                    <a:pt x="28810" y="149025"/>
                  </a:lnTo>
                  <a:lnTo>
                    <a:pt x="18562" y="175786"/>
                  </a:lnTo>
                  <a:lnTo>
                    <a:pt x="7736" y="202691"/>
                  </a:lnTo>
                  <a:lnTo>
                    <a:pt x="7270" y="203086"/>
                  </a:lnTo>
                  <a:lnTo>
                    <a:pt x="6960" y="202644"/>
                  </a:lnTo>
                  <a:lnTo>
                    <a:pt x="6752" y="201644"/>
                  </a:lnTo>
                  <a:lnTo>
                    <a:pt x="17905" y="171116"/>
                  </a:lnTo>
                  <a:lnTo>
                    <a:pt x="18988" y="170747"/>
                  </a:lnTo>
                  <a:lnTo>
                    <a:pt x="20416" y="171207"/>
                  </a:lnTo>
                  <a:lnTo>
                    <a:pt x="22073" y="172219"/>
                  </a:lnTo>
                  <a:lnTo>
                    <a:pt x="27777" y="180385"/>
                  </a:lnTo>
                  <a:lnTo>
                    <a:pt x="30565" y="188371"/>
                  </a:lnTo>
                  <a:lnTo>
                    <a:pt x="34979" y="192987"/>
                  </a:lnTo>
                  <a:lnTo>
                    <a:pt x="49312" y="201699"/>
                  </a:lnTo>
                  <a:lnTo>
                    <a:pt x="61561" y="204721"/>
                  </a:lnTo>
                  <a:lnTo>
                    <a:pt x="69922" y="203546"/>
                  </a:lnTo>
                  <a:lnTo>
                    <a:pt x="80682" y="198918"/>
                  </a:lnTo>
                  <a:lnTo>
                    <a:pt x="85946" y="194382"/>
                  </a:lnTo>
                  <a:lnTo>
                    <a:pt x="90638" y="187662"/>
                  </a:lnTo>
                  <a:lnTo>
                    <a:pt x="97246" y="169204"/>
                  </a:lnTo>
                  <a:lnTo>
                    <a:pt x="100302" y="139118"/>
                  </a:lnTo>
                  <a:lnTo>
                    <a:pt x="106942" y="108092"/>
                  </a:lnTo>
                  <a:lnTo>
                    <a:pt x="107274" y="107565"/>
                  </a:lnTo>
                  <a:lnTo>
                    <a:pt x="107496" y="107918"/>
                  </a:lnTo>
                  <a:lnTo>
                    <a:pt x="108447" y="110899"/>
                  </a:lnTo>
                  <a:lnTo>
                    <a:pt x="112244" y="121921"/>
                  </a:lnTo>
                  <a:lnTo>
                    <a:pt x="115766" y="148333"/>
                  </a:lnTo>
                  <a:lnTo>
                    <a:pt x="123047" y="170771"/>
                  </a:lnTo>
                  <a:lnTo>
                    <a:pt x="128999" y="178109"/>
                  </a:lnTo>
                  <a:lnTo>
                    <a:pt x="135643" y="183017"/>
                  </a:lnTo>
                  <a:lnTo>
                    <a:pt x="140948" y="185198"/>
                  </a:lnTo>
                  <a:lnTo>
                    <a:pt x="142645" y="185074"/>
                  </a:lnTo>
                  <a:lnTo>
                    <a:pt x="143776" y="184286"/>
                  </a:lnTo>
                  <a:lnTo>
                    <a:pt x="146038" y="1805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" name="SMARTInkShape-Group217"/>
          <p:cNvGrpSpPr/>
          <p:nvPr/>
        </p:nvGrpSpPr>
        <p:grpSpPr>
          <a:xfrm>
            <a:off x="878992" y="4899613"/>
            <a:ext cx="232259" cy="301038"/>
            <a:chOff x="878992" y="4899613"/>
            <a:chExt cx="232259" cy="301038"/>
          </a:xfrm>
        </p:grpSpPr>
        <p:sp>
          <p:nvSpPr>
            <p:cNvPr id="204" name="SMARTInkShape-915"/>
            <p:cNvSpPr/>
            <p:nvPr>
              <p:custDataLst>
                <p:tags r:id="rId74"/>
              </p:custDataLst>
            </p:nvPr>
          </p:nvSpPr>
          <p:spPr>
            <a:xfrm>
              <a:off x="1019957" y="5092700"/>
              <a:ext cx="91294" cy="107951"/>
            </a:xfrm>
            <a:custGeom>
              <a:avLst/>
              <a:gdLst/>
              <a:ahLst/>
              <a:cxnLst/>
              <a:rect l="0" t="0" r="0" b="0"/>
              <a:pathLst>
                <a:path w="91294" h="107951">
                  <a:moveTo>
                    <a:pt x="65893" y="0"/>
                  </a:moveTo>
                  <a:lnTo>
                    <a:pt x="65893" y="0"/>
                  </a:lnTo>
                  <a:lnTo>
                    <a:pt x="62522" y="0"/>
                  </a:lnTo>
                  <a:lnTo>
                    <a:pt x="45628" y="10139"/>
                  </a:lnTo>
                  <a:lnTo>
                    <a:pt x="15747" y="34013"/>
                  </a:lnTo>
                  <a:lnTo>
                    <a:pt x="920" y="51681"/>
                  </a:lnTo>
                  <a:lnTo>
                    <a:pt x="0" y="54915"/>
                  </a:lnTo>
                  <a:lnTo>
                    <a:pt x="859" y="62271"/>
                  </a:lnTo>
                  <a:lnTo>
                    <a:pt x="3487" y="65503"/>
                  </a:lnTo>
                  <a:lnTo>
                    <a:pt x="17299" y="73423"/>
                  </a:lnTo>
                  <a:lnTo>
                    <a:pt x="42810" y="82419"/>
                  </a:lnTo>
                  <a:lnTo>
                    <a:pt x="72287" y="93116"/>
                  </a:lnTo>
                  <a:lnTo>
                    <a:pt x="78848" y="97359"/>
                  </a:lnTo>
                  <a:lnTo>
                    <a:pt x="82234" y="101596"/>
                  </a:lnTo>
                  <a:lnTo>
                    <a:pt x="83137" y="103714"/>
                  </a:lnTo>
                  <a:lnTo>
                    <a:pt x="84445" y="105126"/>
                  </a:lnTo>
                  <a:lnTo>
                    <a:pt x="91293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916"/>
            <p:cNvSpPr/>
            <p:nvPr>
              <p:custDataLst>
                <p:tags r:id="rId75"/>
              </p:custDataLst>
            </p:nvPr>
          </p:nvSpPr>
          <p:spPr>
            <a:xfrm>
              <a:off x="1025591" y="5101741"/>
              <a:ext cx="9460" cy="81619"/>
            </a:xfrm>
            <a:custGeom>
              <a:avLst/>
              <a:gdLst/>
              <a:ahLst/>
              <a:cxnLst/>
              <a:rect l="0" t="0" r="0" b="0"/>
              <a:pathLst>
                <a:path w="9460" h="81619">
                  <a:moveTo>
                    <a:pt x="9459" y="3659"/>
                  </a:moveTo>
                  <a:lnTo>
                    <a:pt x="9459" y="3659"/>
                  </a:lnTo>
                  <a:lnTo>
                    <a:pt x="9459" y="0"/>
                  </a:lnTo>
                  <a:lnTo>
                    <a:pt x="9459" y="29990"/>
                  </a:lnTo>
                  <a:lnTo>
                    <a:pt x="5095" y="58301"/>
                  </a:lnTo>
                  <a:lnTo>
                    <a:pt x="2992" y="73549"/>
                  </a:lnTo>
                  <a:lnTo>
                    <a:pt x="0" y="80112"/>
                  </a:lnTo>
                  <a:lnTo>
                    <a:pt x="331" y="81439"/>
                  </a:lnTo>
                  <a:lnTo>
                    <a:pt x="1962" y="81618"/>
                  </a:lnTo>
                  <a:lnTo>
                    <a:pt x="9459" y="79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917"/>
            <p:cNvSpPr/>
            <p:nvPr>
              <p:custDataLst>
                <p:tags r:id="rId76"/>
              </p:custDataLst>
            </p:nvPr>
          </p:nvSpPr>
          <p:spPr>
            <a:xfrm>
              <a:off x="878992" y="5041900"/>
              <a:ext cx="124309" cy="17219"/>
            </a:xfrm>
            <a:custGeom>
              <a:avLst/>
              <a:gdLst/>
              <a:ahLst/>
              <a:cxnLst/>
              <a:rect l="0" t="0" r="0" b="0"/>
              <a:pathLst>
                <a:path w="124309" h="17219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27867" y="6907"/>
                  </a:lnTo>
                  <a:lnTo>
                    <a:pt x="54105" y="12865"/>
                  </a:lnTo>
                  <a:lnTo>
                    <a:pt x="79754" y="17218"/>
                  </a:lnTo>
                  <a:lnTo>
                    <a:pt x="103346" y="16625"/>
                  </a:lnTo>
                  <a:lnTo>
                    <a:pt x="12430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918"/>
            <p:cNvSpPr/>
            <p:nvPr>
              <p:custDataLst>
                <p:tags r:id="rId77"/>
              </p:custDataLst>
            </p:nvPr>
          </p:nvSpPr>
          <p:spPr>
            <a:xfrm>
              <a:off x="965200" y="4899613"/>
              <a:ext cx="94368" cy="223190"/>
            </a:xfrm>
            <a:custGeom>
              <a:avLst/>
              <a:gdLst/>
              <a:ahLst/>
              <a:cxnLst/>
              <a:rect l="0" t="0" r="0" b="0"/>
              <a:pathLst>
                <a:path w="94368" h="223190">
                  <a:moveTo>
                    <a:pt x="88900" y="47037"/>
                  </a:moveTo>
                  <a:lnTo>
                    <a:pt x="88900" y="47037"/>
                  </a:lnTo>
                  <a:lnTo>
                    <a:pt x="93264" y="36898"/>
                  </a:lnTo>
                  <a:lnTo>
                    <a:pt x="94367" y="29361"/>
                  </a:lnTo>
                  <a:lnTo>
                    <a:pt x="91618" y="17183"/>
                  </a:lnTo>
                  <a:lnTo>
                    <a:pt x="86334" y="8009"/>
                  </a:lnTo>
                  <a:lnTo>
                    <a:pt x="76929" y="824"/>
                  </a:lnTo>
                  <a:lnTo>
                    <a:pt x="73159" y="0"/>
                  </a:lnTo>
                  <a:lnTo>
                    <a:pt x="46053" y="5478"/>
                  </a:lnTo>
                  <a:lnTo>
                    <a:pt x="34344" y="14925"/>
                  </a:lnTo>
                  <a:lnTo>
                    <a:pt x="24436" y="29943"/>
                  </a:lnTo>
                  <a:lnTo>
                    <a:pt x="15329" y="50728"/>
                  </a:lnTo>
                  <a:lnTo>
                    <a:pt x="8459" y="79722"/>
                  </a:lnTo>
                  <a:lnTo>
                    <a:pt x="5640" y="96344"/>
                  </a:lnTo>
                  <a:lnTo>
                    <a:pt x="2507" y="126100"/>
                  </a:lnTo>
                  <a:lnTo>
                    <a:pt x="1114" y="152732"/>
                  </a:lnTo>
                  <a:lnTo>
                    <a:pt x="495" y="176327"/>
                  </a:lnTo>
                  <a:lnTo>
                    <a:pt x="147" y="206074"/>
                  </a:lnTo>
                  <a:lnTo>
                    <a:pt x="13" y="223189"/>
                  </a:lnTo>
                  <a:lnTo>
                    <a:pt x="0" y="2121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6" name="SMARTInkShape-Group218"/>
          <p:cNvGrpSpPr/>
          <p:nvPr/>
        </p:nvGrpSpPr>
        <p:grpSpPr>
          <a:xfrm>
            <a:off x="1397119" y="4870450"/>
            <a:ext cx="780932" cy="247651"/>
            <a:chOff x="1397119" y="4870450"/>
            <a:chExt cx="780932" cy="247651"/>
          </a:xfrm>
        </p:grpSpPr>
        <p:sp>
          <p:nvSpPr>
            <p:cNvPr id="209" name="SMARTInkShape-919"/>
            <p:cNvSpPr/>
            <p:nvPr>
              <p:custDataLst>
                <p:tags r:id="rId67"/>
              </p:custDataLst>
            </p:nvPr>
          </p:nvSpPr>
          <p:spPr>
            <a:xfrm>
              <a:off x="2070100" y="49847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2998" y="3370"/>
                  </a:lnTo>
                  <a:lnTo>
                    <a:pt x="81730" y="5762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920"/>
            <p:cNvSpPr/>
            <p:nvPr>
              <p:custDataLst>
                <p:tags r:id="rId68"/>
              </p:custDataLst>
            </p:nvPr>
          </p:nvSpPr>
          <p:spPr>
            <a:xfrm>
              <a:off x="2110905" y="4889500"/>
              <a:ext cx="49655" cy="173714"/>
            </a:xfrm>
            <a:custGeom>
              <a:avLst/>
              <a:gdLst/>
              <a:ahLst/>
              <a:cxnLst/>
              <a:rect l="0" t="0" r="0" b="0"/>
              <a:pathLst>
                <a:path w="49655" h="173714">
                  <a:moveTo>
                    <a:pt x="41745" y="0"/>
                  </a:moveTo>
                  <a:lnTo>
                    <a:pt x="41745" y="0"/>
                  </a:lnTo>
                  <a:lnTo>
                    <a:pt x="41745" y="6742"/>
                  </a:lnTo>
                  <a:lnTo>
                    <a:pt x="30900" y="37576"/>
                  </a:lnTo>
                  <a:lnTo>
                    <a:pt x="20697" y="59739"/>
                  </a:lnTo>
                  <a:lnTo>
                    <a:pt x="10989" y="83701"/>
                  </a:lnTo>
                  <a:lnTo>
                    <a:pt x="3381" y="107756"/>
                  </a:lnTo>
                  <a:lnTo>
                    <a:pt x="0" y="130206"/>
                  </a:lnTo>
                  <a:lnTo>
                    <a:pt x="2260" y="146299"/>
                  </a:lnTo>
                  <a:lnTo>
                    <a:pt x="4838" y="152566"/>
                  </a:lnTo>
                  <a:lnTo>
                    <a:pt x="13348" y="161411"/>
                  </a:lnTo>
                  <a:lnTo>
                    <a:pt x="36057" y="172838"/>
                  </a:lnTo>
                  <a:lnTo>
                    <a:pt x="44627" y="173713"/>
                  </a:lnTo>
                  <a:lnTo>
                    <a:pt x="47899" y="172958"/>
                  </a:lnTo>
                  <a:lnTo>
                    <a:pt x="49376" y="171750"/>
                  </a:lnTo>
                  <a:lnTo>
                    <a:pt x="49654" y="170239"/>
                  </a:lnTo>
                  <a:lnTo>
                    <a:pt x="48095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921"/>
            <p:cNvSpPr/>
            <p:nvPr>
              <p:custDataLst>
                <p:tags r:id="rId69"/>
              </p:custDataLst>
            </p:nvPr>
          </p:nvSpPr>
          <p:spPr>
            <a:xfrm>
              <a:off x="1863576" y="5001319"/>
              <a:ext cx="187475" cy="91382"/>
            </a:xfrm>
            <a:custGeom>
              <a:avLst/>
              <a:gdLst/>
              <a:ahLst/>
              <a:cxnLst/>
              <a:rect l="0" t="0" r="0" b="0"/>
              <a:pathLst>
                <a:path w="187475" h="91382">
                  <a:moveTo>
                    <a:pt x="73174" y="15181"/>
                  </a:moveTo>
                  <a:lnTo>
                    <a:pt x="73174" y="15181"/>
                  </a:lnTo>
                  <a:lnTo>
                    <a:pt x="59359" y="3248"/>
                  </a:lnTo>
                  <a:lnTo>
                    <a:pt x="55498" y="875"/>
                  </a:lnTo>
                  <a:lnTo>
                    <a:pt x="51512" y="0"/>
                  </a:lnTo>
                  <a:lnTo>
                    <a:pt x="43321" y="907"/>
                  </a:lnTo>
                  <a:lnTo>
                    <a:pt x="24034" y="12127"/>
                  </a:lnTo>
                  <a:lnTo>
                    <a:pt x="7187" y="28858"/>
                  </a:lnTo>
                  <a:lnTo>
                    <a:pt x="1513" y="41015"/>
                  </a:lnTo>
                  <a:lnTo>
                    <a:pt x="0" y="47221"/>
                  </a:lnTo>
                  <a:lnTo>
                    <a:pt x="402" y="52062"/>
                  </a:lnTo>
                  <a:lnTo>
                    <a:pt x="2082" y="55997"/>
                  </a:lnTo>
                  <a:lnTo>
                    <a:pt x="4613" y="59324"/>
                  </a:lnTo>
                  <a:lnTo>
                    <a:pt x="13069" y="63022"/>
                  </a:lnTo>
                  <a:lnTo>
                    <a:pt x="23177" y="63961"/>
                  </a:lnTo>
                  <a:lnTo>
                    <a:pt x="32374" y="62025"/>
                  </a:lnTo>
                  <a:lnTo>
                    <a:pt x="45485" y="53599"/>
                  </a:lnTo>
                  <a:lnTo>
                    <a:pt x="50284" y="44251"/>
                  </a:lnTo>
                  <a:lnTo>
                    <a:pt x="53787" y="14240"/>
                  </a:lnTo>
                  <a:lnTo>
                    <a:pt x="53899" y="12437"/>
                  </a:lnTo>
                  <a:lnTo>
                    <a:pt x="53269" y="12646"/>
                  </a:lnTo>
                  <a:lnTo>
                    <a:pt x="45266" y="26824"/>
                  </a:lnTo>
                  <a:lnTo>
                    <a:pt x="36904" y="57122"/>
                  </a:lnTo>
                  <a:lnTo>
                    <a:pt x="36593" y="66982"/>
                  </a:lnTo>
                  <a:lnTo>
                    <a:pt x="40385" y="79762"/>
                  </a:lnTo>
                  <a:lnTo>
                    <a:pt x="44019" y="85746"/>
                  </a:lnTo>
                  <a:lnTo>
                    <a:pt x="46682" y="86213"/>
                  </a:lnTo>
                  <a:lnTo>
                    <a:pt x="53404" y="82969"/>
                  </a:lnTo>
                  <a:lnTo>
                    <a:pt x="73581" y="68683"/>
                  </a:lnTo>
                  <a:lnTo>
                    <a:pt x="91886" y="44329"/>
                  </a:lnTo>
                  <a:lnTo>
                    <a:pt x="109628" y="17398"/>
                  </a:lnTo>
                  <a:lnTo>
                    <a:pt x="110177" y="17364"/>
                  </a:lnTo>
                  <a:lnTo>
                    <a:pt x="110543" y="18047"/>
                  </a:lnTo>
                  <a:lnTo>
                    <a:pt x="114602" y="47842"/>
                  </a:lnTo>
                  <a:lnTo>
                    <a:pt x="111891" y="78369"/>
                  </a:lnTo>
                  <a:lnTo>
                    <a:pt x="111457" y="83057"/>
                  </a:lnTo>
                  <a:lnTo>
                    <a:pt x="112807" y="83009"/>
                  </a:lnTo>
                  <a:lnTo>
                    <a:pt x="118070" y="81075"/>
                  </a:lnTo>
                  <a:lnTo>
                    <a:pt x="138893" y="53248"/>
                  </a:lnTo>
                  <a:lnTo>
                    <a:pt x="158577" y="32371"/>
                  </a:lnTo>
                  <a:lnTo>
                    <a:pt x="163577" y="29875"/>
                  </a:lnTo>
                  <a:lnTo>
                    <a:pt x="165898" y="29917"/>
                  </a:lnTo>
                  <a:lnTo>
                    <a:pt x="170359" y="31843"/>
                  </a:lnTo>
                  <a:lnTo>
                    <a:pt x="171831" y="33345"/>
                  </a:lnTo>
                  <a:lnTo>
                    <a:pt x="177758" y="49602"/>
                  </a:lnTo>
                  <a:lnTo>
                    <a:pt x="177746" y="58936"/>
                  </a:lnTo>
                  <a:lnTo>
                    <a:pt x="174948" y="87949"/>
                  </a:lnTo>
                  <a:lnTo>
                    <a:pt x="176301" y="89093"/>
                  </a:lnTo>
                  <a:lnTo>
                    <a:pt x="187474" y="913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922"/>
            <p:cNvSpPr/>
            <p:nvPr>
              <p:custDataLst>
                <p:tags r:id="rId70"/>
              </p:custDataLst>
            </p:nvPr>
          </p:nvSpPr>
          <p:spPr>
            <a:xfrm>
              <a:off x="1794534" y="4870450"/>
              <a:ext cx="72367" cy="219410"/>
            </a:xfrm>
            <a:custGeom>
              <a:avLst/>
              <a:gdLst/>
              <a:ahLst/>
              <a:cxnLst/>
              <a:rect l="0" t="0" r="0" b="0"/>
              <a:pathLst>
                <a:path w="72367" h="219410">
                  <a:moveTo>
                    <a:pt x="66016" y="0"/>
                  </a:moveTo>
                  <a:lnTo>
                    <a:pt x="66016" y="0"/>
                  </a:lnTo>
                  <a:lnTo>
                    <a:pt x="59536" y="23100"/>
                  </a:lnTo>
                  <a:lnTo>
                    <a:pt x="50436" y="48837"/>
                  </a:lnTo>
                  <a:lnTo>
                    <a:pt x="45046" y="65013"/>
                  </a:lnTo>
                  <a:lnTo>
                    <a:pt x="39336" y="82853"/>
                  </a:lnTo>
                  <a:lnTo>
                    <a:pt x="33413" y="101802"/>
                  </a:lnTo>
                  <a:lnTo>
                    <a:pt x="28053" y="120079"/>
                  </a:lnTo>
                  <a:lnTo>
                    <a:pt x="23068" y="137908"/>
                  </a:lnTo>
                  <a:lnTo>
                    <a:pt x="18334" y="155439"/>
                  </a:lnTo>
                  <a:lnTo>
                    <a:pt x="11193" y="182443"/>
                  </a:lnTo>
                  <a:lnTo>
                    <a:pt x="859" y="212662"/>
                  </a:lnTo>
                  <a:lnTo>
                    <a:pt x="0" y="215858"/>
                  </a:lnTo>
                  <a:lnTo>
                    <a:pt x="134" y="217989"/>
                  </a:lnTo>
                  <a:lnTo>
                    <a:pt x="928" y="219409"/>
                  </a:lnTo>
                  <a:lnTo>
                    <a:pt x="5573" y="213461"/>
                  </a:lnTo>
                  <a:lnTo>
                    <a:pt x="16682" y="186647"/>
                  </a:lnTo>
                  <a:lnTo>
                    <a:pt x="23490" y="172582"/>
                  </a:lnTo>
                  <a:lnTo>
                    <a:pt x="33347" y="163946"/>
                  </a:lnTo>
                  <a:lnTo>
                    <a:pt x="37181" y="162920"/>
                  </a:lnTo>
                  <a:lnTo>
                    <a:pt x="45204" y="163660"/>
                  </a:lnTo>
                  <a:lnTo>
                    <a:pt x="7236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923"/>
            <p:cNvSpPr/>
            <p:nvPr>
              <p:custDataLst>
                <p:tags r:id="rId71"/>
              </p:custDataLst>
            </p:nvPr>
          </p:nvSpPr>
          <p:spPr>
            <a:xfrm>
              <a:off x="1731469" y="4998333"/>
              <a:ext cx="41942" cy="93595"/>
            </a:xfrm>
            <a:custGeom>
              <a:avLst/>
              <a:gdLst/>
              <a:ahLst/>
              <a:cxnLst/>
              <a:rect l="0" t="0" r="0" b="0"/>
              <a:pathLst>
                <a:path w="41942" h="93595">
                  <a:moveTo>
                    <a:pt x="33831" y="5467"/>
                  </a:moveTo>
                  <a:lnTo>
                    <a:pt x="33831" y="5467"/>
                  </a:lnTo>
                  <a:lnTo>
                    <a:pt x="30460" y="2096"/>
                  </a:lnTo>
                  <a:lnTo>
                    <a:pt x="25042" y="441"/>
                  </a:lnTo>
                  <a:lnTo>
                    <a:pt x="21622" y="0"/>
                  </a:lnTo>
                  <a:lnTo>
                    <a:pt x="10066" y="2749"/>
                  </a:lnTo>
                  <a:lnTo>
                    <a:pt x="3749" y="8022"/>
                  </a:lnTo>
                  <a:lnTo>
                    <a:pt x="1076" y="11404"/>
                  </a:lnTo>
                  <a:lnTo>
                    <a:pt x="0" y="15069"/>
                  </a:lnTo>
                  <a:lnTo>
                    <a:pt x="686" y="22905"/>
                  </a:lnTo>
                  <a:lnTo>
                    <a:pt x="8987" y="32973"/>
                  </a:lnTo>
                  <a:lnTo>
                    <a:pt x="34479" y="62188"/>
                  </a:lnTo>
                  <a:lnTo>
                    <a:pt x="40704" y="72069"/>
                  </a:lnTo>
                  <a:lnTo>
                    <a:pt x="41941" y="76679"/>
                  </a:lnTo>
                  <a:lnTo>
                    <a:pt x="41434" y="85565"/>
                  </a:lnTo>
                  <a:lnTo>
                    <a:pt x="38899" y="88499"/>
                  </a:lnTo>
                  <a:lnTo>
                    <a:pt x="30439" y="91759"/>
                  </a:lnTo>
                  <a:lnTo>
                    <a:pt x="17147" y="93594"/>
                  </a:lnTo>
                  <a:lnTo>
                    <a:pt x="10423" y="92142"/>
                  </a:lnTo>
                  <a:lnTo>
                    <a:pt x="7643" y="90767"/>
                  </a:lnTo>
                  <a:lnTo>
                    <a:pt x="5789" y="88439"/>
                  </a:lnTo>
                  <a:lnTo>
                    <a:pt x="2081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924"/>
            <p:cNvSpPr/>
            <p:nvPr>
              <p:custDataLst>
                <p:tags r:id="rId72"/>
              </p:custDataLst>
            </p:nvPr>
          </p:nvSpPr>
          <p:spPr>
            <a:xfrm>
              <a:off x="1498213" y="5026699"/>
              <a:ext cx="197238" cy="76796"/>
            </a:xfrm>
            <a:custGeom>
              <a:avLst/>
              <a:gdLst/>
              <a:ahLst/>
              <a:cxnLst/>
              <a:rect l="0" t="0" r="0" b="0"/>
              <a:pathLst>
                <a:path w="197238" h="76796">
                  <a:moveTo>
                    <a:pt x="57537" y="8851"/>
                  </a:moveTo>
                  <a:lnTo>
                    <a:pt x="57537" y="8851"/>
                  </a:lnTo>
                  <a:lnTo>
                    <a:pt x="50795" y="5480"/>
                  </a:lnTo>
                  <a:lnTo>
                    <a:pt x="33119" y="6755"/>
                  </a:lnTo>
                  <a:lnTo>
                    <a:pt x="13378" y="14972"/>
                  </a:lnTo>
                  <a:lnTo>
                    <a:pt x="4279" y="24271"/>
                  </a:lnTo>
                  <a:lnTo>
                    <a:pt x="865" y="29714"/>
                  </a:lnTo>
                  <a:lnTo>
                    <a:pt x="0" y="34754"/>
                  </a:lnTo>
                  <a:lnTo>
                    <a:pt x="835" y="39525"/>
                  </a:lnTo>
                  <a:lnTo>
                    <a:pt x="6231" y="49295"/>
                  </a:lnTo>
                  <a:lnTo>
                    <a:pt x="21168" y="65284"/>
                  </a:lnTo>
                  <a:lnTo>
                    <a:pt x="38295" y="74412"/>
                  </a:lnTo>
                  <a:lnTo>
                    <a:pt x="48044" y="76795"/>
                  </a:lnTo>
                  <a:lnTo>
                    <a:pt x="55200" y="75972"/>
                  </a:lnTo>
                  <a:lnTo>
                    <a:pt x="58095" y="74765"/>
                  </a:lnTo>
                  <a:lnTo>
                    <a:pt x="60026" y="73255"/>
                  </a:lnTo>
                  <a:lnTo>
                    <a:pt x="62171" y="69695"/>
                  </a:lnTo>
                  <a:lnTo>
                    <a:pt x="60008" y="53612"/>
                  </a:lnTo>
                  <a:lnTo>
                    <a:pt x="45929" y="23473"/>
                  </a:lnTo>
                  <a:lnTo>
                    <a:pt x="43448" y="18599"/>
                  </a:lnTo>
                  <a:lnTo>
                    <a:pt x="40383" y="15350"/>
                  </a:lnTo>
                  <a:lnTo>
                    <a:pt x="27988" y="9706"/>
                  </a:lnTo>
                  <a:lnTo>
                    <a:pt x="27254" y="10127"/>
                  </a:lnTo>
                  <a:lnTo>
                    <a:pt x="26765" y="11113"/>
                  </a:lnTo>
                  <a:lnTo>
                    <a:pt x="26439" y="12476"/>
                  </a:lnTo>
                  <a:lnTo>
                    <a:pt x="26927" y="14089"/>
                  </a:lnTo>
                  <a:lnTo>
                    <a:pt x="34683" y="23800"/>
                  </a:lnTo>
                  <a:lnTo>
                    <a:pt x="47473" y="30057"/>
                  </a:lnTo>
                  <a:lnTo>
                    <a:pt x="64668" y="33008"/>
                  </a:lnTo>
                  <a:lnTo>
                    <a:pt x="79797" y="30512"/>
                  </a:lnTo>
                  <a:lnTo>
                    <a:pt x="108227" y="8357"/>
                  </a:lnTo>
                  <a:lnTo>
                    <a:pt x="116144" y="865"/>
                  </a:lnTo>
                  <a:lnTo>
                    <a:pt x="117775" y="0"/>
                  </a:lnTo>
                  <a:lnTo>
                    <a:pt x="118862" y="128"/>
                  </a:lnTo>
                  <a:lnTo>
                    <a:pt x="123978" y="5403"/>
                  </a:lnTo>
                  <a:lnTo>
                    <a:pt x="125872" y="12963"/>
                  </a:lnTo>
                  <a:lnTo>
                    <a:pt x="126008" y="23378"/>
                  </a:lnTo>
                  <a:lnTo>
                    <a:pt x="121831" y="53541"/>
                  </a:lnTo>
                  <a:lnTo>
                    <a:pt x="121272" y="62310"/>
                  </a:lnTo>
                  <a:lnTo>
                    <a:pt x="121899" y="62835"/>
                  </a:lnTo>
                  <a:lnTo>
                    <a:pt x="123023" y="62480"/>
                  </a:lnTo>
                  <a:lnTo>
                    <a:pt x="148179" y="38769"/>
                  </a:lnTo>
                  <a:lnTo>
                    <a:pt x="164602" y="14255"/>
                  </a:lnTo>
                  <a:lnTo>
                    <a:pt x="167014" y="12453"/>
                  </a:lnTo>
                  <a:lnTo>
                    <a:pt x="168621" y="11958"/>
                  </a:lnTo>
                  <a:lnTo>
                    <a:pt x="169693" y="12333"/>
                  </a:lnTo>
                  <a:lnTo>
                    <a:pt x="170408" y="13289"/>
                  </a:lnTo>
                  <a:lnTo>
                    <a:pt x="172459" y="43218"/>
                  </a:lnTo>
                  <a:lnTo>
                    <a:pt x="175171" y="54464"/>
                  </a:lnTo>
                  <a:lnTo>
                    <a:pt x="178293" y="59015"/>
                  </a:lnTo>
                  <a:lnTo>
                    <a:pt x="197237" y="723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925"/>
            <p:cNvSpPr/>
            <p:nvPr>
              <p:custDataLst>
                <p:tags r:id="rId73"/>
              </p:custDataLst>
            </p:nvPr>
          </p:nvSpPr>
          <p:spPr>
            <a:xfrm>
              <a:off x="1397119" y="4904037"/>
              <a:ext cx="120532" cy="214064"/>
            </a:xfrm>
            <a:custGeom>
              <a:avLst/>
              <a:gdLst/>
              <a:ahLst/>
              <a:cxnLst/>
              <a:rect l="0" t="0" r="0" b="0"/>
              <a:pathLst>
                <a:path w="120532" h="214064">
                  <a:moveTo>
                    <a:pt x="25281" y="118813"/>
                  </a:moveTo>
                  <a:lnTo>
                    <a:pt x="25281" y="118813"/>
                  </a:lnTo>
                  <a:lnTo>
                    <a:pt x="39079" y="97829"/>
                  </a:lnTo>
                  <a:lnTo>
                    <a:pt x="46930" y="70419"/>
                  </a:lnTo>
                  <a:lnTo>
                    <a:pt x="49570" y="39955"/>
                  </a:lnTo>
                  <a:lnTo>
                    <a:pt x="50352" y="12113"/>
                  </a:lnTo>
                  <a:lnTo>
                    <a:pt x="50638" y="0"/>
                  </a:lnTo>
                  <a:lnTo>
                    <a:pt x="36860" y="27916"/>
                  </a:lnTo>
                  <a:lnTo>
                    <a:pt x="29016" y="48075"/>
                  </a:lnTo>
                  <a:lnTo>
                    <a:pt x="20826" y="73498"/>
                  </a:lnTo>
                  <a:lnTo>
                    <a:pt x="14364" y="97496"/>
                  </a:lnTo>
                  <a:lnTo>
                    <a:pt x="6760" y="127078"/>
                  </a:lnTo>
                  <a:lnTo>
                    <a:pt x="787" y="151129"/>
                  </a:lnTo>
                  <a:lnTo>
                    <a:pt x="485" y="151646"/>
                  </a:lnTo>
                  <a:lnTo>
                    <a:pt x="284" y="151285"/>
                  </a:lnTo>
                  <a:lnTo>
                    <a:pt x="0" y="147406"/>
                  </a:lnTo>
                  <a:lnTo>
                    <a:pt x="15593" y="122029"/>
                  </a:lnTo>
                  <a:lnTo>
                    <a:pt x="38953" y="93261"/>
                  </a:lnTo>
                  <a:lnTo>
                    <a:pt x="44998" y="86760"/>
                  </a:lnTo>
                  <a:lnTo>
                    <a:pt x="48304" y="86155"/>
                  </a:lnTo>
                  <a:lnTo>
                    <a:pt x="51918" y="87164"/>
                  </a:lnTo>
                  <a:lnTo>
                    <a:pt x="55739" y="89247"/>
                  </a:lnTo>
                  <a:lnTo>
                    <a:pt x="58287" y="92046"/>
                  </a:lnTo>
                  <a:lnTo>
                    <a:pt x="61117" y="98920"/>
                  </a:lnTo>
                  <a:lnTo>
                    <a:pt x="56730" y="112323"/>
                  </a:lnTo>
                  <a:lnTo>
                    <a:pt x="42360" y="139703"/>
                  </a:lnTo>
                  <a:lnTo>
                    <a:pt x="25284" y="170447"/>
                  </a:lnTo>
                  <a:lnTo>
                    <a:pt x="19489" y="186738"/>
                  </a:lnTo>
                  <a:lnTo>
                    <a:pt x="19303" y="186674"/>
                  </a:lnTo>
                  <a:lnTo>
                    <a:pt x="19096" y="184721"/>
                  </a:lnTo>
                  <a:lnTo>
                    <a:pt x="24413" y="160655"/>
                  </a:lnTo>
                  <a:lnTo>
                    <a:pt x="25408" y="159407"/>
                  </a:lnTo>
                  <a:lnTo>
                    <a:pt x="28395" y="158021"/>
                  </a:lnTo>
                  <a:lnTo>
                    <a:pt x="29474" y="159062"/>
                  </a:lnTo>
                  <a:lnTo>
                    <a:pt x="34718" y="174687"/>
                  </a:lnTo>
                  <a:lnTo>
                    <a:pt x="43756" y="186795"/>
                  </a:lnTo>
                  <a:lnTo>
                    <a:pt x="64522" y="202823"/>
                  </a:lnTo>
                  <a:lnTo>
                    <a:pt x="76588" y="208597"/>
                  </a:lnTo>
                  <a:lnTo>
                    <a:pt x="108193" y="212982"/>
                  </a:lnTo>
                  <a:lnTo>
                    <a:pt x="120531" y="2140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7" name="SMARTInkShape-926"/>
          <p:cNvSpPr/>
          <p:nvPr>
            <p:custDataLst>
              <p:tags r:id="rId2"/>
            </p:custDataLst>
          </p:nvPr>
        </p:nvSpPr>
        <p:spPr>
          <a:xfrm>
            <a:off x="934333" y="5422900"/>
            <a:ext cx="100718" cy="124875"/>
          </a:xfrm>
          <a:custGeom>
            <a:avLst/>
            <a:gdLst/>
            <a:ahLst/>
            <a:cxnLst/>
            <a:rect l="0" t="0" r="0" b="0"/>
            <a:pathLst>
              <a:path w="100718" h="124875">
                <a:moveTo>
                  <a:pt x="5467" y="0"/>
                </a:moveTo>
                <a:lnTo>
                  <a:pt x="5467" y="0"/>
                </a:lnTo>
                <a:lnTo>
                  <a:pt x="0" y="0"/>
                </a:lnTo>
                <a:lnTo>
                  <a:pt x="2750" y="0"/>
                </a:lnTo>
                <a:lnTo>
                  <a:pt x="3655" y="2117"/>
                </a:lnTo>
                <a:lnTo>
                  <a:pt x="8872" y="22604"/>
                </a:lnTo>
                <a:lnTo>
                  <a:pt x="14036" y="38268"/>
                </a:lnTo>
                <a:lnTo>
                  <a:pt x="18354" y="66215"/>
                </a:lnTo>
                <a:lnTo>
                  <a:pt x="27944" y="91978"/>
                </a:lnTo>
                <a:lnTo>
                  <a:pt x="44602" y="119828"/>
                </a:lnTo>
                <a:lnTo>
                  <a:pt x="49436" y="123812"/>
                </a:lnTo>
                <a:lnTo>
                  <a:pt x="51713" y="124874"/>
                </a:lnTo>
                <a:lnTo>
                  <a:pt x="54642" y="124172"/>
                </a:lnTo>
                <a:lnTo>
                  <a:pt x="61660" y="119628"/>
                </a:lnTo>
                <a:lnTo>
                  <a:pt x="67601" y="107261"/>
                </a:lnTo>
                <a:lnTo>
                  <a:pt x="76794" y="78582"/>
                </a:lnTo>
                <a:lnTo>
                  <a:pt x="86573" y="48919"/>
                </a:lnTo>
                <a:lnTo>
                  <a:pt x="93683" y="20557"/>
                </a:lnTo>
                <a:lnTo>
                  <a:pt x="94232" y="10881"/>
                </a:lnTo>
                <a:lnTo>
                  <a:pt x="94983" y="9372"/>
                </a:lnTo>
                <a:lnTo>
                  <a:pt x="96189" y="8363"/>
                </a:lnTo>
                <a:lnTo>
                  <a:pt x="100717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6" name="SMARTInkShape-Group220"/>
          <p:cNvGrpSpPr/>
          <p:nvPr/>
        </p:nvGrpSpPr>
        <p:grpSpPr>
          <a:xfrm>
            <a:off x="1295400" y="5175250"/>
            <a:ext cx="2139951" cy="477028"/>
            <a:chOff x="1295400" y="5175250"/>
            <a:chExt cx="2139951" cy="477028"/>
          </a:xfrm>
        </p:grpSpPr>
        <p:sp>
          <p:nvSpPr>
            <p:cNvPr id="218" name="SMARTInkShape-927"/>
            <p:cNvSpPr/>
            <p:nvPr>
              <p:custDataLst>
                <p:tags r:id="rId49"/>
              </p:custDataLst>
            </p:nvPr>
          </p:nvSpPr>
          <p:spPr>
            <a:xfrm>
              <a:off x="3022600" y="5290019"/>
              <a:ext cx="25401" cy="37632"/>
            </a:xfrm>
            <a:custGeom>
              <a:avLst/>
              <a:gdLst/>
              <a:ahLst/>
              <a:cxnLst/>
              <a:rect l="0" t="0" r="0" b="0"/>
              <a:pathLst>
                <a:path w="25401" h="37632">
                  <a:moveTo>
                    <a:pt x="0" y="37631"/>
                  </a:moveTo>
                  <a:lnTo>
                    <a:pt x="0" y="37631"/>
                  </a:lnTo>
                  <a:lnTo>
                    <a:pt x="706" y="21730"/>
                  </a:lnTo>
                  <a:lnTo>
                    <a:pt x="5069" y="10499"/>
                  </a:lnTo>
                  <a:lnTo>
                    <a:pt x="8838" y="4876"/>
                  </a:lnTo>
                  <a:lnTo>
                    <a:pt x="12865" y="1906"/>
                  </a:lnTo>
                  <a:lnTo>
                    <a:pt x="17828" y="0"/>
                  </a:lnTo>
                  <a:lnTo>
                    <a:pt x="20388" y="1622"/>
                  </a:lnTo>
                  <a:lnTo>
                    <a:pt x="25400" y="58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928"/>
            <p:cNvSpPr/>
            <p:nvPr>
              <p:custDataLst>
                <p:tags r:id="rId50"/>
              </p:custDataLst>
            </p:nvPr>
          </p:nvSpPr>
          <p:spPr>
            <a:xfrm>
              <a:off x="3333750" y="5289550"/>
              <a:ext cx="76201" cy="25401"/>
            </a:xfrm>
            <a:custGeom>
              <a:avLst/>
              <a:gdLst/>
              <a:ahLst/>
              <a:cxnLst/>
              <a:rect l="0" t="0" r="0" b="0"/>
              <a:pathLst>
                <a:path w="76201" h="25401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28562" y="12865"/>
                  </a:lnTo>
                  <a:lnTo>
                    <a:pt x="56521" y="17828"/>
                  </a:lnTo>
                  <a:lnTo>
                    <a:pt x="65807" y="20388"/>
                  </a:lnTo>
                  <a:lnTo>
                    <a:pt x="762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929"/>
            <p:cNvSpPr/>
            <p:nvPr>
              <p:custDataLst>
                <p:tags r:id="rId51"/>
              </p:custDataLst>
            </p:nvPr>
          </p:nvSpPr>
          <p:spPr>
            <a:xfrm>
              <a:off x="3365424" y="5194300"/>
              <a:ext cx="69927" cy="193141"/>
            </a:xfrm>
            <a:custGeom>
              <a:avLst/>
              <a:gdLst/>
              <a:ahLst/>
              <a:cxnLst/>
              <a:rect l="0" t="0" r="0" b="0"/>
              <a:pathLst>
                <a:path w="69927" h="193141">
                  <a:moveTo>
                    <a:pt x="69926" y="0"/>
                  </a:moveTo>
                  <a:lnTo>
                    <a:pt x="69926" y="0"/>
                  </a:lnTo>
                  <a:lnTo>
                    <a:pt x="69926" y="3370"/>
                  </a:lnTo>
                  <a:lnTo>
                    <a:pt x="54012" y="28156"/>
                  </a:lnTo>
                  <a:lnTo>
                    <a:pt x="40040" y="51555"/>
                  </a:lnTo>
                  <a:lnTo>
                    <a:pt x="26305" y="78417"/>
                  </a:lnTo>
                  <a:lnTo>
                    <a:pt x="13850" y="106113"/>
                  </a:lnTo>
                  <a:lnTo>
                    <a:pt x="3611" y="132534"/>
                  </a:lnTo>
                  <a:lnTo>
                    <a:pt x="0" y="152743"/>
                  </a:lnTo>
                  <a:lnTo>
                    <a:pt x="26" y="161095"/>
                  </a:lnTo>
                  <a:lnTo>
                    <a:pt x="5698" y="176020"/>
                  </a:lnTo>
                  <a:lnTo>
                    <a:pt x="10174" y="182963"/>
                  </a:lnTo>
                  <a:lnTo>
                    <a:pt x="15275" y="187592"/>
                  </a:lnTo>
                  <a:lnTo>
                    <a:pt x="26586" y="192735"/>
                  </a:lnTo>
                  <a:lnTo>
                    <a:pt x="36788" y="193140"/>
                  </a:lnTo>
                  <a:lnTo>
                    <a:pt x="41484" y="192260"/>
                  </a:lnTo>
                  <a:lnTo>
                    <a:pt x="44615" y="190262"/>
                  </a:lnTo>
                  <a:lnTo>
                    <a:pt x="46702" y="187519"/>
                  </a:lnTo>
                  <a:lnTo>
                    <a:pt x="50876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930"/>
            <p:cNvSpPr/>
            <p:nvPr>
              <p:custDataLst>
                <p:tags r:id="rId52"/>
              </p:custDataLst>
            </p:nvPr>
          </p:nvSpPr>
          <p:spPr>
            <a:xfrm>
              <a:off x="3148098" y="5310896"/>
              <a:ext cx="185653" cy="80255"/>
            </a:xfrm>
            <a:custGeom>
              <a:avLst/>
              <a:gdLst/>
              <a:ahLst/>
              <a:cxnLst/>
              <a:rect l="0" t="0" r="0" b="0"/>
              <a:pathLst>
                <a:path w="185653" h="80255">
                  <a:moveTo>
                    <a:pt x="71352" y="23104"/>
                  </a:moveTo>
                  <a:lnTo>
                    <a:pt x="71352" y="23104"/>
                  </a:lnTo>
                  <a:lnTo>
                    <a:pt x="66283" y="17329"/>
                  </a:lnTo>
                  <a:lnTo>
                    <a:pt x="62514" y="10895"/>
                  </a:lnTo>
                  <a:lnTo>
                    <a:pt x="54724" y="5213"/>
                  </a:lnTo>
                  <a:lnTo>
                    <a:pt x="49683" y="2710"/>
                  </a:lnTo>
                  <a:lnTo>
                    <a:pt x="44206" y="2453"/>
                  </a:lnTo>
                  <a:lnTo>
                    <a:pt x="32476" y="5929"/>
                  </a:lnTo>
                  <a:lnTo>
                    <a:pt x="13972" y="19191"/>
                  </a:lnTo>
                  <a:lnTo>
                    <a:pt x="1826" y="36526"/>
                  </a:lnTo>
                  <a:lnTo>
                    <a:pt x="0" y="48825"/>
                  </a:lnTo>
                  <a:lnTo>
                    <a:pt x="2245" y="60640"/>
                  </a:lnTo>
                  <a:lnTo>
                    <a:pt x="7947" y="70596"/>
                  </a:lnTo>
                  <a:lnTo>
                    <a:pt x="12149" y="73816"/>
                  </a:lnTo>
                  <a:lnTo>
                    <a:pt x="22462" y="77393"/>
                  </a:lnTo>
                  <a:lnTo>
                    <a:pt x="26764" y="76935"/>
                  </a:lnTo>
                  <a:lnTo>
                    <a:pt x="30338" y="75219"/>
                  </a:lnTo>
                  <a:lnTo>
                    <a:pt x="36190" y="69549"/>
                  </a:lnTo>
                  <a:lnTo>
                    <a:pt x="43452" y="57013"/>
                  </a:lnTo>
                  <a:lnTo>
                    <a:pt x="52226" y="28208"/>
                  </a:lnTo>
                  <a:lnTo>
                    <a:pt x="57383" y="5454"/>
                  </a:lnTo>
                  <a:lnTo>
                    <a:pt x="57100" y="2870"/>
                  </a:lnTo>
                  <a:lnTo>
                    <a:pt x="56206" y="1148"/>
                  </a:lnTo>
                  <a:lnTo>
                    <a:pt x="54905" y="0"/>
                  </a:lnTo>
                  <a:lnTo>
                    <a:pt x="52626" y="1351"/>
                  </a:lnTo>
                  <a:lnTo>
                    <a:pt x="46331" y="8497"/>
                  </a:lnTo>
                  <a:lnTo>
                    <a:pt x="42593" y="18729"/>
                  </a:lnTo>
                  <a:lnTo>
                    <a:pt x="36337" y="48058"/>
                  </a:lnTo>
                  <a:lnTo>
                    <a:pt x="37681" y="57948"/>
                  </a:lnTo>
                  <a:lnTo>
                    <a:pt x="42511" y="65167"/>
                  </a:lnTo>
                  <a:lnTo>
                    <a:pt x="45775" y="68079"/>
                  </a:lnTo>
                  <a:lnTo>
                    <a:pt x="49361" y="69315"/>
                  </a:lnTo>
                  <a:lnTo>
                    <a:pt x="57110" y="68807"/>
                  </a:lnTo>
                  <a:lnTo>
                    <a:pt x="69406" y="64554"/>
                  </a:lnTo>
                  <a:lnTo>
                    <a:pt x="81986" y="52084"/>
                  </a:lnTo>
                  <a:lnTo>
                    <a:pt x="101227" y="24620"/>
                  </a:lnTo>
                  <a:lnTo>
                    <a:pt x="112027" y="8618"/>
                  </a:lnTo>
                  <a:lnTo>
                    <a:pt x="111874" y="8506"/>
                  </a:lnTo>
                  <a:lnTo>
                    <a:pt x="111067" y="9141"/>
                  </a:lnTo>
                  <a:lnTo>
                    <a:pt x="109931" y="16771"/>
                  </a:lnTo>
                  <a:lnTo>
                    <a:pt x="109494" y="45692"/>
                  </a:lnTo>
                  <a:lnTo>
                    <a:pt x="109464" y="55510"/>
                  </a:lnTo>
                  <a:lnTo>
                    <a:pt x="110166" y="57408"/>
                  </a:lnTo>
                  <a:lnTo>
                    <a:pt x="111339" y="58673"/>
                  </a:lnTo>
                  <a:lnTo>
                    <a:pt x="112827" y="59517"/>
                  </a:lnTo>
                  <a:lnTo>
                    <a:pt x="118243" y="58573"/>
                  </a:lnTo>
                  <a:lnTo>
                    <a:pt x="121662" y="57333"/>
                  </a:lnTo>
                  <a:lnTo>
                    <a:pt x="127344" y="50311"/>
                  </a:lnTo>
                  <a:lnTo>
                    <a:pt x="148718" y="18976"/>
                  </a:lnTo>
                  <a:lnTo>
                    <a:pt x="153480" y="14214"/>
                  </a:lnTo>
                  <a:lnTo>
                    <a:pt x="155737" y="12943"/>
                  </a:lnTo>
                  <a:lnTo>
                    <a:pt x="156537" y="13508"/>
                  </a:lnTo>
                  <a:lnTo>
                    <a:pt x="152237" y="43141"/>
                  </a:lnTo>
                  <a:lnTo>
                    <a:pt x="150339" y="54587"/>
                  </a:lnTo>
                  <a:lnTo>
                    <a:pt x="151848" y="64377"/>
                  </a:lnTo>
                  <a:lnTo>
                    <a:pt x="156752" y="71551"/>
                  </a:lnTo>
                  <a:lnTo>
                    <a:pt x="160036" y="74452"/>
                  </a:lnTo>
                  <a:lnTo>
                    <a:pt x="169328" y="77676"/>
                  </a:lnTo>
                  <a:lnTo>
                    <a:pt x="185652" y="802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931"/>
            <p:cNvSpPr/>
            <p:nvPr>
              <p:custDataLst>
                <p:tags r:id="rId53"/>
              </p:custDataLst>
            </p:nvPr>
          </p:nvSpPr>
          <p:spPr>
            <a:xfrm>
              <a:off x="3092503" y="5175250"/>
              <a:ext cx="69798" cy="198533"/>
            </a:xfrm>
            <a:custGeom>
              <a:avLst/>
              <a:gdLst/>
              <a:ahLst/>
              <a:cxnLst/>
              <a:rect l="0" t="0" r="0" b="0"/>
              <a:pathLst>
                <a:path w="69798" h="198533">
                  <a:moveTo>
                    <a:pt x="69797" y="0"/>
                  </a:moveTo>
                  <a:lnTo>
                    <a:pt x="69797" y="0"/>
                  </a:lnTo>
                  <a:lnTo>
                    <a:pt x="53883" y="23100"/>
                  </a:lnTo>
                  <a:lnTo>
                    <a:pt x="39911" y="48837"/>
                  </a:lnTo>
                  <a:lnTo>
                    <a:pt x="32940" y="64308"/>
                  </a:lnTo>
                  <a:lnTo>
                    <a:pt x="26176" y="80972"/>
                  </a:lnTo>
                  <a:lnTo>
                    <a:pt x="19549" y="98431"/>
                  </a:lnTo>
                  <a:lnTo>
                    <a:pt x="14427" y="115010"/>
                  </a:lnTo>
                  <a:lnTo>
                    <a:pt x="6853" y="146601"/>
                  </a:lnTo>
                  <a:lnTo>
                    <a:pt x="3016" y="171460"/>
                  </a:lnTo>
                  <a:lnTo>
                    <a:pt x="351" y="198314"/>
                  </a:lnTo>
                  <a:lnTo>
                    <a:pt x="216" y="198532"/>
                  </a:lnTo>
                  <a:lnTo>
                    <a:pt x="0" y="187068"/>
                  </a:lnTo>
                  <a:lnTo>
                    <a:pt x="6705" y="167062"/>
                  </a:lnTo>
                  <a:lnTo>
                    <a:pt x="13769" y="157035"/>
                  </a:lnTo>
                  <a:lnTo>
                    <a:pt x="17628" y="153374"/>
                  </a:lnTo>
                  <a:lnTo>
                    <a:pt x="20907" y="151638"/>
                  </a:lnTo>
                  <a:lnTo>
                    <a:pt x="23798" y="151186"/>
                  </a:lnTo>
                  <a:lnTo>
                    <a:pt x="50747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932"/>
            <p:cNvSpPr/>
            <p:nvPr>
              <p:custDataLst>
                <p:tags r:id="rId54"/>
              </p:custDataLst>
            </p:nvPr>
          </p:nvSpPr>
          <p:spPr>
            <a:xfrm>
              <a:off x="3031642" y="5327650"/>
              <a:ext cx="57565" cy="80903"/>
            </a:xfrm>
            <a:custGeom>
              <a:avLst/>
              <a:gdLst/>
              <a:ahLst/>
              <a:cxnLst/>
              <a:rect l="0" t="0" r="0" b="0"/>
              <a:pathLst>
                <a:path w="57565" h="80903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2" y="3370"/>
                  </a:lnTo>
                  <a:lnTo>
                    <a:pt x="9779" y="12209"/>
                  </a:lnTo>
                  <a:lnTo>
                    <a:pt x="38290" y="28543"/>
                  </a:lnTo>
                  <a:lnTo>
                    <a:pt x="49859" y="39497"/>
                  </a:lnTo>
                  <a:lnTo>
                    <a:pt x="55942" y="49539"/>
                  </a:lnTo>
                  <a:lnTo>
                    <a:pt x="57564" y="54193"/>
                  </a:lnTo>
                  <a:lnTo>
                    <a:pt x="56528" y="58706"/>
                  </a:lnTo>
                  <a:lnTo>
                    <a:pt x="49734" y="67484"/>
                  </a:lnTo>
                  <a:lnTo>
                    <a:pt x="34008" y="76988"/>
                  </a:lnTo>
                  <a:lnTo>
                    <a:pt x="15943" y="80902"/>
                  </a:lnTo>
                  <a:lnTo>
                    <a:pt x="11143" y="80040"/>
                  </a:lnTo>
                  <a:lnTo>
                    <a:pt x="3927" y="75319"/>
                  </a:lnTo>
                  <a:lnTo>
                    <a:pt x="2426" y="71380"/>
                  </a:lnTo>
                  <a:lnTo>
                    <a:pt x="2640" y="61357"/>
                  </a:lnTo>
                  <a:lnTo>
                    <a:pt x="6969" y="51729"/>
                  </a:lnTo>
                  <a:lnTo>
                    <a:pt x="16358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933"/>
            <p:cNvSpPr/>
            <p:nvPr>
              <p:custDataLst>
                <p:tags r:id="rId55"/>
              </p:custDataLst>
            </p:nvPr>
          </p:nvSpPr>
          <p:spPr>
            <a:xfrm>
              <a:off x="2672964" y="5226050"/>
              <a:ext cx="305187" cy="209551"/>
            </a:xfrm>
            <a:custGeom>
              <a:avLst/>
              <a:gdLst/>
              <a:ahLst/>
              <a:cxnLst/>
              <a:rect l="0" t="0" r="0" b="0"/>
              <a:pathLst>
                <a:path w="305187" h="209551">
                  <a:moveTo>
                    <a:pt x="95636" y="0"/>
                  </a:moveTo>
                  <a:lnTo>
                    <a:pt x="95636" y="0"/>
                  </a:lnTo>
                  <a:lnTo>
                    <a:pt x="83380" y="23100"/>
                  </a:lnTo>
                  <a:lnTo>
                    <a:pt x="67847" y="48837"/>
                  </a:lnTo>
                  <a:lnTo>
                    <a:pt x="60177" y="64308"/>
                  </a:lnTo>
                  <a:lnTo>
                    <a:pt x="52946" y="80972"/>
                  </a:lnTo>
                  <a:lnTo>
                    <a:pt x="46010" y="98431"/>
                  </a:lnTo>
                  <a:lnTo>
                    <a:pt x="32658" y="129119"/>
                  </a:lnTo>
                  <a:lnTo>
                    <a:pt x="21785" y="154753"/>
                  </a:lnTo>
                  <a:lnTo>
                    <a:pt x="14232" y="185374"/>
                  </a:lnTo>
                  <a:lnTo>
                    <a:pt x="15966" y="185672"/>
                  </a:lnTo>
                  <a:lnTo>
                    <a:pt x="23538" y="182239"/>
                  </a:lnTo>
                  <a:lnTo>
                    <a:pt x="51726" y="152636"/>
                  </a:lnTo>
                  <a:lnTo>
                    <a:pt x="80891" y="122797"/>
                  </a:lnTo>
                  <a:lnTo>
                    <a:pt x="85555" y="118077"/>
                  </a:lnTo>
                  <a:lnTo>
                    <a:pt x="86799" y="117523"/>
                  </a:lnTo>
                  <a:lnTo>
                    <a:pt x="87628" y="117860"/>
                  </a:lnTo>
                  <a:lnTo>
                    <a:pt x="88181" y="118790"/>
                  </a:lnTo>
                  <a:lnTo>
                    <a:pt x="78846" y="133583"/>
                  </a:lnTo>
                  <a:lnTo>
                    <a:pt x="52561" y="159211"/>
                  </a:lnTo>
                  <a:lnTo>
                    <a:pt x="21333" y="185776"/>
                  </a:lnTo>
                  <a:lnTo>
                    <a:pt x="865" y="204122"/>
                  </a:lnTo>
                  <a:lnTo>
                    <a:pt x="0" y="205931"/>
                  </a:lnTo>
                  <a:lnTo>
                    <a:pt x="129" y="207138"/>
                  </a:lnTo>
                  <a:lnTo>
                    <a:pt x="26397" y="176916"/>
                  </a:lnTo>
                  <a:lnTo>
                    <a:pt x="35700" y="164706"/>
                  </a:lnTo>
                  <a:lnTo>
                    <a:pt x="40157" y="161310"/>
                  </a:lnTo>
                  <a:lnTo>
                    <a:pt x="44539" y="159751"/>
                  </a:lnTo>
                  <a:lnTo>
                    <a:pt x="48871" y="159417"/>
                  </a:lnTo>
                  <a:lnTo>
                    <a:pt x="51760" y="160606"/>
                  </a:lnTo>
                  <a:lnTo>
                    <a:pt x="53685" y="162809"/>
                  </a:lnTo>
                  <a:lnTo>
                    <a:pt x="62804" y="180451"/>
                  </a:lnTo>
                  <a:lnTo>
                    <a:pt x="73286" y="192069"/>
                  </a:lnTo>
                  <a:lnTo>
                    <a:pt x="81235" y="197783"/>
                  </a:lnTo>
                  <a:lnTo>
                    <a:pt x="107268" y="206494"/>
                  </a:lnTo>
                  <a:lnTo>
                    <a:pt x="126364" y="207938"/>
                  </a:lnTo>
                  <a:lnTo>
                    <a:pt x="136575" y="205777"/>
                  </a:lnTo>
                  <a:lnTo>
                    <a:pt x="143935" y="200582"/>
                  </a:lnTo>
                  <a:lnTo>
                    <a:pt x="146885" y="197221"/>
                  </a:lnTo>
                  <a:lnTo>
                    <a:pt x="154409" y="179007"/>
                  </a:lnTo>
                  <a:lnTo>
                    <a:pt x="155153" y="167518"/>
                  </a:lnTo>
                  <a:lnTo>
                    <a:pt x="153133" y="158413"/>
                  </a:lnTo>
                  <a:lnTo>
                    <a:pt x="149883" y="152016"/>
                  </a:lnTo>
                  <a:lnTo>
                    <a:pt x="147323" y="150732"/>
                  </a:lnTo>
                  <a:lnTo>
                    <a:pt x="140715" y="151188"/>
                  </a:lnTo>
                  <a:lnTo>
                    <a:pt x="137683" y="153709"/>
                  </a:lnTo>
                  <a:lnTo>
                    <a:pt x="132433" y="162154"/>
                  </a:lnTo>
                  <a:lnTo>
                    <a:pt x="128882" y="175437"/>
                  </a:lnTo>
                  <a:lnTo>
                    <a:pt x="129794" y="179753"/>
                  </a:lnTo>
                  <a:lnTo>
                    <a:pt x="134571" y="188309"/>
                  </a:lnTo>
                  <a:lnTo>
                    <a:pt x="145194" y="197690"/>
                  </a:lnTo>
                  <a:lnTo>
                    <a:pt x="155056" y="200751"/>
                  </a:lnTo>
                  <a:lnTo>
                    <a:pt x="165084" y="201406"/>
                  </a:lnTo>
                  <a:lnTo>
                    <a:pt x="171893" y="199345"/>
                  </a:lnTo>
                  <a:lnTo>
                    <a:pt x="173991" y="197102"/>
                  </a:lnTo>
                  <a:lnTo>
                    <a:pt x="176321" y="190846"/>
                  </a:lnTo>
                  <a:lnTo>
                    <a:pt x="177634" y="176021"/>
                  </a:lnTo>
                  <a:lnTo>
                    <a:pt x="171280" y="154853"/>
                  </a:lnTo>
                  <a:lnTo>
                    <a:pt x="154316" y="129762"/>
                  </a:lnTo>
                  <a:lnTo>
                    <a:pt x="151689" y="126724"/>
                  </a:lnTo>
                  <a:lnTo>
                    <a:pt x="149233" y="125406"/>
                  </a:lnTo>
                  <a:lnTo>
                    <a:pt x="146889" y="125231"/>
                  </a:lnTo>
                  <a:lnTo>
                    <a:pt x="143815" y="126214"/>
                  </a:lnTo>
                  <a:lnTo>
                    <a:pt x="143983" y="126476"/>
                  </a:lnTo>
                  <a:lnTo>
                    <a:pt x="149472" y="128726"/>
                  </a:lnTo>
                  <a:lnTo>
                    <a:pt x="156958" y="131295"/>
                  </a:lnTo>
                  <a:lnTo>
                    <a:pt x="172367" y="132035"/>
                  </a:lnTo>
                  <a:lnTo>
                    <a:pt x="199919" y="126829"/>
                  </a:lnTo>
                  <a:lnTo>
                    <a:pt x="225968" y="121603"/>
                  </a:lnTo>
                  <a:lnTo>
                    <a:pt x="229797" y="122696"/>
                  </a:lnTo>
                  <a:lnTo>
                    <a:pt x="235931" y="127674"/>
                  </a:lnTo>
                  <a:lnTo>
                    <a:pt x="239128" y="136472"/>
                  </a:lnTo>
                  <a:lnTo>
                    <a:pt x="239981" y="141781"/>
                  </a:lnTo>
                  <a:lnTo>
                    <a:pt x="232621" y="169170"/>
                  </a:lnTo>
                  <a:lnTo>
                    <a:pt x="229465" y="187412"/>
                  </a:lnTo>
                  <a:lnTo>
                    <a:pt x="230716" y="187736"/>
                  </a:lnTo>
                  <a:lnTo>
                    <a:pt x="235870" y="186214"/>
                  </a:lnTo>
                  <a:lnTo>
                    <a:pt x="255746" y="168643"/>
                  </a:lnTo>
                  <a:lnTo>
                    <a:pt x="278173" y="140609"/>
                  </a:lnTo>
                  <a:lnTo>
                    <a:pt x="290126" y="126564"/>
                  </a:lnTo>
                  <a:lnTo>
                    <a:pt x="293030" y="124592"/>
                  </a:lnTo>
                  <a:lnTo>
                    <a:pt x="294965" y="124689"/>
                  </a:lnTo>
                  <a:lnTo>
                    <a:pt x="296255" y="126165"/>
                  </a:lnTo>
                  <a:lnTo>
                    <a:pt x="297116" y="128560"/>
                  </a:lnTo>
                  <a:lnTo>
                    <a:pt x="293583" y="155323"/>
                  </a:lnTo>
                  <a:lnTo>
                    <a:pt x="294693" y="176785"/>
                  </a:lnTo>
                  <a:lnTo>
                    <a:pt x="305186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934"/>
            <p:cNvSpPr/>
            <p:nvPr>
              <p:custDataLst>
                <p:tags r:id="rId56"/>
              </p:custDataLst>
            </p:nvPr>
          </p:nvSpPr>
          <p:spPr>
            <a:xfrm>
              <a:off x="2427530" y="5232400"/>
              <a:ext cx="93421" cy="212737"/>
            </a:xfrm>
            <a:custGeom>
              <a:avLst/>
              <a:gdLst/>
              <a:ahLst/>
              <a:cxnLst/>
              <a:rect l="0" t="0" r="0" b="0"/>
              <a:pathLst>
                <a:path w="93421" h="212737">
                  <a:moveTo>
                    <a:pt x="93420" y="0"/>
                  </a:moveTo>
                  <a:lnTo>
                    <a:pt x="93420" y="0"/>
                  </a:lnTo>
                  <a:lnTo>
                    <a:pt x="82750" y="26367"/>
                  </a:lnTo>
                  <a:lnTo>
                    <a:pt x="71744" y="50524"/>
                  </a:lnTo>
                  <a:lnTo>
                    <a:pt x="64859" y="66843"/>
                  </a:lnTo>
                  <a:lnTo>
                    <a:pt x="57446" y="84779"/>
                  </a:lnTo>
                  <a:lnTo>
                    <a:pt x="49682" y="103086"/>
                  </a:lnTo>
                  <a:lnTo>
                    <a:pt x="41683" y="121641"/>
                  </a:lnTo>
                  <a:lnTo>
                    <a:pt x="33529" y="140360"/>
                  </a:lnTo>
                  <a:lnTo>
                    <a:pt x="20705" y="170567"/>
                  </a:lnTo>
                  <a:lnTo>
                    <a:pt x="7434" y="199881"/>
                  </a:lnTo>
                  <a:lnTo>
                    <a:pt x="0" y="212736"/>
                  </a:lnTo>
                  <a:lnTo>
                    <a:pt x="5319" y="194761"/>
                  </a:lnTo>
                  <a:lnTo>
                    <a:pt x="15209" y="170600"/>
                  </a:lnTo>
                  <a:lnTo>
                    <a:pt x="19384" y="164487"/>
                  </a:lnTo>
                  <a:lnTo>
                    <a:pt x="22190" y="162575"/>
                  </a:lnTo>
                  <a:lnTo>
                    <a:pt x="32882" y="159883"/>
                  </a:lnTo>
                  <a:lnTo>
                    <a:pt x="4897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935"/>
            <p:cNvSpPr/>
            <p:nvPr>
              <p:custDataLst>
                <p:tags r:id="rId57"/>
              </p:custDataLst>
            </p:nvPr>
          </p:nvSpPr>
          <p:spPr>
            <a:xfrm>
              <a:off x="2271576" y="5251450"/>
              <a:ext cx="141425" cy="213070"/>
            </a:xfrm>
            <a:custGeom>
              <a:avLst/>
              <a:gdLst/>
              <a:ahLst/>
              <a:cxnLst/>
              <a:rect l="0" t="0" r="0" b="0"/>
              <a:pathLst>
                <a:path w="141425" h="213070">
                  <a:moveTo>
                    <a:pt x="90624" y="0"/>
                  </a:moveTo>
                  <a:lnTo>
                    <a:pt x="90624" y="0"/>
                  </a:lnTo>
                  <a:lnTo>
                    <a:pt x="87253" y="0"/>
                  </a:lnTo>
                  <a:lnTo>
                    <a:pt x="75044" y="13484"/>
                  </a:lnTo>
                  <a:lnTo>
                    <a:pt x="62063" y="33275"/>
                  </a:lnTo>
                  <a:lnTo>
                    <a:pt x="46886" y="59239"/>
                  </a:lnTo>
                  <a:lnTo>
                    <a:pt x="30733" y="89593"/>
                  </a:lnTo>
                  <a:lnTo>
                    <a:pt x="17909" y="120017"/>
                  </a:lnTo>
                  <a:lnTo>
                    <a:pt x="8212" y="147180"/>
                  </a:lnTo>
                  <a:lnTo>
                    <a:pt x="197" y="172255"/>
                  </a:lnTo>
                  <a:lnTo>
                    <a:pt x="0" y="176220"/>
                  </a:lnTo>
                  <a:lnTo>
                    <a:pt x="575" y="178864"/>
                  </a:lnTo>
                  <a:lnTo>
                    <a:pt x="2369" y="179920"/>
                  </a:lnTo>
                  <a:lnTo>
                    <a:pt x="8126" y="179213"/>
                  </a:lnTo>
                  <a:lnTo>
                    <a:pt x="37372" y="160193"/>
                  </a:lnTo>
                  <a:lnTo>
                    <a:pt x="38189" y="160417"/>
                  </a:lnTo>
                  <a:lnTo>
                    <a:pt x="38734" y="161272"/>
                  </a:lnTo>
                  <a:lnTo>
                    <a:pt x="39097" y="162548"/>
                  </a:lnTo>
                  <a:lnTo>
                    <a:pt x="58103" y="188799"/>
                  </a:lnTo>
                  <a:lnTo>
                    <a:pt x="65822" y="193271"/>
                  </a:lnTo>
                  <a:lnTo>
                    <a:pt x="82275" y="196143"/>
                  </a:lnTo>
                  <a:lnTo>
                    <a:pt x="85764" y="194968"/>
                  </a:lnTo>
                  <a:lnTo>
                    <a:pt x="91521" y="189898"/>
                  </a:lnTo>
                  <a:lnTo>
                    <a:pt x="98730" y="179111"/>
                  </a:lnTo>
                  <a:lnTo>
                    <a:pt x="102417" y="159165"/>
                  </a:lnTo>
                  <a:lnTo>
                    <a:pt x="102921" y="152350"/>
                  </a:lnTo>
                  <a:lnTo>
                    <a:pt x="101644" y="150955"/>
                  </a:lnTo>
                  <a:lnTo>
                    <a:pt x="99382" y="150731"/>
                  </a:lnTo>
                  <a:lnTo>
                    <a:pt x="96463" y="151287"/>
                  </a:lnTo>
                  <a:lnTo>
                    <a:pt x="85612" y="158812"/>
                  </a:lnTo>
                  <a:lnTo>
                    <a:pt x="81341" y="167949"/>
                  </a:lnTo>
                  <a:lnTo>
                    <a:pt x="80148" y="179066"/>
                  </a:lnTo>
                  <a:lnTo>
                    <a:pt x="81970" y="191063"/>
                  </a:lnTo>
                  <a:lnTo>
                    <a:pt x="87013" y="201568"/>
                  </a:lnTo>
                  <a:lnTo>
                    <a:pt x="90333" y="206346"/>
                  </a:lnTo>
                  <a:lnTo>
                    <a:pt x="94664" y="209531"/>
                  </a:lnTo>
                  <a:lnTo>
                    <a:pt x="105119" y="213069"/>
                  </a:lnTo>
                  <a:lnTo>
                    <a:pt x="141424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936"/>
            <p:cNvSpPr/>
            <p:nvPr>
              <p:custDataLst>
                <p:tags r:id="rId58"/>
              </p:custDataLst>
            </p:nvPr>
          </p:nvSpPr>
          <p:spPr>
            <a:xfrm>
              <a:off x="2127250" y="5391150"/>
              <a:ext cx="107781" cy="209343"/>
            </a:xfrm>
            <a:custGeom>
              <a:avLst/>
              <a:gdLst/>
              <a:ahLst/>
              <a:cxnLst/>
              <a:rect l="0" t="0" r="0" b="0"/>
              <a:pathLst>
                <a:path w="107781" h="209343">
                  <a:moveTo>
                    <a:pt x="88900" y="0"/>
                  </a:moveTo>
                  <a:lnTo>
                    <a:pt x="88900" y="0"/>
                  </a:lnTo>
                  <a:lnTo>
                    <a:pt x="78787" y="0"/>
                  </a:lnTo>
                  <a:lnTo>
                    <a:pt x="70059" y="3763"/>
                  </a:lnTo>
                  <a:lnTo>
                    <a:pt x="65756" y="6742"/>
                  </a:lnTo>
                  <a:lnTo>
                    <a:pt x="59093" y="15696"/>
                  </a:lnTo>
                  <a:lnTo>
                    <a:pt x="53257" y="30755"/>
                  </a:lnTo>
                  <a:lnTo>
                    <a:pt x="52438" y="35320"/>
                  </a:lnTo>
                  <a:lnTo>
                    <a:pt x="53303" y="39069"/>
                  </a:lnTo>
                  <a:lnTo>
                    <a:pt x="58027" y="45116"/>
                  </a:lnTo>
                  <a:lnTo>
                    <a:pt x="61968" y="46305"/>
                  </a:lnTo>
                  <a:lnTo>
                    <a:pt x="71992" y="45745"/>
                  </a:lnTo>
                  <a:lnTo>
                    <a:pt x="89535" y="38091"/>
                  </a:lnTo>
                  <a:lnTo>
                    <a:pt x="98119" y="30806"/>
                  </a:lnTo>
                  <a:lnTo>
                    <a:pt x="103581" y="23569"/>
                  </a:lnTo>
                  <a:lnTo>
                    <a:pt x="106656" y="15528"/>
                  </a:lnTo>
                  <a:lnTo>
                    <a:pt x="107375" y="10899"/>
                  </a:lnTo>
                  <a:lnTo>
                    <a:pt x="107566" y="10794"/>
                  </a:lnTo>
                  <a:lnTo>
                    <a:pt x="107780" y="14440"/>
                  </a:lnTo>
                  <a:lnTo>
                    <a:pt x="97777" y="45603"/>
                  </a:lnTo>
                  <a:lnTo>
                    <a:pt x="90258" y="72950"/>
                  </a:lnTo>
                  <a:lnTo>
                    <a:pt x="82213" y="103918"/>
                  </a:lnTo>
                  <a:lnTo>
                    <a:pt x="73934" y="134380"/>
                  </a:lnTo>
                  <a:lnTo>
                    <a:pt x="65550" y="159678"/>
                  </a:lnTo>
                  <a:lnTo>
                    <a:pt x="49526" y="187012"/>
                  </a:lnTo>
                  <a:lnTo>
                    <a:pt x="34744" y="205146"/>
                  </a:lnTo>
                  <a:lnTo>
                    <a:pt x="30924" y="208025"/>
                  </a:lnTo>
                  <a:lnTo>
                    <a:pt x="27671" y="209239"/>
                  </a:lnTo>
                  <a:lnTo>
                    <a:pt x="24798" y="209342"/>
                  </a:lnTo>
                  <a:lnTo>
                    <a:pt x="22176" y="207295"/>
                  </a:lnTo>
                  <a:lnTo>
                    <a:pt x="15116" y="194301"/>
                  </a:lnTo>
                  <a:lnTo>
                    <a:pt x="6409" y="167183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937"/>
            <p:cNvSpPr/>
            <p:nvPr>
              <p:custDataLst>
                <p:tags r:id="rId59"/>
              </p:custDataLst>
            </p:nvPr>
          </p:nvSpPr>
          <p:spPr>
            <a:xfrm>
              <a:off x="2159000" y="53340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938"/>
            <p:cNvSpPr/>
            <p:nvPr>
              <p:custDataLst>
                <p:tags r:id="rId60"/>
              </p:custDataLst>
            </p:nvPr>
          </p:nvSpPr>
          <p:spPr>
            <a:xfrm>
              <a:off x="2045458" y="5270500"/>
              <a:ext cx="95457" cy="209998"/>
            </a:xfrm>
            <a:custGeom>
              <a:avLst/>
              <a:gdLst/>
              <a:ahLst/>
              <a:cxnLst/>
              <a:rect l="0" t="0" r="0" b="0"/>
              <a:pathLst>
                <a:path w="95457" h="209998">
                  <a:moveTo>
                    <a:pt x="62742" y="0"/>
                  </a:moveTo>
                  <a:lnTo>
                    <a:pt x="62742" y="0"/>
                  </a:lnTo>
                  <a:lnTo>
                    <a:pt x="62742" y="6742"/>
                  </a:lnTo>
                  <a:lnTo>
                    <a:pt x="56000" y="27789"/>
                  </a:lnTo>
                  <a:lnTo>
                    <a:pt x="50809" y="52097"/>
                  </a:lnTo>
                  <a:lnTo>
                    <a:pt x="44738" y="80304"/>
                  </a:lnTo>
                  <a:lnTo>
                    <a:pt x="34985" y="106952"/>
                  </a:lnTo>
                  <a:lnTo>
                    <a:pt x="25476" y="131025"/>
                  </a:lnTo>
                  <a:lnTo>
                    <a:pt x="12189" y="160648"/>
                  </a:lnTo>
                  <a:lnTo>
                    <a:pt x="1799" y="179508"/>
                  </a:lnTo>
                  <a:lnTo>
                    <a:pt x="947" y="180349"/>
                  </a:lnTo>
                  <a:lnTo>
                    <a:pt x="379" y="180205"/>
                  </a:lnTo>
                  <a:lnTo>
                    <a:pt x="0" y="179403"/>
                  </a:lnTo>
                  <a:lnTo>
                    <a:pt x="4776" y="154798"/>
                  </a:lnTo>
                  <a:lnTo>
                    <a:pt x="6459" y="151175"/>
                  </a:lnTo>
                  <a:lnTo>
                    <a:pt x="12092" y="145271"/>
                  </a:lnTo>
                  <a:lnTo>
                    <a:pt x="17418" y="142176"/>
                  </a:lnTo>
                  <a:lnTo>
                    <a:pt x="43969" y="135662"/>
                  </a:lnTo>
                  <a:lnTo>
                    <a:pt x="74033" y="133807"/>
                  </a:lnTo>
                  <a:lnTo>
                    <a:pt x="80853" y="133655"/>
                  </a:lnTo>
                  <a:lnTo>
                    <a:pt x="86105" y="134964"/>
                  </a:lnTo>
                  <a:lnTo>
                    <a:pt x="93822" y="140182"/>
                  </a:lnTo>
                  <a:lnTo>
                    <a:pt x="95456" y="144255"/>
                  </a:lnTo>
                  <a:lnTo>
                    <a:pt x="95391" y="154424"/>
                  </a:lnTo>
                  <a:lnTo>
                    <a:pt x="89600" y="181858"/>
                  </a:lnTo>
                  <a:lnTo>
                    <a:pt x="82960" y="206852"/>
                  </a:lnTo>
                  <a:lnTo>
                    <a:pt x="83276" y="209162"/>
                  </a:lnTo>
                  <a:lnTo>
                    <a:pt x="84193" y="209997"/>
                  </a:lnTo>
                  <a:lnTo>
                    <a:pt x="88142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939"/>
            <p:cNvSpPr/>
            <p:nvPr>
              <p:custDataLst>
                <p:tags r:id="rId61"/>
              </p:custDataLst>
            </p:nvPr>
          </p:nvSpPr>
          <p:spPr>
            <a:xfrm>
              <a:off x="1960819" y="5397500"/>
              <a:ext cx="45782" cy="91321"/>
            </a:xfrm>
            <a:custGeom>
              <a:avLst/>
              <a:gdLst/>
              <a:ahLst/>
              <a:cxnLst/>
              <a:rect l="0" t="0" r="0" b="0"/>
              <a:pathLst>
                <a:path w="45782" h="91321">
                  <a:moveTo>
                    <a:pt x="45781" y="0"/>
                  </a:moveTo>
                  <a:lnTo>
                    <a:pt x="45781" y="0"/>
                  </a:lnTo>
                  <a:lnTo>
                    <a:pt x="25516" y="705"/>
                  </a:lnTo>
                  <a:lnTo>
                    <a:pt x="16548" y="3371"/>
                  </a:lnTo>
                  <a:lnTo>
                    <a:pt x="9741" y="8789"/>
                  </a:lnTo>
                  <a:lnTo>
                    <a:pt x="6937" y="12209"/>
                  </a:lnTo>
                  <a:lnTo>
                    <a:pt x="5774" y="15194"/>
                  </a:lnTo>
                  <a:lnTo>
                    <a:pt x="5704" y="17891"/>
                  </a:lnTo>
                  <a:lnTo>
                    <a:pt x="8214" y="24179"/>
                  </a:lnTo>
                  <a:lnTo>
                    <a:pt x="29266" y="52531"/>
                  </a:lnTo>
                  <a:lnTo>
                    <a:pt x="40261" y="65502"/>
                  </a:lnTo>
                  <a:lnTo>
                    <a:pt x="43327" y="74032"/>
                  </a:lnTo>
                  <a:lnTo>
                    <a:pt x="43440" y="77577"/>
                  </a:lnTo>
                  <a:lnTo>
                    <a:pt x="41683" y="83397"/>
                  </a:lnTo>
                  <a:lnTo>
                    <a:pt x="34787" y="88336"/>
                  </a:lnTo>
                  <a:lnTo>
                    <a:pt x="29985" y="90640"/>
                  </a:lnTo>
                  <a:lnTo>
                    <a:pt x="19005" y="91320"/>
                  </a:lnTo>
                  <a:lnTo>
                    <a:pt x="13114" y="90513"/>
                  </a:lnTo>
                  <a:lnTo>
                    <a:pt x="8481" y="87859"/>
                  </a:lnTo>
                  <a:lnTo>
                    <a:pt x="1451" y="79265"/>
                  </a:lnTo>
                  <a:lnTo>
                    <a:pt x="0" y="74716"/>
                  </a:lnTo>
                  <a:lnTo>
                    <a:pt x="269" y="65898"/>
                  </a:lnTo>
                  <a:lnTo>
                    <a:pt x="2740" y="62276"/>
                  </a:lnTo>
                  <a:lnTo>
                    <a:pt x="20381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940"/>
            <p:cNvSpPr/>
            <p:nvPr>
              <p:custDataLst>
                <p:tags r:id="rId62"/>
              </p:custDataLst>
            </p:nvPr>
          </p:nvSpPr>
          <p:spPr>
            <a:xfrm>
              <a:off x="1744355" y="5308600"/>
              <a:ext cx="194105" cy="172065"/>
            </a:xfrm>
            <a:custGeom>
              <a:avLst/>
              <a:gdLst/>
              <a:ahLst/>
              <a:cxnLst/>
              <a:rect l="0" t="0" r="0" b="0"/>
              <a:pathLst>
                <a:path w="194105" h="172065">
                  <a:moveTo>
                    <a:pt x="65395" y="0"/>
                  </a:moveTo>
                  <a:lnTo>
                    <a:pt x="65395" y="0"/>
                  </a:lnTo>
                  <a:lnTo>
                    <a:pt x="40976" y="31161"/>
                  </a:lnTo>
                  <a:lnTo>
                    <a:pt x="29613" y="55242"/>
                  </a:lnTo>
                  <a:lnTo>
                    <a:pt x="19858" y="82407"/>
                  </a:lnTo>
                  <a:lnTo>
                    <a:pt x="10820" y="110944"/>
                  </a:lnTo>
                  <a:lnTo>
                    <a:pt x="3980" y="134445"/>
                  </a:lnTo>
                  <a:lnTo>
                    <a:pt x="0" y="152181"/>
                  </a:lnTo>
                  <a:lnTo>
                    <a:pt x="582" y="162416"/>
                  </a:lnTo>
                  <a:lnTo>
                    <a:pt x="3137" y="164016"/>
                  </a:lnTo>
                  <a:lnTo>
                    <a:pt x="6956" y="163672"/>
                  </a:lnTo>
                  <a:lnTo>
                    <a:pt x="18255" y="158115"/>
                  </a:lnTo>
                  <a:lnTo>
                    <a:pt x="43040" y="140531"/>
                  </a:lnTo>
                  <a:lnTo>
                    <a:pt x="73310" y="118923"/>
                  </a:lnTo>
                  <a:lnTo>
                    <a:pt x="74905" y="118793"/>
                  </a:lnTo>
                  <a:lnTo>
                    <a:pt x="75968" y="119412"/>
                  </a:lnTo>
                  <a:lnTo>
                    <a:pt x="75972" y="121235"/>
                  </a:lnTo>
                  <a:lnTo>
                    <a:pt x="68551" y="146603"/>
                  </a:lnTo>
                  <a:lnTo>
                    <a:pt x="69855" y="155939"/>
                  </a:lnTo>
                  <a:lnTo>
                    <a:pt x="78431" y="164791"/>
                  </a:lnTo>
                  <a:lnTo>
                    <a:pt x="84669" y="169127"/>
                  </a:lnTo>
                  <a:lnTo>
                    <a:pt x="101008" y="172064"/>
                  </a:lnTo>
                  <a:lnTo>
                    <a:pt x="119323" y="170311"/>
                  </a:lnTo>
                  <a:lnTo>
                    <a:pt x="144795" y="161392"/>
                  </a:lnTo>
                  <a:lnTo>
                    <a:pt x="165356" y="149106"/>
                  </a:lnTo>
                  <a:lnTo>
                    <a:pt x="175909" y="138236"/>
                  </a:lnTo>
                  <a:lnTo>
                    <a:pt x="181540" y="122586"/>
                  </a:lnTo>
                  <a:lnTo>
                    <a:pt x="182632" y="105988"/>
                  </a:lnTo>
                  <a:lnTo>
                    <a:pt x="178413" y="93907"/>
                  </a:lnTo>
                  <a:lnTo>
                    <a:pt x="175313" y="90122"/>
                  </a:lnTo>
                  <a:lnTo>
                    <a:pt x="168105" y="85915"/>
                  </a:lnTo>
                  <a:lnTo>
                    <a:pt x="163502" y="86204"/>
                  </a:lnTo>
                  <a:lnTo>
                    <a:pt x="152742" y="90289"/>
                  </a:lnTo>
                  <a:lnTo>
                    <a:pt x="134785" y="107264"/>
                  </a:lnTo>
                  <a:lnTo>
                    <a:pt x="122801" y="130167"/>
                  </a:lnTo>
                  <a:lnTo>
                    <a:pt x="118152" y="148086"/>
                  </a:lnTo>
                  <a:lnTo>
                    <a:pt x="119616" y="152347"/>
                  </a:lnTo>
                  <a:lnTo>
                    <a:pt x="126888" y="158961"/>
                  </a:lnTo>
                  <a:lnTo>
                    <a:pt x="139057" y="160490"/>
                  </a:lnTo>
                  <a:lnTo>
                    <a:pt x="153167" y="158112"/>
                  </a:lnTo>
                  <a:lnTo>
                    <a:pt x="166494" y="152352"/>
                  </a:lnTo>
                  <a:lnTo>
                    <a:pt x="182526" y="137804"/>
                  </a:lnTo>
                  <a:lnTo>
                    <a:pt x="192842" y="120088"/>
                  </a:lnTo>
                  <a:lnTo>
                    <a:pt x="194104" y="115336"/>
                  </a:lnTo>
                  <a:lnTo>
                    <a:pt x="193625" y="108175"/>
                  </a:lnTo>
                  <a:lnTo>
                    <a:pt x="192510" y="106689"/>
                  </a:lnTo>
                  <a:lnTo>
                    <a:pt x="191060" y="106404"/>
                  </a:lnTo>
                  <a:lnTo>
                    <a:pt x="189388" y="106919"/>
                  </a:lnTo>
                  <a:lnTo>
                    <a:pt x="185650" y="111254"/>
                  </a:lnTo>
                  <a:lnTo>
                    <a:pt x="165738" y="141148"/>
                  </a:lnTo>
                  <a:lnTo>
                    <a:pt x="164790" y="151161"/>
                  </a:lnTo>
                  <a:lnTo>
                    <a:pt x="165525" y="155808"/>
                  </a:lnTo>
                  <a:lnTo>
                    <a:pt x="168132" y="158905"/>
                  </a:lnTo>
                  <a:lnTo>
                    <a:pt x="186045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941"/>
            <p:cNvSpPr/>
            <p:nvPr>
              <p:custDataLst>
                <p:tags r:id="rId63"/>
              </p:custDataLst>
            </p:nvPr>
          </p:nvSpPr>
          <p:spPr>
            <a:xfrm>
              <a:off x="1392300" y="5365750"/>
              <a:ext cx="68201" cy="196851"/>
            </a:xfrm>
            <a:custGeom>
              <a:avLst/>
              <a:gdLst/>
              <a:ahLst/>
              <a:cxnLst/>
              <a:rect l="0" t="0" r="0" b="0"/>
              <a:pathLst>
                <a:path w="68201" h="196851">
                  <a:moveTo>
                    <a:pt x="68200" y="0"/>
                  </a:moveTo>
                  <a:lnTo>
                    <a:pt x="68200" y="0"/>
                  </a:lnTo>
                  <a:lnTo>
                    <a:pt x="58087" y="20226"/>
                  </a:lnTo>
                  <a:lnTo>
                    <a:pt x="47478" y="45207"/>
                  </a:lnTo>
                  <a:lnTo>
                    <a:pt x="36412" y="74419"/>
                  </a:lnTo>
                  <a:lnTo>
                    <a:pt x="26791" y="103866"/>
                  </a:lnTo>
                  <a:lnTo>
                    <a:pt x="17811" y="129653"/>
                  </a:lnTo>
                  <a:lnTo>
                    <a:pt x="9822" y="152168"/>
                  </a:lnTo>
                  <a:lnTo>
                    <a:pt x="2063" y="178594"/>
                  </a:lnTo>
                  <a:lnTo>
                    <a:pt x="0" y="188266"/>
                  </a:lnTo>
                  <a:lnTo>
                    <a:pt x="156" y="191127"/>
                  </a:lnTo>
                  <a:lnTo>
                    <a:pt x="965" y="193035"/>
                  </a:lnTo>
                  <a:lnTo>
                    <a:pt x="470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942"/>
            <p:cNvSpPr/>
            <p:nvPr>
              <p:custDataLst>
                <p:tags r:id="rId64"/>
              </p:custDataLst>
            </p:nvPr>
          </p:nvSpPr>
          <p:spPr>
            <a:xfrm>
              <a:off x="1509944" y="5427645"/>
              <a:ext cx="185507" cy="224633"/>
            </a:xfrm>
            <a:custGeom>
              <a:avLst/>
              <a:gdLst/>
              <a:ahLst/>
              <a:cxnLst/>
              <a:rect l="0" t="0" r="0" b="0"/>
              <a:pathLst>
                <a:path w="185507" h="224633">
                  <a:moveTo>
                    <a:pt x="90256" y="14305"/>
                  </a:moveTo>
                  <a:lnTo>
                    <a:pt x="90256" y="14305"/>
                  </a:lnTo>
                  <a:lnTo>
                    <a:pt x="86885" y="14305"/>
                  </a:lnTo>
                  <a:lnTo>
                    <a:pt x="63120" y="40820"/>
                  </a:lnTo>
                  <a:lnTo>
                    <a:pt x="41667" y="69720"/>
                  </a:lnTo>
                  <a:lnTo>
                    <a:pt x="38813" y="74532"/>
                  </a:lnTo>
                  <a:lnTo>
                    <a:pt x="38322" y="77739"/>
                  </a:lnTo>
                  <a:lnTo>
                    <a:pt x="39405" y="79878"/>
                  </a:lnTo>
                  <a:lnTo>
                    <a:pt x="41539" y="81304"/>
                  </a:lnTo>
                  <a:lnTo>
                    <a:pt x="45078" y="80137"/>
                  </a:lnTo>
                  <a:lnTo>
                    <a:pt x="59466" y="68383"/>
                  </a:lnTo>
                  <a:lnTo>
                    <a:pt x="81637" y="39300"/>
                  </a:lnTo>
                  <a:lnTo>
                    <a:pt x="94967" y="17149"/>
                  </a:lnTo>
                  <a:lnTo>
                    <a:pt x="84973" y="44025"/>
                  </a:lnTo>
                  <a:lnTo>
                    <a:pt x="78266" y="66555"/>
                  </a:lnTo>
                  <a:lnTo>
                    <a:pt x="72462" y="93031"/>
                  </a:lnTo>
                  <a:lnTo>
                    <a:pt x="67531" y="121261"/>
                  </a:lnTo>
                  <a:lnTo>
                    <a:pt x="62988" y="150270"/>
                  </a:lnTo>
                  <a:lnTo>
                    <a:pt x="58616" y="173982"/>
                  </a:lnTo>
                  <a:lnTo>
                    <a:pt x="50307" y="201317"/>
                  </a:lnTo>
                  <a:lnTo>
                    <a:pt x="42868" y="214543"/>
                  </a:lnTo>
                  <a:lnTo>
                    <a:pt x="34858" y="222774"/>
                  </a:lnTo>
                  <a:lnTo>
                    <a:pt x="30746" y="224546"/>
                  </a:lnTo>
                  <a:lnTo>
                    <a:pt x="22415" y="224632"/>
                  </a:lnTo>
                  <a:lnTo>
                    <a:pt x="14008" y="218556"/>
                  </a:lnTo>
                  <a:lnTo>
                    <a:pt x="9791" y="213972"/>
                  </a:lnTo>
                  <a:lnTo>
                    <a:pt x="484" y="187295"/>
                  </a:lnTo>
                  <a:lnTo>
                    <a:pt x="0" y="162693"/>
                  </a:lnTo>
                  <a:lnTo>
                    <a:pt x="6398" y="148694"/>
                  </a:lnTo>
                  <a:lnTo>
                    <a:pt x="11067" y="141998"/>
                  </a:lnTo>
                  <a:lnTo>
                    <a:pt x="34494" y="125831"/>
                  </a:lnTo>
                  <a:lnTo>
                    <a:pt x="55595" y="112790"/>
                  </a:lnTo>
                  <a:lnTo>
                    <a:pt x="79085" y="98293"/>
                  </a:lnTo>
                  <a:lnTo>
                    <a:pt x="103635" y="84794"/>
                  </a:lnTo>
                  <a:lnTo>
                    <a:pt x="134516" y="61923"/>
                  </a:lnTo>
                  <a:lnTo>
                    <a:pt x="163753" y="33981"/>
                  </a:lnTo>
                  <a:lnTo>
                    <a:pt x="171840" y="20933"/>
                  </a:lnTo>
                  <a:lnTo>
                    <a:pt x="174023" y="11841"/>
                  </a:lnTo>
                  <a:lnTo>
                    <a:pt x="172641" y="5449"/>
                  </a:lnTo>
                  <a:lnTo>
                    <a:pt x="169675" y="255"/>
                  </a:lnTo>
                  <a:lnTo>
                    <a:pt x="167191" y="0"/>
                  </a:lnTo>
                  <a:lnTo>
                    <a:pt x="160668" y="3479"/>
                  </a:lnTo>
                  <a:lnTo>
                    <a:pt x="149062" y="20112"/>
                  </a:lnTo>
                  <a:lnTo>
                    <a:pt x="136686" y="46286"/>
                  </a:lnTo>
                  <a:lnTo>
                    <a:pt x="130824" y="69642"/>
                  </a:lnTo>
                  <a:lnTo>
                    <a:pt x="131335" y="81468"/>
                  </a:lnTo>
                  <a:lnTo>
                    <a:pt x="132458" y="86597"/>
                  </a:lnTo>
                  <a:lnTo>
                    <a:pt x="135324" y="90722"/>
                  </a:lnTo>
                  <a:lnTo>
                    <a:pt x="144153" y="97186"/>
                  </a:lnTo>
                  <a:lnTo>
                    <a:pt x="158895" y="98649"/>
                  </a:lnTo>
                  <a:lnTo>
                    <a:pt x="185506" y="968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943"/>
            <p:cNvSpPr/>
            <p:nvPr>
              <p:custDataLst>
                <p:tags r:id="rId65"/>
              </p:custDataLst>
            </p:nvPr>
          </p:nvSpPr>
          <p:spPr>
            <a:xfrm>
              <a:off x="1396536" y="5327438"/>
              <a:ext cx="170633" cy="193380"/>
            </a:xfrm>
            <a:custGeom>
              <a:avLst/>
              <a:gdLst/>
              <a:ahLst/>
              <a:cxnLst/>
              <a:rect l="0" t="0" r="0" b="0"/>
              <a:pathLst>
                <a:path w="170633" h="193380">
                  <a:moveTo>
                    <a:pt x="76664" y="114512"/>
                  </a:moveTo>
                  <a:lnTo>
                    <a:pt x="76664" y="114512"/>
                  </a:lnTo>
                  <a:lnTo>
                    <a:pt x="66551" y="111141"/>
                  </a:lnTo>
                  <a:lnTo>
                    <a:pt x="55941" y="111366"/>
                  </a:lnTo>
                  <a:lnTo>
                    <a:pt x="44171" y="114525"/>
                  </a:lnTo>
                  <a:lnTo>
                    <a:pt x="31884" y="120633"/>
                  </a:lnTo>
                  <a:lnTo>
                    <a:pt x="13066" y="138746"/>
                  </a:lnTo>
                  <a:lnTo>
                    <a:pt x="827" y="161987"/>
                  </a:lnTo>
                  <a:lnTo>
                    <a:pt x="0" y="169446"/>
                  </a:lnTo>
                  <a:lnTo>
                    <a:pt x="2845" y="183378"/>
                  </a:lnTo>
                  <a:lnTo>
                    <a:pt x="6285" y="187939"/>
                  </a:lnTo>
                  <a:lnTo>
                    <a:pt x="15751" y="193007"/>
                  </a:lnTo>
                  <a:lnTo>
                    <a:pt x="27014" y="193379"/>
                  </a:lnTo>
                  <a:lnTo>
                    <a:pt x="38369" y="190486"/>
                  </a:lnTo>
                  <a:lnTo>
                    <a:pt x="48120" y="184496"/>
                  </a:lnTo>
                  <a:lnTo>
                    <a:pt x="51285" y="180218"/>
                  </a:lnTo>
                  <a:lnTo>
                    <a:pt x="54801" y="169820"/>
                  </a:lnTo>
                  <a:lnTo>
                    <a:pt x="52601" y="156262"/>
                  </a:lnTo>
                  <a:lnTo>
                    <a:pt x="41547" y="132762"/>
                  </a:lnTo>
                  <a:lnTo>
                    <a:pt x="26748" y="113569"/>
                  </a:lnTo>
                  <a:lnTo>
                    <a:pt x="22220" y="109650"/>
                  </a:lnTo>
                  <a:lnTo>
                    <a:pt x="18496" y="107743"/>
                  </a:lnTo>
                  <a:lnTo>
                    <a:pt x="15308" y="107178"/>
                  </a:lnTo>
                  <a:lnTo>
                    <a:pt x="11295" y="107724"/>
                  </a:lnTo>
                  <a:lnTo>
                    <a:pt x="11212" y="107871"/>
                  </a:lnTo>
                  <a:lnTo>
                    <a:pt x="11863" y="107967"/>
                  </a:lnTo>
                  <a:lnTo>
                    <a:pt x="19521" y="111475"/>
                  </a:lnTo>
                  <a:lnTo>
                    <a:pt x="37469" y="110241"/>
                  </a:lnTo>
                  <a:lnTo>
                    <a:pt x="67403" y="102036"/>
                  </a:lnTo>
                  <a:lnTo>
                    <a:pt x="90892" y="90858"/>
                  </a:lnTo>
                  <a:lnTo>
                    <a:pt x="114032" y="76482"/>
                  </a:lnTo>
                  <a:lnTo>
                    <a:pt x="142221" y="52522"/>
                  </a:lnTo>
                  <a:lnTo>
                    <a:pt x="162175" y="28254"/>
                  </a:lnTo>
                  <a:lnTo>
                    <a:pt x="169990" y="4497"/>
                  </a:lnTo>
                  <a:lnTo>
                    <a:pt x="170632" y="952"/>
                  </a:lnTo>
                  <a:lnTo>
                    <a:pt x="170354" y="0"/>
                  </a:lnTo>
                  <a:lnTo>
                    <a:pt x="169463" y="776"/>
                  </a:lnTo>
                  <a:lnTo>
                    <a:pt x="152850" y="22274"/>
                  </a:lnTo>
                  <a:lnTo>
                    <a:pt x="140158" y="44354"/>
                  </a:lnTo>
                  <a:lnTo>
                    <a:pt x="127461" y="70631"/>
                  </a:lnTo>
                  <a:lnTo>
                    <a:pt x="114763" y="98772"/>
                  </a:lnTo>
                  <a:lnTo>
                    <a:pt x="107708" y="123979"/>
                  </a:lnTo>
                  <a:lnTo>
                    <a:pt x="104573" y="146236"/>
                  </a:lnTo>
                  <a:lnTo>
                    <a:pt x="103179" y="165536"/>
                  </a:lnTo>
                  <a:lnTo>
                    <a:pt x="105630" y="172516"/>
                  </a:lnTo>
                  <a:lnTo>
                    <a:pt x="110086" y="177876"/>
                  </a:lnTo>
                  <a:lnTo>
                    <a:pt x="115878" y="182155"/>
                  </a:lnTo>
                  <a:lnTo>
                    <a:pt x="131722" y="185027"/>
                  </a:lnTo>
                  <a:lnTo>
                    <a:pt x="159214" y="1843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944"/>
            <p:cNvSpPr/>
            <p:nvPr>
              <p:custDataLst>
                <p:tags r:id="rId66"/>
              </p:custDataLst>
            </p:nvPr>
          </p:nvSpPr>
          <p:spPr>
            <a:xfrm>
              <a:off x="1295400" y="5320112"/>
              <a:ext cx="78977" cy="206019"/>
            </a:xfrm>
            <a:custGeom>
              <a:avLst/>
              <a:gdLst/>
              <a:ahLst/>
              <a:cxnLst/>
              <a:rect l="0" t="0" r="0" b="0"/>
              <a:pathLst>
                <a:path w="78977" h="206019">
                  <a:moveTo>
                    <a:pt x="25400" y="20238"/>
                  </a:moveTo>
                  <a:lnTo>
                    <a:pt x="25400" y="20238"/>
                  </a:lnTo>
                  <a:lnTo>
                    <a:pt x="25400" y="0"/>
                  </a:lnTo>
                  <a:lnTo>
                    <a:pt x="22029" y="29863"/>
                  </a:lnTo>
                  <a:lnTo>
                    <a:pt x="16611" y="57206"/>
                  </a:lnTo>
                  <a:lnTo>
                    <a:pt x="10911" y="88880"/>
                  </a:lnTo>
                  <a:lnTo>
                    <a:pt x="9390" y="106216"/>
                  </a:lnTo>
                  <a:lnTo>
                    <a:pt x="8377" y="124123"/>
                  </a:lnTo>
                  <a:lnTo>
                    <a:pt x="5369" y="151546"/>
                  </a:lnTo>
                  <a:lnTo>
                    <a:pt x="1061" y="182034"/>
                  </a:lnTo>
                  <a:lnTo>
                    <a:pt x="314" y="188827"/>
                  </a:lnTo>
                  <a:lnTo>
                    <a:pt x="93" y="177356"/>
                  </a:lnTo>
                  <a:lnTo>
                    <a:pt x="6770" y="152713"/>
                  </a:lnTo>
                  <a:lnTo>
                    <a:pt x="21668" y="123625"/>
                  </a:lnTo>
                  <a:lnTo>
                    <a:pt x="33310" y="109589"/>
                  </a:lnTo>
                  <a:lnTo>
                    <a:pt x="39028" y="105810"/>
                  </a:lnTo>
                  <a:lnTo>
                    <a:pt x="52957" y="103684"/>
                  </a:lnTo>
                  <a:lnTo>
                    <a:pt x="64459" y="106949"/>
                  </a:lnTo>
                  <a:lnTo>
                    <a:pt x="70489" y="109795"/>
                  </a:lnTo>
                  <a:lnTo>
                    <a:pt x="74509" y="114515"/>
                  </a:lnTo>
                  <a:lnTo>
                    <a:pt x="78976" y="127285"/>
                  </a:lnTo>
                  <a:lnTo>
                    <a:pt x="78120" y="153713"/>
                  </a:lnTo>
                  <a:lnTo>
                    <a:pt x="71409" y="169871"/>
                  </a:lnTo>
                  <a:lnTo>
                    <a:pt x="55731" y="188987"/>
                  </a:lnTo>
                  <a:lnTo>
                    <a:pt x="37679" y="201706"/>
                  </a:lnTo>
                  <a:lnTo>
                    <a:pt x="25919" y="206018"/>
                  </a:lnTo>
                  <a:lnTo>
                    <a:pt x="15988" y="205583"/>
                  </a:lnTo>
                  <a:lnTo>
                    <a:pt x="12070" y="202363"/>
                  </a:lnTo>
                  <a:lnTo>
                    <a:pt x="0" y="1789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7" name="SMARTInkShape-Group221"/>
          <p:cNvGrpSpPr/>
          <p:nvPr/>
        </p:nvGrpSpPr>
        <p:grpSpPr>
          <a:xfrm>
            <a:off x="6441367" y="5022850"/>
            <a:ext cx="1134184" cy="396709"/>
            <a:chOff x="6441367" y="5022850"/>
            <a:chExt cx="1134184" cy="396709"/>
          </a:xfrm>
        </p:grpSpPr>
        <p:sp>
          <p:nvSpPr>
            <p:cNvPr id="237" name="SMARTInkShape-945"/>
            <p:cNvSpPr/>
            <p:nvPr>
              <p:custDataLst>
                <p:tags r:id="rId39"/>
              </p:custDataLst>
            </p:nvPr>
          </p:nvSpPr>
          <p:spPr>
            <a:xfrm>
              <a:off x="7454900" y="5264150"/>
              <a:ext cx="120651" cy="16072"/>
            </a:xfrm>
            <a:custGeom>
              <a:avLst/>
              <a:gdLst/>
              <a:ahLst/>
              <a:cxnLst/>
              <a:rect l="0" t="0" r="0" b="0"/>
              <a:pathLst>
                <a:path w="120651" h="16072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6907" y="14581"/>
                  </a:lnTo>
                  <a:lnTo>
                    <a:pt x="8838" y="16071"/>
                  </a:lnTo>
                  <a:lnTo>
                    <a:pt x="18510" y="15844"/>
                  </a:lnTo>
                  <a:lnTo>
                    <a:pt x="41703" y="11750"/>
                  </a:lnTo>
                  <a:lnTo>
                    <a:pt x="67154" y="7950"/>
                  </a:lnTo>
                  <a:lnTo>
                    <a:pt x="86220" y="4942"/>
                  </a:lnTo>
                  <a:lnTo>
                    <a:pt x="109008" y="651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946"/>
            <p:cNvSpPr/>
            <p:nvPr>
              <p:custDataLst>
                <p:tags r:id="rId40"/>
              </p:custDataLst>
            </p:nvPr>
          </p:nvSpPr>
          <p:spPr>
            <a:xfrm>
              <a:off x="7178191" y="5090261"/>
              <a:ext cx="213210" cy="53240"/>
            </a:xfrm>
            <a:custGeom>
              <a:avLst/>
              <a:gdLst/>
              <a:ahLst/>
              <a:cxnLst/>
              <a:rect l="0" t="0" r="0" b="0"/>
              <a:pathLst>
                <a:path w="213210" h="53240">
                  <a:moveTo>
                    <a:pt x="3659" y="53239"/>
                  </a:moveTo>
                  <a:lnTo>
                    <a:pt x="3659" y="53239"/>
                  </a:lnTo>
                  <a:lnTo>
                    <a:pt x="288" y="49868"/>
                  </a:lnTo>
                  <a:lnTo>
                    <a:pt x="0" y="48875"/>
                  </a:lnTo>
                  <a:lnTo>
                    <a:pt x="514" y="48213"/>
                  </a:lnTo>
                  <a:lnTo>
                    <a:pt x="19893" y="43779"/>
                  </a:lnTo>
                  <a:lnTo>
                    <a:pt x="41683" y="41978"/>
                  </a:lnTo>
                  <a:lnTo>
                    <a:pt x="67830" y="39769"/>
                  </a:lnTo>
                  <a:lnTo>
                    <a:pt x="95915" y="34081"/>
                  </a:lnTo>
                  <a:lnTo>
                    <a:pt x="124859" y="24969"/>
                  </a:lnTo>
                  <a:lnTo>
                    <a:pt x="152776" y="15275"/>
                  </a:lnTo>
                  <a:lnTo>
                    <a:pt x="176942" y="8614"/>
                  </a:lnTo>
                  <a:lnTo>
                    <a:pt x="200923" y="0"/>
                  </a:lnTo>
                  <a:lnTo>
                    <a:pt x="204313" y="107"/>
                  </a:lnTo>
                  <a:lnTo>
                    <a:pt x="213209" y="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947"/>
            <p:cNvSpPr/>
            <p:nvPr>
              <p:custDataLst>
                <p:tags r:id="rId41"/>
              </p:custDataLst>
            </p:nvPr>
          </p:nvSpPr>
          <p:spPr>
            <a:xfrm>
              <a:off x="7239000" y="5138032"/>
              <a:ext cx="44451" cy="218453"/>
            </a:xfrm>
            <a:custGeom>
              <a:avLst/>
              <a:gdLst/>
              <a:ahLst/>
              <a:cxnLst/>
              <a:rect l="0" t="0" r="0" b="0"/>
              <a:pathLst>
                <a:path w="44451" h="218453">
                  <a:moveTo>
                    <a:pt x="44450" y="5468"/>
                  </a:moveTo>
                  <a:lnTo>
                    <a:pt x="44450" y="5468"/>
                  </a:lnTo>
                  <a:lnTo>
                    <a:pt x="44450" y="0"/>
                  </a:lnTo>
                  <a:lnTo>
                    <a:pt x="41079" y="6121"/>
                  </a:lnTo>
                  <a:lnTo>
                    <a:pt x="33619" y="36746"/>
                  </a:lnTo>
                  <a:lnTo>
                    <a:pt x="29523" y="58880"/>
                  </a:lnTo>
                  <a:lnTo>
                    <a:pt x="25350" y="82829"/>
                  </a:lnTo>
                  <a:lnTo>
                    <a:pt x="21144" y="107584"/>
                  </a:lnTo>
                  <a:lnTo>
                    <a:pt x="16923" y="132697"/>
                  </a:lnTo>
                  <a:lnTo>
                    <a:pt x="13951" y="163894"/>
                  </a:lnTo>
                  <a:lnTo>
                    <a:pt x="6328" y="191011"/>
                  </a:lnTo>
                  <a:lnTo>
                    <a:pt x="371" y="218452"/>
                  </a:lnTo>
                  <a:lnTo>
                    <a:pt x="0" y="215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948"/>
            <p:cNvSpPr/>
            <p:nvPr>
              <p:custDataLst>
                <p:tags r:id="rId42"/>
              </p:custDataLst>
            </p:nvPr>
          </p:nvSpPr>
          <p:spPr>
            <a:xfrm>
              <a:off x="7016750" y="5251450"/>
              <a:ext cx="107951" cy="118912"/>
            </a:xfrm>
            <a:custGeom>
              <a:avLst/>
              <a:gdLst/>
              <a:ahLst/>
              <a:cxnLst/>
              <a:rect l="0" t="0" r="0" b="0"/>
              <a:pathLst>
                <a:path w="107951" h="118912">
                  <a:moveTo>
                    <a:pt x="0" y="25400"/>
                  </a:moveTo>
                  <a:lnTo>
                    <a:pt x="0" y="25400"/>
                  </a:lnTo>
                  <a:lnTo>
                    <a:pt x="0" y="19932"/>
                  </a:lnTo>
                  <a:lnTo>
                    <a:pt x="0" y="22682"/>
                  </a:lnTo>
                  <a:lnTo>
                    <a:pt x="8838" y="49580"/>
                  </a:lnTo>
                  <a:lnTo>
                    <a:pt x="17712" y="75959"/>
                  </a:lnTo>
                  <a:lnTo>
                    <a:pt x="32994" y="104547"/>
                  </a:lnTo>
                  <a:lnTo>
                    <a:pt x="39594" y="111847"/>
                  </a:lnTo>
                  <a:lnTo>
                    <a:pt x="46524" y="116737"/>
                  </a:lnTo>
                  <a:lnTo>
                    <a:pt x="51957" y="118911"/>
                  </a:lnTo>
                  <a:lnTo>
                    <a:pt x="54394" y="118785"/>
                  </a:lnTo>
                  <a:lnTo>
                    <a:pt x="58982" y="116763"/>
                  </a:lnTo>
                  <a:lnTo>
                    <a:pt x="63374" y="109750"/>
                  </a:lnTo>
                  <a:lnTo>
                    <a:pt x="71941" y="84630"/>
                  </a:lnTo>
                  <a:lnTo>
                    <a:pt x="84792" y="53197"/>
                  </a:lnTo>
                  <a:lnTo>
                    <a:pt x="97104" y="22737"/>
                  </a:lnTo>
                  <a:lnTo>
                    <a:pt x="106034" y="711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949"/>
            <p:cNvSpPr/>
            <p:nvPr>
              <p:custDataLst>
                <p:tags r:id="rId43"/>
              </p:custDataLst>
            </p:nvPr>
          </p:nvSpPr>
          <p:spPr>
            <a:xfrm>
              <a:off x="6788150" y="5314950"/>
              <a:ext cx="69851" cy="12417"/>
            </a:xfrm>
            <a:custGeom>
              <a:avLst/>
              <a:gdLst/>
              <a:ahLst/>
              <a:cxnLst/>
              <a:rect l="0" t="0" r="0" b="0"/>
              <a:pathLst>
                <a:path w="69851" h="12417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8838" y="5467"/>
                  </a:lnTo>
                  <a:lnTo>
                    <a:pt x="17712" y="10540"/>
                  </a:lnTo>
                  <a:lnTo>
                    <a:pt x="39736" y="12416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950"/>
            <p:cNvSpPr/>
            <p:nvPr>
              <p:custDataLst>
                <p:tags r:id="rId44"/>
              </p:custDataLst>
            </p:nvPr>
          </p:nvSpPr>
          <p:spPr>
            <a:xfrm>
              <a:off x="6794500" y="52768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1676" y="8728"/>
                  </a:lnTo>
                  <a:lnTo>
                    <a:pt x="53149" y="12177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951"/>
            <p:cNvSpPr/>
            <p:nvPr>
              <p:custDataLst>
                <p:tags r:id="rId45"/>
              </p:custDataLst>
            </p:nvPr>
          </p:nvSpPr>
          <p:spPr>
            <a:xfrm>
              <a:off x="6616700" y="5022850"/>
              <a:ext cx="22422" cy="107951"/>
            </a:xfrm>
            <a:custGeom>
              <a:avLst/>
              <a:gdLst/>
              <a:ahLst/>
              <a:cxnLst/>
              <a:rect l="0" t="0" r="0" b="0"/>
              <a:pathLst>
                <a:path w="22422" h="107951">
                  <a:moveTo>
                    <a:pt x="19050" y="0"/>
                  </a:moveTo>
                  <a:lnTo>
                    <a:pt x="19050" y="0"/>
                  </a:lnTo>
                  <a:lnTo>
                    <a:pt x="22421" y="6742"/>
                  </a:lnTo>
                  <a:lnTo>
                    <a:pt x="20313" y="17578"/>
                  </a:lnTo>
                  <a:lnTo>
                    <a:pt x="10833" y="47530"/>
                  </a:lnTo>
                  <a:lnTo>
                    <a:pt x="4307" y="72252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952"/>
            <p:cNvSpPr/>
            <p:nvPr>
              <p:custDataLst>
                <p:tags r:id="rId46"/>
              </p:custDataLst>
            </p:nvPr>
          </p:nvSpPr>
          <p:spPr>
            <a:xfrm>
              <a:off x="6597650" y="5041900"/>
              <a:ext cx="19051" cy="95251"/>
            </a:xfrm>
            <a:custGeom>
              <a:avLst/>
              <a:gdLst/>
              <a:ahLst/>
              <a:cxnLst/>
              <a:rect l="0" t="0" r="0" b="0"/>
              <a:pathLst>
                <a:path w="19051" h="95251">
                  <a:moveTo>
                    <a:pt x="19050" y="0"/>
                  </a:moveTo>
                  <a:lnTo>
                    <a:pt x="19050" y="0"/>
                  </a:lnTo>
                  <a:lnTo>
                    <a:pt x="13582" y="0"/>
                  </a:lnTo>
                  <a:lnTo>
                    <a:pt x="10934" y="27630"/>
                  </a:lnTo>
                  <a:lnTo>
                    <a:pt x="7708" y="51460"/>
                  </a:lnTo>
                  <a:lnTo>
                    <a:pt x="4871" y="7263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953"/>
            <p:cNvSpPr/>
            <p:nvPr>
              <p:custDataLst>
                <p:tags r:id="rId47"/>
              </p:custDataLst>
            </p:nvPr>
          </p:nvSpPr>
          <p:spPr>
            <a:xfrm>
              <a:off x="6478765" y="5132565"/>
              <a:ext cx="182386" cy="260160"/>
            </a:xfrm>
            <a:custGeom>
              <a:avLst/>
              <a:gdLst/>
              <a:ahLst/>
              <a:cxnLst/>
              <a:rect l="0" t="0" r="0" b="0"/>
              <a:pathLst>
                <a:path w="182386" h="260160">
                  <a:moveTo>
                    <a:pt x="10935" y="10935"/>
                  </a:moveTo>
                  <a:lnTo>
                    <a:pt x="10935" y="10935"/>
                  </a:lnTo>
                  <a:lnTo>
                    <a:pt x="0" y="0"/>
                  </a:lnTo>
                  <a:lnTo>
                    <a:pt x="13970" y="17341"/>
                  </a:lnTo>
                  <a:lnTo>
                    <a:pt x="26866" y="39417"/>
                  </a:lnTo>
                  <a:lnTo>
                    <a:pt x="42004" y="68044"/>
                  </a:lnTo>
                  <a:lnTo>
                    <a:pt x="58140" y="99582"/>
                  </a:lnTo>
                  <a:lnTo>
                    <a:pt x="67099" y="115894"/>
                  </a:lnTo>
                  <a:lnTo>
                    <a:pt x="76600" y="132413"/>
                  </a:lnTo>
                  <a:lnTo>
                    <a:pt x="86461" y="149070"/>
                  </a:lnTo>
                  <a:lnTo>
                    <a:pt x="106827" y="178867"/>
                  </a:lnTo>
                  <a:lnTo>
                    <a:pt x="126226" y="204810"/>
                  </a:lnTo>
                  <a:lnTo>
                    <a:pt x="149048" y="233871"/>
                  </a:lnTo>
                  <a:lnTo>
                    <a:pt x="177751" y="259888"/>
                  </a:lnTo>
                  <a:lnTo>
                    <a:pt x="179295" y="260159"/>
                  </a:lnTo>
                  <a:lnTo>
                    <a:pt x="182385" y="258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954"/>
            <p:cNvSpPr/>
            <p:nvPr>
              <p:custDataLst>
                <p:tags r:id="rId48"/>
              </p:custDataLst>
            </p:nvPr>
          </p:nvSpPr>
          <p:spPr>
            <a:xfrm>
              <a:off x="6441367" y="5220583"/>
              <a:ext cx="137234" cy="198976"/>
            </a:xfrm>
            <a:custGeom>
              <a:avLst/>
              <a:gdLst/>
              <a:ahLst/>
              <a:cxnLst/>
              <a:rect l="0" t="0" r="0" b="0"/>
              <a:pathLst>
                <a:path w="137234" h="198976">
                  <a:moveTo>
                    <a:pt x="137233" y="5467"/>
                  </a:moveTo>
                  <a:lnTo>
                    <a:pt x="137233" y="5467"/>
                  </a:lnTo>
                  <a:lnTo>
                    <a:pt x="137233" y="2096"/>
                  </a:lnTo>
                  <a:lnTo>
                    <a:pt x="136528" y="1103"/>
                  </a:lnTo>
                  <a:lnTo>
                    <a:pt x="135351" y="441"/>
                  </a:lnTo>
                  <a:lnTo>
                    <a:pt x="133862" y="0"/>
                  </a:lnTo>
                  <a:lnTo>
                    <a:pt x="121653" y="9492"/>
                  </a:lnTo>
                  <a:lnTo>
                    <a:pt x="101258" y="32451"/>
                  </a:lnTo>
                  <a:lnTo>
                    <a:pt x="87377" y="55324"/>
                  </a:lnTo>
                  <a:lnTo>
                    <a:pt x="73447" y="81955"/>
                  </a:lnTo>
                  <a:lnTo>
                    <a:pt x="57849" y="110251"/>
                  </a:lnTo>
                  <a:lnTo>
                    <a:pt x="43390" y="133647"/>
                  </a:lnTo>
                  <a:lnTo>
                    <a:pt x="25231" y="162685"/>
                  </a:lnTo>
                  <a:lnTo>
                    <a:pt x="6453" y="191039"/>
                  </a:lnTo>
                  <a:lnTo>
                    <a:pt x="176" y="198975"/>
                  </a:lnTo>
                  <a:lnTo>
                    <a:pt x="0" y="197972"/>
                  </a:lnTo>
                  <a:lnTo>
                    <a:pt x="3883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2" name="SMARTInkShape-Group222"/>
          <p:cNvGrpSpPr/>
          <p:nvPr/>
        </p:nvGrpSpPr>
        <p:grpSpPr>
          <a:xfrm>
            <a:off x="7727950" y="5105400"/>
            <a:ext cx="508001" cy="311151"/>
            <a:chOff x="7727950" y="5105400"/>
            <a:chExt cx="508001" cy="311151"/>
          </a:xfrm>
        </p:grpSpPr>
        <p:sp>
          <p:nvSpPr>
            <p:cNvPr id="248" name="SMARTInkShape-955"/>
            <p:cNvSpPr/>
            <p:nvPr>
              <p:custDataLst>
                <p:tags r:id="rId35"/>
              </p:custDataLst>
            </p:nvPr>
          </p:nvSpPr>
          <p:spPr>
            <a:xfrm>
              <a:off x="7981950" y="5105400"/>
              <a:ext cx="254001" cy="44451"/>
            </a:xfrm>
            <a:custGeom>
              <a:avLst/>
              <a:gdLst/>
              <a:ahLst/>
              <a:cxnLst/>
              <a:rect l="0" t="0" r="0" b="0"/>
              <a:pathLst>
                <a:path w="25400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37708"/>
                  </a:lnTo>
                  <a:lnTo>
                    <a:pt x="8789" y="32517"/>
                  </a:lnTo>
                  <a:lnTo>
                    <a:pt x="18723" y="27152"/>
                  </a:lnTo>
                  <a:lnTo>
                    <a:pt x="48822" y="17609"/>
                  </a:lnTo>
                  <a:lnTo>
                    <a:pt x="74850" y="14882"/>
                  </a:lnTo>
                  <a:lnTo>
                    <a:pt x="104763" y="11788"/>
                  </a:lnTo>
                  <a:lnTo>
                    <a:pt x="120642" y="9975"/>
                  </a:lnTo>
                  <a:lnTo>
                    <a:pt x="136872" y="8061"/>
                  </a:lnTo>
                  <a:lnTo>
                    <a:pt x="153337" y="6080"/>
                  </a:lnTo>
                  <a:lnTo>
                    <a:pt x="169958" y="4052"/>
                  </a:lnTo>
                  <a:lnTo>
                    <a:pt x="199715" y="1801"/>
                  </a:lnTo>
                  <a:lnTo>
                    <a:pt x="224229" y="801"/>
                  </a:lnTo>
                  <a:lnTo>
                    <a:pt x="254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956"/>
            <p:cNvSpPr/>
            <p:nvPr>
              <p:custDataLst>
                <p:tags r:id="rId36"/>
              </p:custDataLst>
            </p:nvPr>
          </p:nvSpPr>
          <p:spPr>
            <a:xfrm>
              <a:off x="8053371" y="5156200"/>
              <a:ext cx="23830" cy="146051"/>
            </a:xfrm>
            <a:custGeom>
              <a:avLst/>
              <a:gdLst/>
              <a:ahLst/>
              <a:cxnLst/>
              <a:rect l="0" t="0" r="0" b="0"/>
              <a:pathLst>
                <a:path w="23830" h="146051">
                  <a:moveTo>
                    <a:pt x="23829" y="0"/>
                  </a:moveTo>
                  <a:lnTo>
                    <a:pt x="23829" y="0"/>
                  </a:lnTo>
                  <a:lnTo>
                    <a:pt x="14395" y="15914"/>
                  </a:lnTo>
                  <a:lnTo>
                    <a:pt x="7236" y="38974"/>
                  </a:lnTo>
                  <a:lnTo>
                    <a:pt x="1353" y="70579"/>
                  </a:lnTo>
                  <a:lnTo>
                    <a:pt x="0" y="97739"/>
                  </a:lnTo>
                  <a:lnTo>
                    <a:pt x="4010" y="129470"/>
                  </a:lnTo>
                  <a:lnTo>
                    <a:pt x="4779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957"/>
            <p:cNvSpPr/>
            <p:nvPr>
              <p:custDataLst>
                <p:tags r:id="rId37"/>
              </p:custDataLst>
            </p:nvPr>
          </p:nvSpPr>
          <p:spPr>
            <a:xfrm>
              <a:off x="7842648" y="5283200"/>
              <a:ext cx="101203" cy="133351"/>
            </a:xfrm>
            <a:custGeom>
              <a:avLst/>
              <a:gdLst/>
              <a:ahLst/>
              <a:cxnLst/>
              <a:rect l="0" t="0" r="0" b="0"/>
              <a:pathLst>
                <a:path w="101203" h="133351">
                  <a:moveTo>
                    <a:pt x="37702" y="0"/>
                  </a:moveTo>
                  <a:lnTo>
                    <a:pt x="37702" y="0"/>
                  </a:lnTo>
                  <a:lnTo>
                    <a:pt x="37702" y="6741"/>
                  </a:lnTo>
                  <a:lnTo>
                    <a:pt x="27563" y="36871"/>
                  </a:lnTo>
                  <a:lnTo>
                    <a:pt x="16745" y="65096"/>
                  </a:lnTo>
                  <a:lnTo>
                    <a:pt x="6411" y="94311"/>
                  </a:lnTo>
                  <a:lnTo>
                    <a:pt x="947" y="110351"/>
                  </a:lnTo>
                  <a:lnTo>
                    <a:pt x="498" y="110962"/>
                  </a:lnTo>
                  <a:lnTo>
                    <a:pt x="200" y="110665"/>
                  </a:lnTo>
                  <a:lnTo>
                    <a:pt x="0" y="109759"/>
                  </a:lnTo>
                  <a:lnTo>
                    <a:pt x="17314" y="80319"/>
                  </a:lnTo>
                  <a:lnTo>
                    <a:pt x="32837" y="54999"/>
                  </a:lnTo>
                  <a:lnTo>
                    <a:pt x="50842" y="36365"/>
                  </a:lnTo>
                  <a:lnTo>
                    <a:pt x="62840" y="28649"/>
                  </a:lnTo>
                  <a:lnTo>
                    <a:pt x="65045" y="28977"/>
                  </a:lnTo>
                  <a:lnTo>
                    <a:pt x="66513" y="30607"/>
                  </a:lnTo>
                  <a:lnTo>
                    <a:pt x="67493" y="33105"/>
                  </a:lnTo>
                  <a:lnTo>
                    <a:pt x="64818" y="41525"/>
                  </a:lnTo>
                  <a:lnTo>
                    <a:pt x="53498" y="58165"/>
                  </a:lnTo>
                  <a:lnTo>
                    <a:pt x="41900" y="69595"/>
                  </a:lnTo>
                  <a:lnTo>
                    <a:pt x="18985" y="86550"/>
                  </a:lnTo>
                  <a:lnTo>
                    <a:pt x="16758" y="89450"/>
                  </a:lnTo>
                  <a:lnTo>
                    <a:pt x="15272" y="90678"/>
                  </a:lnTo>
                  <a:lnTo>
                    <a:pt x="14282" y="90791"/>
                  </a:lnTo>
                  <a:lnTo>
                    <a:pt x="13622" y="90160"/>
                  </a:lnTo>
                  <a:lnTo>
                    <a:pt x="13888" y="89034"/>
                  </a:lnTo>
                  <a:lnTo>
                    <a:pt x="16065" y="85903"/>
                  </a:lnTo>
                  <a:lnTo>
                    <a:pt x="19383" y="84040"/>
                  </a:lnTo>
                  <a:lnTo>
                    <a:pt x="21256" y="83543"/>
                  </a:lnTo>
                  <a:lnTo>
                    <a:pt x="30634" y="86215"/>
                  </a:lnTo>
                  <a:lnTo>
                    <a:pt x="42350" y="91475"/>
                  </a:lnTo>
                  <a:lnTo>
                    <a:pt x="71593" y="117383"/>
                  </a:lnTo>
                  <a:lnTo>
                    <a:pt x="94296" y="131401"/>
                  </a:lnTo>
                  <a:lnTo>
                    <a:pt x="10120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958"/>
            <p:cNvSpPr/>
            <p:nvPr>
              <p:custDataLst>
                <p:tags r:id="rId38"/>
              </p:custDataLst>
            </p:nvPr>
          </p:nvSpPr>
          <p:spPr>
            <a:xfrm>
              <a:off x="7727950" y="5219700"/>
              <a:ext cx="101601" cy="118082"/>
            </a:xfrm>
            <a:custGeom>
              <a:avLst/>
              <a:gdLst/>
              <a:ahLst/>
              <a:cxnLst/>
              <a:rect l="0" t="0" r="0" b="0"/>
              <a:pathLst>
                <a:path w="101601" h="118082">
                  <a:moveTo>
                    <a:pt x="0" y="19050"/>
                  </a:moveTo>
                  <a:lnTo>
                    <a:pt x="0" y="19050"/>
                  </a:lnTo>
                  <a:lnTo>
                    <a:pt x="0" y="13582"/>
                  </a:lnTo>
                  <a:lnTo>
                    <a:pt x="0" y="40446"/>
                  </a:lnTo>
                  <a:lnTo>
                    <a:pt x="1411" y="56781"/>
                  </a:lnTo>
                  <a:lnTo>
                    <a:pt x="10139" y="83695"/>
                  </a:lnTo>
                  <a:lnTo>
                    <a:pt x="28239" y="114364"/>
                  </a:lnTo>
                  <a:lnTo>
                    <a:pt x="30189" y="117856"/>
                  </a:lnTo>
                  <a:lnTo>
                    <a:pt x="31415" y="118081"/>
                  </a:lnTo>
                  <a:lnTo>
                    <a:pt x="34658" y="116451"/>
                  </a:lnTo>
                  <a:lnTo>
                    <a:pt x="48317" y="88216"/>
                  </a:lnTo>
                  <a:lnTo>
                    <a:pt x="64646" y="56947"/>
                  </a:lnTo>
                  <a:lnTo>
                    <a:pt x="79126" y="29103"/>
                  </a:lnTo>
                  <a:lnTo>
                    <a:pt x="90340" y="7473"/>
                  </a:lnTo>
                  <a:lnTo>
                    <a:pt x="94949" y="332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5" name="SMARTInkShape-Group223"/>
          <p:cNvGrpSpPr/>
          <p:nvPr/>
        </p:nvGrpSpPr>
        <p:grpSpPr>
          <a:xfrm>
            <a:off x="5400191" y="5767361"/>
            <a:ext cx="159431" cy="212184"/>
            <a:chOff x="5400191" y="5767361"/>
            <a:chExt cx="159431" cy="212184"/>
          </a:xfrm>
        </p:grpSpPr>
        <p:sp>
          <p:nvSpPr>
            <p:cNvPr id="253" name="SMARTInkShape-959"/>
            <p:cNvSpPr/>
            <p:nvPr>
              <p:custDataLst>
                <p:tags r:id="rId33"/>
              </p:custDataLst>
            </p:nvPr>
          </p:nvSpPr>
          <p:spPr>
            <a:xfrm>
              <a:off x="5400191" y="5892800"/>
              <a:ext cx="117960" cy="12701"/>
            </a:xfrm>
            <a:custGeom>
              <a:avLst/>
              <a:gdLst/>
              <a:ahLst/>
              <a:cxnLst/>
              <a:rect l="0" t="0" r="0" b="0"/>
              <a:pathLst>
                <a:path w="117960" h="1270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25986" y="5026"/>
                  </a:lnTo>
                  <a:lnTo>
                    <a:pt x="50962" y="7839"/>
                  </a:lnTo>
                  <a:lnTo>
                    <a:pt x="78823" y="11260"/>
                  </a:lnTo>
                  <a:lnTo>
                    <a:pt x="110506" y="12510"/>
                  </a:lnTo>
                  <a:lnTo>
                    <a:pt x="1179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960"/>
            <p:cNvSpPr/>
            <p:nvPr>
              <p:custDataLst>
                <p:tags r:id="rId34"/>
              </p:custDataLst>
            </p:nvPr>
          </p:nvSpPr>
          <p:spPr>
            <a:xfrm>
              <a:off x="5448707" y="5767361"/>
              <a:ext cx="110915" cy="212184"/>
            </a:xfrm>
            <a:custGeom>
              <a:avLst/>
              <a:gdLst/>
              <a:ahLst/>
              <a:cxnLst/>
              <a:rect l="0" t="0" r="0" b="0"/>
              <a:pathLst>
                <a:path w="110915" h="212184">
                  <a:moveTo>
                    <a:pt x="107543" y="30189"/>
                  </a:moveTo>
                  <a:lnTo>
                    <a:pt x="107543" y="30189"/>
                  </a:lnTo>
                  <a:lnTo>
                    <a:pt x="110914" y="23447"/>
                  </a:lnTo>
                  <a:lnTo>
                    <a:pt x="110687" y="16374"/>
                  </a:lnTo>
                  <a:lnTo>
                    <a:pt x="108234" y="9232"/>
                  </a:lnTo>
                  <a:lnTo>
                    <a:pt x="104794" y="3707"/>
                  </a:lnTo>
                  <a:lnTo>
                    <a:pt x="100912" y="780"/>
                  </a:lnTo>
                  <a:lnTo>
                    <a:pt x="98888" y="0"/>
                  </a:lnTo>
                  <a:lnTo>
                    <a:pt x="85929" y="2272"/>
                  </a:lnTo>
                  <a:lnTo>
                    <a:pt x="68683" y="10785"/>
                  </a:lnTo>
                  <a:lnTo>
                    <a:pt x="50168" y="32358"/>
                  </a:lnTo>
                  <a:lnTo>
                    <a:pt x="39474" y="53025"/>
                  </a:lnTo>
                  <a:lnTo>
                    <a:pt x="30018" y="77027"/>
                  </a:lnTo>
                  <a:lnTo>
                    <a:pt x="21111" y="104158"/>
                  </a:lnTo>
                  <a:lnTo>
                    <a:pt x="14331" y="128916"/>
                  </a:lnTo>
                  <a:lnTo>
                    <a:pt x="8966" y="150973"/>
                  </a:lnTo>
                  <a:lnTo>
                    <a:pt x="2684" y="178552"/>
                  </a:lnTo>
                  <a:lnTo>
                    <a:pt x="0" y="207065"/>
                  </a:lnTo>
                  <a:lnTo>
                    <a:pt x="570" y="209490"/>
                  </a:lnTo>
                  <a:lnTo>
                    <a:pt x="1655" y="211106"/>
                  </a:lnTo>
                  <a:lnTo>
                    <a:pt x="3085" y="212183"/>
                  </a:lnTo>
                  <a:lnTo>
                    <a:pt x="4038" y="210785"/>
                  </a:lnTo>
                  <a:lnTo>
                    <a:pt x="5943" y="195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6" name="SMARTInkShape-961"/>
          <p:cNvSpPr/>
          <p:nvPr>
            <p:custDataLst>
              <p:tags r:id="rId3"/>
            </p:custDataLst>
          </p:nvPr>
        </p:nvSpPr>
        <p:spPr>
          <a:xfrm>
            <a:off x="5512248" y="6019800"/>
            <a:ext cx="81615" cy="87634"/>
          </a:xfrm>
          <a:custGeom>
            <a:avLst/>
            <a:gdLst/>
            <a:ahLst/>
            <a:cxnLst/>
            <a:rect l="0" t="0" r="0" b="0"/>
            <a:pathLst>
              <a:path w="81615" h="87634">
                <a:moveTo>
                  <a:pt x="44002" y="0"/>
                </a:moveTo>
                <a:lnTo>
                  <a:pt x="44002" y="0"/>
                </a:lnTo>
                <a:lnTo>
                  <a:pt x="34542" y="0"/>
                </a:lnTo>
                <a:lnTo>
                  <a:pt x="30861" y="1881"/>
                </a:lnTo>
                <a:lnTo>
                  <a:pt x="28891" y="3371"/>
                </a:lnTo>
                <a:lnTo>
                  <a:pt x="7214" y="33845"/>
                </a:lnTo>
                <a:lnTo>
                  <a:pt x="1822" y="49539"/>
                </a:lnTo>
                <a:lnTo>
                  <a:pt x="0" y="64113"/>
                </a:lnTo>
                <a:lnTo>
                  <a:pt x="1262" y="66731"/>
                </a:lnTo>
                <a:lnTo>
                  <a:pt x="16876" y="80345"/>
                </a:lnTo>
                <a:lnTo>
                  <a:pt x="23950" y="84627"/>
                </a:lnTo>
                <a:lnTo>
                  <a:pt x="39236" y="87633"/>
                </a:lnTo>
                <a:lnTo>
                  <a:pt x="53800" y="85154"/>
                </a:lnTo>
                <a:lnTo>
                  <a:pt x="62704" y="78063"/>
                </a:lnTo>
                <a:lnTo>
                  <a:pt x="76545" y="59634"/>
                </a:lnTo>
                <a:lnTo>
                  <a:pt x="80456" y="43305"/>
                </a:lnTo>
                <a:lnTo>
                  <a:pt x="81614" y="28432"/>
                </a:lnTo>
                <a:lnTo>
                  <a:pt x="80366" y="24598"/>
                </a:lnTo>
                <a:lnTo>
                  <a:pt x="64383" y="7664"/>
                </a:lnTo>
                <a:lnTo>
                  <a:pt x="54471" y="3406"/>
                </a:lnTo>
                <a:lnTo>
                  <a:pt x="43716" y="2220"/>
                </a:lnTo>
                <a:lnTo>
                  <a:pt x="24952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5" name="SMARTInkShape-Group225"/>
          <p:cNvGrpSpPr/>
          <p:nvPr/>
        </p:nvGrpSpPr>
        <p:grpSpPr>
          <a:xfrm>
            <a:off x="5747632" y="5695950"/>
            <a:ext cx="469019" cy="477211"/>
            <a:chOff x="5747632" y="5695950"/>
            <a:chExt cx="469019" cy="477211"/>
          </a:xfrm>
        </p:grpSpPr>
        <p:sp>
          <p:nvSpPr>
            <p:cNvPr id="257" name="SMARTInkShape-962"/>
            <p:cNvSpPr/>
            <p:nvPr>
              <p:custDataLst>
                <p:tags r:id="rId25"/>
              </p:custDataLst>
            </p:nvPr>
          </p:nvSpPr>
          <p:spPr>
            <a:xfrm>
              <a:off x="6172200" y="5975350"/>
              <a:ext cx="1" cy="57151"/>
            </a:xfrm>
            <a:custGeom>
              <a:avLst/>
              <a:gdLst/>
              <a:ahLst/>
              <a:cxnLst/>
              <a:rect l="0" t="0" r="0" b="0"/>
              <a:pathLst>
                <a:path w="1" h="57151">
                  <a:moveTo>
                    <a:pt x="0" y="0"/>
                  </a:moveTo>
                  <a:lnTo>
                    <a:pt x="0" y="0"/>
                  </a:lnTo>
                  <a:lnTo>
                    <a:pt x="0" y="29232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963"/>
            <p:cNvSpPr/>
            <p:nvPr>
              <p:custDataLst>
                <p:tags r:id="rId26"/>
              </p:custDataLst>
            </p:nvPr>
          </p:nvSpPr>
          <p:spPr>
            <a:xfrm>
              <a:off x="6140450" y="5969000"/>
              <a:ext cx="1" cy="44451"/>
            </a:xfrm>
            <a:custGeom>
              <a:avLst/>
              <a:gdLst/>
              <a:ahLst/>
              <a:cxnLst/>
              <a:rect l="0" t="0" r="0" b="0"/>
              <a:pathLst>
                <a:path w="1" h="44451">
                  <a:moveTo>
                    <a:pt x="0" y="0"/>
                  </a:moveTo>
                  <a:lnTo>
                    <a:pt x="0" y="0"/>
                  </a:lnTo>
                  <a:lnTo>
                    <a:pt x="0" y="27837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964"/>
            <p:cNvSpPr/>
            <p:nvPr>
              <p:custDataLst>
                <p:tags r:id="rId27"/>
              </p:custDataLst>
            </p:nvPr>
          </p:nvSpPr>
          <p:spPr>
            <a:xfrm>
              <a:off x="6000750" y="5994400"/>
              <a:ext cx="146051" cy="139701"/>
            </a:xfrm>
            <a:custGeom>
              <a:avLst/>
              <a:gdLst/>
              <a:ahLst/>
              <a:cxnLst/>
              <a:rect l="0" t="0" r="0" b="0"/>
              <a:pathLst>
                <a:path w="146051" h="139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2"/>
                  </a:lnTo>
                  <a:lnTo>
                    <a:pt x="32920" y="26745"/>
                  </a:lnTo>
                  <a:lnTo>
                    <a:pt x="60868" y="53864"/>
                  </a:lnTo>
                  <a:lnTo>
                    <a:pt x="90080" y="80087"/>
                  </a:lnTo>
                  <a:lnTo>
                    <a:pt x="112768" y="105025"/>
                  </a:lnTo>
                  <a:lnTo>
                    <a:pt x="133753" y="129009"/>
                  </a:lnTo>
                  <a:lnTo>
                    <a:pt x="137763" y="134948"/>
                  </a:lnTo>
                  <a:lnTo>
                    <a:pt x="1460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965"/>
            <p:cNvSpPr/>
            <p:nvPr>
              <p:custDataLst>
                <p:tags r:id="rId28"/>
              </p:custDataLst>
            </p:nvPr>
          </p:nvSpPr>
          <p:spPr>
            <a:xfrm>
              <a:off x="6019800" y="6070600"/>
              <a:ext cx="57151" cy="102561"/>
            </a:xfrm>
            <a:custGeom>
              <a:avLst/>
              <a:gdLst/>
              <a:ahLst/>
              <a:cxnLst/>
              <a:rect l="0" t="0" r="0" b="0"/>
              <a:pathLst>
                <a:path w="57151" h="102561">
                  <a:moveTo>
                    <a:pt x="57150" y="0"/>
                  </a:moveTo>
                  <a:lnTo>
                    <a:pt x="57150" y="0"/>
                  </a:lnTo>
                  <a:lnTo>
                    <a:pt x="44940" y="0"/>
                  </a:lnTo>
                  <a:lnTo>
                    <a:pt x="41955" y="1412"/>
                  </a:lnTo>
                  <a:lnTo>
                    <a:pt x="36756" y="6742"/>
                  </a:lnTo>
                  <a:lnTo>
                    <a:pt x="27669" y="36165"/>
                  </a:lnTo>
                  <a:lnTo>
                    <a:pt x="21212" y="60732"/>
                  </a:lnTo>
                  <a:lnTo>
                    <a:pt x="13960" y="91515"/>
                  </a:lnTo>
                  <a:lnTo>
                    <a:pt x="11378" y="98999"/>
                  </a:lnTo>
                  <a:lnTo>
                    <a:pt x="9703" y="101983"/>
                  </a:lnTo>
                  <a:lnTo>
                    <a:pt x="7879" y="102560"/>
                  </a:lnTo>
                  <a:lnTo>
                    <a:pt x="5959" y="101534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966"/>
            <p:cNvSpPr/>
            <p:nvPr>
              <p:custDataLst>
                <p:tags r:id="rId29"/>
              </p:custDataLst>
            </p:nvPr>
          </p:nvSpPr>
          <p:spPr>
            <a:xfrm>
              <a:off x="5975350" y="5881568"/>
              <a:ext cx="241301" cy="17583"/>
            </a:xfrm>
            <a:custGeom>
              <a:avLst/>
              <a:gdLst/>
              <a:ahLst/>
              <a:cxnLst/>
              <a:rect l="0" t="0" r="0" b="0"/>
              <a:pathLst>
                <a:path w="241301" h="17583">
                  <a:moveTo>
                    <a:pt x="0" y="11232"/>
                  </a:moveTo>
                  <a:lnTo>
                    <a:pt x="0" y="11232"/>
                  </a:lnTo>
                  <a:lnTo>
                    <a:pt x="24418" y="2395"/>
                  </a:lnTo>
                  <a:lnTo>
                    <a:pt x="45189" y="248"/>
                  </a:lnTo>
                  <a:lnTo>
                    <a:pt x="71589" y="0"/>
                  </a:lnTo>
                  <a:lnTo>
                    <a:pt x="102138" y="2242"/>
                  </a:lnTo>
                  <a:lnTo>
                    <a:pt x="132648" y="3708"/>
                  </a:lnTo>
                  <a:lnTo>
                    <a:pt x="161260" y="5066"/>
                  </a:lnTo>
                  <a:lnTo>
                    <a:pt x="185736" y="8021"/>
                  </a:lnTo>
                  <a:lnTo>
                    <a:pt x="212607" y="13652"/>
                  </a:lnTo>
                  <a:lnTo>
                    <a:pt x="241300" y="175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967"/>
            <p:cNvSpPr/>
            <p:nvPr>
              <p:custDataLst>
                <p:tags r:id="rId30"/>
              </p:custDataLst>
            </p:nvPr>
          </p:nvSpPr>
          <p:spPr>
            <a:xfrm>
              <a:off x="6007100" y="5695950"/>
              <a:ext cx="139701" cy="111649"/>
            </a:xfrm>
            <a:custGeom>
              <a:avLst/>
              <a:gdLst/>
              <a:ahLst/>
              <a:cxnLst/>
              <a:rect l="0" t="0" r="0" b="0"/>
              <a:pathLst>
                <a:path w="139701" h="111649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7" y="8231"/>
                  </a:lnTo>
                  <a:lnTo>
                    <a:pt x="8838" y="9721"/>
                  </a:lnTo>
                  <a:lnTo>
                    <a:pt x="20980" y="36793"/>
                  </a:lnTo>
                  <a:lnTo>
                    <a:pt x="36365" y="68338"/>
                  </a:lnTo>
                  <a:lnTo>
                    <a:pt x="60345" y="99519"/>
                  </a:lnTo>
                  <a:lnTo>
                    <a:pt x="63513" y="104446"/>
                  </a:lnTo>
                  <a:lnTo>
                    <a:pt x="70796" y="109920"/>
                  </a:lnTo>
                  <a:lnTo>
                    <a:pt x="74714" y="111380"/>
                  </a:lnTo>
                  <a:lnTo>
                    <a:pt x="78032" y="111648"/>
                  </a:lnTo>
                  <a:lnTo>
                    <a:pt x="83599" y="110064"/>
                  </a:lnTo>
                  <a:lnTo>
                    <a:pt x="88425" y="103246"/>
                  </a:lnTo>
                  <a:lnTo>
                    <a:pt x="100644" y="71508"/>
                  </a:lnTo>
                  <a:lnTo>
                    <a:pt x="112528" y="43452"/>
                  </a:lnTo>
                  <a:lnTo>
                    <a:pt x="127773" y="15168"/>
                  </a:lnTo>
                  <a:lnTo>
                    <a:pt x="132403" y="4808"/>
                  </a:lnTo>
                  <a:lnTo>
                    <a:pt x="134131" y="3205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968"/>
            <p:cNvSpPr/>
            <p:nvPr>
              <p:custDataLst>
                <p:tags r:id="rId31"/>
              </p:custDataLst>
            </p:nvPr>
          </p:nvSpPr>
          <p:spPr>
            <a:xfrm>
              <a:off x="5759450" y="59182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12242" y="705"/>
                  </a:lnTo>
                  <a:lnTo>
                    <a:pt x="39898" y="10125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969"/>
            <p:cNvSpPr/>
            <p:nvPr>
              <p:custDataLst>
                <p:tags r:id="rId32"/>
              </p:custDataLst>
            </p:nvPr>
          </p:nvSpPr>
          <p:spPr>
            <a:xfrm>
              <a:off x="5747632" y="5876441"/>
              <a:ext cx="94369" cy="9385"/>
            </a:xfrm>
            <a:custGeom>
              <a:avLst/>
              <a:gdLst/>
              <a:ahLst/>
              <a:cxnLst/>
              <a:rect l="0" t="0" r="0" b="0"/>
              <a:pathLst>
                <a:path w="94369" h="9385">
                  <a:moveTo>
                    <a:pt x="5468" y="3659"/>
                  </a:moveTo>
                  <a:lnTo>
                    <a:pt x="5468" y="3659"/>
                  </a:lnTo>
                  <a:lnTo>
                    <a:pt x="2097" y="288"/>
                  </a:lnTo>
                  <a:lnTo>
                    <a:pt x="1104" y="0"/>
                  </a:lnTo>
                  <a:lnTo>
                    <a:pt x="442" y="513"/>
                  </a:lnTo>
                  <a:lnTo>
                    <a:pt x="0" y="1562"/>
                  </a:lnTo>
                  <a:lnTo>
                    <a:pt x="1117" y="2261"/>
                  </a:lnTo>
                  <a:lnTo>
                    <a:pt x="27312" y="7901"/>
                  </a:lnTo>
                  <a:lnTo>
                    <a:pt x="52706" y="9384"/>
                  </a:lnTo>
                  <a:lnTo>
                    <a:pt x="73557" y="9118"/>
                  </a:lnTo>
                  <a:lnTo>
                    <a:pt x="94368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5" name="SMARTInkShape-Group226"/>
          <p:cNvGrpSpPr/>
          <p:nvPr/>
        </p:nvGrpSpPr>
        <p:grpSpPr>
          <a:xfrm>
            <a:off x="6390791" y="5854700"/>
            <a:ext cx="803760" cy="493210"/>
            <a:chOff x="6390791" y="5854700"/>
            <a:chExt cx="803760" cy="493210"/>
          </a:xfrm>
        </p:grpSpPr>
        <p:sp>
          <p:nvSpPr>
            <p:cNvPr id="266" name="SMARTInkShape-970"/>
            <p:cNvSpPr/>
            <p:nvPr>
              <p:custDataLst>
                <p:tags r:id="rId16"/>
              </p:custDataLst>
            </p:nvPr>
          </p:nvSpPr>
          <p:spPr>
            <a:xfrm>
              <a:off x="7054850" y="6248400"/>
              <a:ext cx="88901" cy="99510"/>
            </a:xfrm>
            <a:custGeom>
              <a:avLst/>
              <a:gdLst/>
              <a:ahLst/>
              <a:cxnLst/>
              <a:rect l="0" t="0" r="0" b="0"/>
              <a:pathLst>
                <a:path w="88901" h="99510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2865" y="28562"/>
                  </a:lnTo>
                  <a:lnTo>
                    <a:pt x="24571" y="59891"/>
                  </a:lnTo>
                  <a:lnTo>
                    <a:pt x="35830" y="91012"/>
                  </a:lnTo>
                  <a:lnTo>
                    <a:pt x="36587" y="94542"/>
                  </a:lnTo>
                  <a:lnTo>
                    <a:pt x="37797" y="96894"/>
                  </a:lnTo>
                  <a:lnTo>
                    <a:pt x="39309" y="98463"/>
                  </a:lnTo>
                  <a:lnTo>
                    <a:pt x="41022" y="99509"/>
                  </a:lnTo>
                  <a:lnTo>
                    <a:pt x="42871" y="98089"/>
                  </a:lnTo>
                  <a:lnTo>
                    <a:pt x="48843" y="85273"/>
                  </a:lnTo>
                  <a:lnTo>
                    <a:pt x="59063" y="57896"/>
                  </a:lnTo>
                  <a:lnTo>
                    <a:pt x="75811" y="27904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971"/>
            <p:cNvSpPr/>
            <p:nvPr>
              <p:custDataLst>
                <p:tags r:id="rId17"/>
              </p:custDataLst>
            </p:nvPr>
          </p:nvSpPr>
          <p:spPr>
            <a:xfrm>
              <a:off x="7004050" y="6154618"/>
              <a:ext cx="190501" cy="17583"/>
            </a:xfrm>
            <a:custGeom>
              <a:avLst/>
              <a:gdLst/>
              <a:ahLst/>
              <a:cxnLst/>
              <a:rect l="0" t="0" r="0" b="0"/>
              <a:pathLst>
                <a:path w="190501" h="17583">
                  <a:moveTo>
                    <a:pt x="0" y="11232"/>
                  </a:moveTo>
                  <a:lnTo>
                    <a:pt x="0" y="11232"/>
                  </a:lnTo>
                  <a:lnTo>
                    <a:pt x="3371" y="7861"/>
                  </a:lnTo>
                  <a:lnTo>
                    <a:pt x="30404" y="1105"/>
                  </a:lnTo>
                  <a:lnTo>
                    <a:pt x="55967" y="0"/>
                  </a:lnTo>
                  <a:lnTo>
                    <a:pt x="85570" y="3828"/>
                  </a:lnTo>
                  <a:lnTo>
                    <a:pt x="116684" y="9430"/>
                  </a:lnTo>
                  <a:lnTo>
                    <a:pt x="146835" y="14853"/>
                  </a:lnTo>
                  <a:lnTo>
                    <a:pt x="174820" y="17043"/>
                  </a:lnTo>
                  <a:lnTo>
                    <a:pt x="190500" y="175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972"/>
            <p:cNvSpPr/>
            <p:nvPr>
              <p:custDataLst>
                <p:tags r:id="rId18"/>
              </p:custDataLst>
            </p:nvPr>
          </p:nvSpPr>
          <p:spPr>
            <a:xfrm>
              <a:off x="7088207" y="6038850"/>
              <a:ext cx="68244" cy="82551"/>
            </a:xfrm>
            <a:custGeom>
              <a:avLst/>
              <a:gdLst/>
              <a:ahLst/>
              <a:cxnLst/>
              <a:rect l="0" t="0" r="0" b="0"/>
              <a:pathLst>
                <a:path w="68244" h="82551">
                  <a:moveTo>
                    <a:pt x="42843" y="0"/>
                  </a:moveTo>
                  <a:lnTo>
                    <a:pt x="42843" y="0"/>
                  </a:lnTo>
                  <a:lnTo>
                    <a:pt x="42843" y="3371"/>
                  </a:lnTo>
                  <a:lnTo>
                    <a:pt x="39080" y="6907"/>
                  </a:lnTo>
                  <a:lnTo>
                    <a:pt x="32704" y="12242"/>
                  </a:lnTo>
                  <a:lnTo>
                    <a:pt x="17113" y="29151"/>
                  </a:lnTo>
                  <a:lnTo>
                    <a:pt x="0" y="43043"/>
                  </a:lnTo>
                  <a:lnTo>
                    <a:pt x="170" y="43512"/>
                  </a:lnTo>
                  <a:lnTo>
                    <a:pt x="2240" y="44033"/>
                  </a:lnTo>
                  <a:lnTo>
                    <a:pt x="10023" y="45073"/>
                  </a:lnTo>
                  <a:lnTo>
                    <a:pt x="40849" y="59374"/>
                  </a:lnTo>
                  <a:lnTo>
                    <a:pt x="66620" y="74948"/>
                  </a:lnTo>
                  <a:lnTo>
                    <a:pt x="67521" y="77525"/>
                  </a:lnTo>
                  <a:lnTo>
                    <a:pt x="68243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973"/>
            <p:cNvSpPr/>
            <p:nvPr>
              <p:custDataLst>
                <p:tags r:id="rId19"/>
              </p:custDataLst>
            </p:nvPr>
          </p:nvSpPr>
          <p:spPr>
            <a:xfrm>
              <a:off x="7086600" y="602615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6350" y="30390"/>
                  </a:lnTo>
                  <a:lnTo>
                    <a:pt x="4468" y="5199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974"/>
            <p:cNvSpPr/>
            <p:nvPr>
              <p:custDataLst>
                <p:tags r:id="rId20"/>
              </p:custDataLst>
            </p:nvPr>
          </p:nvSpPr>
          <p:spPr>
            <a:xfrm>
              <a:off x="7004050" y="6019800"/>
              <a:ext cx="63501" cy="80574"/>
            </a:xfrm>
            <a:custGeom>
              <a:avLst/>
              <a:gdLst/>
              <a:ahLst/>
              <a:cxnLst/>
              <a:rect l="0" t="0" r="0" b="0"/>
              <a:pathLst>
                <a:path w="63501" h="80574">
                  <a:moveTo>
                    <a:pt x="0" y="12700"/>
                  </a:moveTo>
                  <a:lnTo>
                    <a:pt x="0" y="12700"/>
                  </a:lnTo>
                  <a:lnTo>
                    <a:pt x="0" y="9041"/>
                  </a:lnTo>
                  <a:lnTo>
                    <a:pt x="0" y="10603"/>
                  </a:lnTo>
                  <a:lnTo>
                    <a:pt x="1882" y="13649"/>
                  </a:lnTo>
                  <a:lnTo>
                    <a:pt x="5069" y="18766"/>
                  </a:lnTo>
                  <a:lnTo>
                    <a:pt x="14927" y="45248"/>
                  </a:lnTo>
                  <a:lnTo>
                    <a:pt x="25415" y="72542"/>
                  </a:lnTo>
                  <a:lnTo>
                    <a:pt x="30499" y="80573"/>
                  </a:lnTo>
                  <a:lnTo>
                    <a:pt x="31621" y="79821"/>
                  </a:lnTo>
                  <a:lnTo>
                    <a:pt x="46872" y="51340"/>
                  </a:lnTo>
                  <a:lnTo>
                    <a:pt x="56792" y="2550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975"/>
            <p:cNvSpPr/>
            <p:nvPr>
              <p:custDataLst>
                <p:tags r:id="rId21"/>
              </p:custDataLst>
            </p:nvPr>
          </p:nvSpPr>
          <p:spPr>
            <a:xfrm>
              <a:off x="6788150" y="6130441"/>
              <a:ext cx="76201" cy="10010"/>
            </a:xfrm>
            <a:custGeom>
              <a:avLst/>
              <a:gdLst/>
              <a:ahLst/>
              <a:cxnLst/>
              <a:rect l="0" t="0" r="0" b="0"/>
              <a:pathLst>
                <a:path w="76201" h="1001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1563"/>
                  </a:lnTo>
                  <a:lnTo>
                    <a:pt x="1411" y="2261"/>
                  </a:lnTo>
                  <a:lnTo>
                    <a:pt x="27437" y="3537"/>
                  </a:lnTo>
                  <a:lnTo>
                    <a:pt x="54208" y="3635"/>
                  </a:lnTo>
                  <a:lnTo>
                    <a:pt x="70131" y="3654"/>
                  </a:lnTo>
                  <a:lnTo>
                    <a:pt x="72154" y="4361"/>
                  </a:lnTo>
                  <a:lnTo>
                    <a:pt x="73502" y="5539"/>
                  </a:lnTo>
                  <a:lnTo>
                    <a:pt x="7620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976"/>
            <p:cNvSpPr/>
            <p:nvPr>
              <p:custDataLst>
                <p:tags r:id="rId22"/>
              </p:custDataLst>
            </p:nvPr>
          </p:nvSpPr>
          <p:spPr>
            <a:xfrm>
              <a:off x="6572250" y="6021901"/>
              <a:ext cx="132723" cy="186193"/>
            </a:xfrm>
            <a:custGeom>
              <a:avLst/>
              <a:gdLst/>
              <a:ahLst/>
              <a:cxnLst/>
              <a:rect l="0" t="0" r="0" b="0"/>
              <a:pathLst>
                <a:path w="132723" h="186193">
                  <a:moveTo>
                    <a:pt x="0" y="124899"/>
                  </a:moveTo>
                  <a:lnTo>
                    <a:pt x="0" y="124899"/>
                  </a:lnTo>
                  <a:lnTo>
                    <a:pt x="26732" y="101826"/>
                  </a:lnTo>
                  <a:lnTo>
                    <a:pt x="54826" y="72886"/>
                  </a:lnTo>
                  <a:lnTo>
                    <a:pt x="81862" y="48340"/>
                  </a:lnTo>
                  <a:lnTo>
                    <a:pt x="112909" y="18132"/>
                  </a:lnTo>
                  <a:lnTo>
                    <a:pt x="131230" y="0"/>
                  </a:lnTo>
                  <a:lnTo>
                    <a:pt x="131937" y="1416"/>
                  </a:lnTo>
                  <a:lnTo>
                    <a:pt x="132722" y="8634"/>
                  </a:lnTo>
                  <a:lnTo>
                    <a:pt x="129793" y="31340"/>
                  </a:lnTo>
                  <a:lnTo>
                    <a:pt x="124478" y="54154"/>
                  </a:lnTo>
                  <a:lnTo>
                    <a:pt x="116707" y="80051"/>
                  </a:lnTo>
                  <a:lnTo>
                    <a:pt x="106197" y="105672"/>
                  </a:lnTo>
                  <a:lnTo>
                    <a:pt x="96352" y="129289"/>
                  </a:lnTo>
                  <a:lnTo>
                    <a:pt x="84758" y="158655"/>
                  </a:lnTo>
                  <a:lnTo>
                    <a:pt x="77891" y="180799"/>
                  </a:lnTo>
                  <a:lnTo>
                    <a:pt x="78032" y="183333"/>
                  </a:lnTo>
                  <a:lnTo>
                    <a:pt x="78832" y="185021"/>
                  </a:lnTo>
                  <a:lnTo>
                    <a:pt x="80072" y="186147"/>
                  </a:lnTo>
                  <a:lnTo>
                    <a:pt x="80898" y="186192"/>
                  </a:lnTo>
                  <a:lnTo>
                    <a:pt x="81448" y="185517"/>
                  </a:lnTo>
                  <a:lnTo>
                    <a:pt x="82550" y="1820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977"/>
            <p:cNvSpPr/>
            <p:nvPr>
              <p:custDataLst>
                <p:tags r:id="rId23"/>
              </p:custDataLst>
            </p:nvPr>
          </p:nvSpPr>
          <p:spPr>
            <a:xfrm>
              <a:off x="6407150" y="5899150"/>
              <a:ext cx="88901" cy="9460"/>
            </a:xfrm>
            <a:custGeom>
              <a:avLst/>
              <a:gdLst/>
              <a:ahLst/>
              <a:cxnLst/>
              <a:rect l="0" t="0" r="0" b="0"/>
              <a:pathLst>
                <a:path w="88901" h="9460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9232" y="9459"/>
                  </a:lnTo>
                  <a:lnTo>
                    <a:pt x="60799" y="7247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978"/>
            <p:cNvSpPr/>
            <p:nvPr>
              <p:custDataLst>
                <p:tags r:id="rId24"/>
              </p:custDataLst>
            </p:nvPr>
          </p:nvSpPr>
          <p:spPr>
            <a:xfrm>
              <a:off x="6390791" y="5854700"/>
              <a:ext cx="86210" cy="6351"/>
            </a:xfrm>
            <a:custGeom>
              <a:avLst/>
              <a:gdLst/>
              <a:ahLst/>
              <a:cxnLst/>
              <a:rect l="0" t="0" r="0" b="0"/>
              <a:pathLst>
                <a:path w="86210" h="6351">
                  <a:moveTo>
                    <a:pt x="3659" y="6350"/>
                  </a:moveTo>
                  <a:lnTo>
                    <a:pt x="3659" y="6350"/>
                  </a:lnTo>
                  <a:lnTo>
                    <a:pt x="288" y="2979"/>
                  </a:lnTo>
                  <a:lnTo>
                    <a:pt x="0" y="1986"/>
                  </a:lnTo>
                  <a:lnTo>
                    <a:pt x="513" y="1323"/>
                  </a:lnTo>
                  <a:lnTo>
                    <a:pt x="2967" y="588"/>
                  </a:lnTo>
                  <a:lnTo>
                    <a:pt x="6408" y="260"/>
                  </a:lnTo>
                  <a:lnTo>
                    <a:pt x="36530" y="5776"/>
                  </a:lnTo>
                  <a:lnTo>
                    <a:pt x="67307" y="6274"/>
                  </a:lnTo>
                  <a:lnTo>
                    <a:pt x="76162" y="4435"/>
                  </a:lnTo>
                  <a:lnTo>
                    <a:pt x="862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8" name="SMARTInkShape-Group227"/>
          <p:cNvGrpSpPr/>
          <p:nvPr/>
        </p:nvGrpSpPr>
        <p:grpSpPr>
          <a:xfrm>
            <a:off x="6705600" y="5598977"/>
            <a:ext cx="323851" cy="267464"/>
            <a:chOff x="6705600" y="5598977"/>
            <a:chExt cx="323851" cy="267464"/>
          </a:xfrm>
        </p:grpSpPr>
        <p:sp>
          <p:nvSpPr>
            <p:cNvPr id="276" name="SMARTInkShape-979"/>
            <p:cNvSpPr/>
            <p:nvPr>
              <p:custDataLst>
                <p:tags r:id="rId14"/>
              </p:custDataLst>
            </p:nvPr>
          </p:nvSpPr>
          <p:spPr>
            <a:xfrm>
              <a:off x="6705600" y="5854700"/>
              <a:ext cx="323851" cy="11741"/>
            </a:xfrm>
            <a:custGeom>
              <a:avLst/>
              <a:gdLst/>
              <a:ahLst/>
              <a:cxnLst/>
              <a:rect l="0" t="0" r="0" b="0"/>
              <a:pathLst>
                <a:path w="323851" h="11741">
                  <a:moveTo>
                    <a:pt x="0" y="0"/>
                  </a:moveTo>
                  <a:lnTo>
                    <a:pt x="0" y="0"/>
                  </a:lnTo>
                  <a:lnTo>
                    <a:pt x="26746" y="705"/>
                  </a:lnTo>
                  <a:lnTo>
                    <a:pt x="58097" y="4364"/>
                  </a:lnTo>
                  <a:lnTo>
                    <a:pt x="74009" y="5026"/>
                  </a:lnTo>
                  <a:lnTo>
                    <a:pt x="91673" y="5467"/>
                  </a:lnTo>
                  <a:lnTo>
                    <a:pt x="110504" y="6467"/>
                  </a:lnTo>
                  <a:lnTo>
                    <a:pt x="130114" y="7839"/>
                  </a:lnTo>
                  <a:lnTo>
                    <a:pt x="150243" y="9459"/>
                  </a:lnTo>
                  <a:lnTo>
                    <a:pt x="170011" y="10539"/>
                  </a:lnTo>
                  <a:lnTo>
                    <a:pt x="189540" y="11260"/>
                  </a:lnTo>
                  <a:lnTo>
                    <a:pt x="208911" y="11740"/>
                  </a:lnTo>
                  <a:lnTo>
                    <a:pt x="226058" y="11354"/>
                  </a:lnTo>
                  <a:lnTo>
                    <a:pt x="256398" y="9044"/>
                  </a:lnTo>
                  <a:lnTo>
                    <a:pt x="280230" y="7548"/>
                  </a:lnTo>
                  <a:lnTo>
                    <a:pt x="308413" y="6586"/>
                  </a:lnTo>
                  <a:lnTo>
                    <a:pt x="323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980"/>
            <p:cNvSpPr/>
            <p:nvPr>
              <p:custDataLst>
                <p:tags r:id="rId15"/>
              </p:custDataLst>
            </p:nvPr>
          </p:nvSpPr>
          <p:spPr>
            <a:xfrm>
              <a:off x="6838950" y="5598977"/>
              <a:ext cx="109740" cy="211274"/>
            </a:xfrm>
            <a:custGeom>
              <a:avLst/>
              <a:gdLst/>
              <a:ahLst/>
              <a:cxnLst/>
              <a:rect l="0" t="0" r="0" b="0"/>
              <a:pathLst>
                <a:path w="109740" h="211274">
                  <a:moveTo>
                    <a:pt x="0" y="147773"/>
                  </a:moveTo>
                  <a:lnTo>
                    <a:pt x="0" y="147773"/>
                  </a:lnTo>
                  <a:lnTo>
                    <a:pt x="22604" y="118261"/>
                  </a:lnTo>
                  <a:lnTo>
                    <a:pt x="47385" y="87523"/>
                  </a:lnTo>
                  <a:lnTo>
                    <a:pt x="65510" y="63846"/>
                  </a:lnTo>
                  <a:lnTo>
                    <a:pt x="80621" y="39210"/>
                  </a:lnTo>
                  <a:lnTo>
                    <a:pt x="97658" y="11654"/>
                  </a:lnTo>
                  <a:lnTo>
                    <a:pt x="105257" y="2609"/>
                  </a:lnTo>
                  <a:lnTo>
                    <a:pt x="108271" y="197"/>
                  </a:lnTo>
                  <a:lnTo>
                    <a:pt x="109575" y="0"/>
                  </a:lnTo>
                  <a:lnTo>
                    <a:pt x="109739" y="1280"/>
                  </a:lnTo>
                  <a:lnTo>
                    <a:pt x="104932" y="23586"/>
                  </a:lnTo>
                  <a:lnTo>
                    <a:pt x="97437" y="45777"/>
                  </a:lnTo>
                  <a:lnTo>
                    <a:pt x="87755" y="72808"/>
                  </a:lnTo>
                  <a:lnTo>
                    <a:pt x="78748" y="103637"/>
                  </a:lnTo>
                  <a:lnTo>
                    <a:pt x="71923" y="130508"/>
                  </a:lnTo>
                  <a:lnTo>
                    <a:pt x="66538" y="154211"/>
                  </a:lnTo>
                  <a:lnTo>
                    <a:pt x="60245" y="185271"/>
                  </a:lnTo>
                  <a:lnTo>
                    <a:pt x="57150" y="211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3" name="SMARTInkShape-Group228"/>
          <p:cNvGrpSpPr/>
          <p:nvPr/>
        </p:nvGrpSpPr>
        <p:grpSpPr>
          <a:xfrm>
            <a:off x="7486650" y="5770518"/>
            <a:ext cx="209551" cy="303254"/>
            <a:chOff x="7486650" y="5770518"/>
            <a:chExt cx="209551" cy="303254"/>
          </a:xfrm>
        </p:grpSpPr>
        <p:sp>
          <p:nvSpPr>
            <p:cNvPr id="279" name="SMARTInkShape-981"/>
            <p:cNvSpPr/>
            <p:nvPr>
              <p:custDataLst>
                <p:tags r:id="rId10"/>
              </p:custDataLst>
            </p:nvPr>
          </p:nvSpPr>
          <p:spPr>
            <a:xfrm>
              <a:off x="7620731" y="5988050"/>
              <a:ext cx="75470" cy="85722"/>
            </a:xfrm>
            <a:custGeom>
              <a:avLst/>
              <a:gdLst/>
              <a:ahLst/>
              <a:cxnLst/>
              <a:rect l="0" t="0" r="0" b="0"/>
              <a:pathLst>
                <a:path w="75470" h="85722">
                  <a:moveTo>
                    <a:pt x="43719" y="0"/>
                  </a:moveTo>
                  <a:lnTo>
                    <a:pt x="43719" y="0"/>
                  </a:lnTo>
                  <a:lnTo>
                    <a:pt x="37944" y="5069"/>
                  </a:lnTo>
                  <a:lnTo>
                    <a:pt x="7593" y="26666"/>
                  </a:lnTo>
                  <a:lnTo>
                    <a:pt x="2968" y="31372"/>
                  </a:lnTo>
                  <a:lnTo>
                    <a:pt x="0" y="36771"/>
                  </a:lnTo>
                  <a:lnTo>
                    <a:pt x="1167" y="37214"/>
                  </a:lnTo>
                  <a:lnTo>
                    <a:pt x="29142" y="41436"/>
                  </a:lnTo>
                  <a:lnTo>
                    <a:pt x="50101" y="57868"/>
                  </a:lnTo>
                  <a:lnTo>
                    <a:pt x="60896" y="70063"/>
                  </a:lnTo>
                  <a:lnTo>
                    <a:pt x="66170" y="77000"/>
                  </a:lnTo>
                  <a:lnTo>
                    <a:pt x="72400" y="81611"/>
                  </a:lnTo>
                  <a:lnTo>
                    <a:pt x="74560" y="85721"/>
                  </a:lnTo>
                  <a:lnTo>
                    <a:pt x="74863" y="85369"/>
                  </a:lnTo>
                  <a:lnTo>
                    <a:pt x="7546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982"/>
            <p:cNvSpPr/>
            <p:nvPr>
              <p:custDataLst>
                <p:tags r:id="rId11"/>
              </p:custDataLst>
            </p:nvPr>
          </p:nvSpPr>
          <p:spPr>
            <a:xfrm>
              <a:off x="7620000" y="5956300"/>
              <a:ext cx="19051" cy="100094"/>
            </a:xfrm>
            <a:custGeom>
              <a:avLst/>
              <a:gdLst/>
              <a:ahLst/>
              <a:cxnLst/>
              <a:rect l="0" t="0" r="0" b="0"/>
              <a:pathLst>
                <a:path w="19051" h="100094">
                  <a:moveTo>
                    <a:pt x="19050" y="0"/>
                  </a:moveTo>
                  <a:lnTo>
                    <a:pt x="19050" y="0"/>
                  </a:lnTo>
                  <a:lnTo>
                    <a:pt x="15679" y="27789"/>
                  </a:lnTo>
                  <a:lnTo>
                    <a:pt x="10212" y="52997"/>
                  </a:lnTo>
                  <a:lnTo>
                    <a:pt x="4976" y="84590"/>
                  </a:lnTo>
                  <a:lnTo>
                    <a:pt x="1474" y="93973"/>
                  </a:lnTo>
                  <a:lnTo>
                    <a:pt x="291" y="100093"/>
                  </a:lnTo>
                  <a:lnTo>
                    <a:pt x="194" y="99890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983"/>
            <p:cNvSpPr/>
            <p:nvPr>
              <p:custDataLst>
                <p:tags r:id="rId12"/>
              </p:custDataLst>
            </p:nvPr>
          </p:nvSpPr>
          <p:spPr>
            <a:xfrm>
              <a:off x="7486650" y="5901841"/>
              <a:ext cx="76201" cy="16360"/>
            </a:xfrm>
            <a:custGeom>
              <a:avLst/>
              <a:gdLst/>
              <a:ahLst/>
              <a:cxnLst/>
              <a:rect l="0" t="0" r="0" b="0"/>
              <a:pathLst>
                <a:path w="76201" h="163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5" y="0"/>
                  </a:lnTo>
                  <a:lnTo>
                    <a:pt x="27136" y="12313"/>
                  </a:lnTo>
                  <a:lnTo>
                    <a:pt x="57379" y="15826"/>
                  </a:lnTo>
                  <a:lnTo>
                    <a:pt x="7620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984"/>
            <p:cNvSpPr/>
            <p:nvPr>
              <p:custDataLst>
                <p:tags r:id="rId13"/>
              </p:custDataLst>
            </p:nvPr>
          </p:nvSpPr>
          <p:spPr>
            <a:xfrm>
              <a:off x="7524750" y="5770518"/>
              <a:ext cx="56007" cy="192133"/>
            </a:xfrm>
            <a:custGeom>
              <a:avLst/>
              <a:gdLst/>
              <a:ahLst/>
              <a:cxnLst/>
              <a:rect l="0" t="0" r="0" b="0"/>
              <a:pathLst>
                <a:path w="56007" h="192133">
                  <a:moveTo>
                    <a:pt x="44450" y="52432"/>
                  </a:moveTo>
                  <a:lnTo>
                    <a:pt x="44450" y="52432"/>
                  </a:lnTo>
                  <a:lnTo>
                    <a:pt x="54575" y="24302"/>
                  </a:lnTo>
                  <a:lnTo>
                    <a:pt x="56006" y="13119"/>
                  </a:lnTo>
                  <a:lnTo>
                    <a:pt x="54759" y="4856"/>
                  </a:lnTo>
                  <a:lnTo>
                    <a:pt x="53440" y="1665"/>
                  </a:lnTo>
                  <a:lnTo>
                    <a:pt x="51854" y="243"/>
                  </a:lnTo>
                  <a:lnTo>
                    <a:pt x="50092" y="0"/>
                  </a:lnTo>
                  <a:lnTo>
                    <a:pt x="48211" y="544"/>
                  </a:lnTo>
                  <a:lnTo>
                    <a:pt x="35451" y="18165"/>
                  </a:lnTo>
                  <a:lnTo>
                    <a:pt x="26104" y="39789"/>
                  </a:lnTo>
                  <a:lnTo>
                    <a:pt x="17952" y="65863"/>
                  </a:lnTo>
                  <a:lnTo>
                    <a:pt x="11977" y="93914"/>
                  </a:lnTo>
                  <a:lnTo>
                    <a:pt x="6969" y="119081"/>
                  </a:lnTo>
                  <a:lnTo>
                    <a:pt x="2065" y="149320"/>
                  </a:lnTo>
                  <a:lnTo>
                    <a:pt x="272" y="179385"/>
                  </a:lnTo>
                  <a:lnTo>
                    <a:pt x="0" y="1921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6" name="SMARTInkShape-Group229"/>
          <p:cNvGrpSpPr/>
          <p:nvPr/>
        </p:nvGrpSpPr>
        <p:grpSpPr>
          <a:xfrm>
            <a:off x="6959600" y="5943600"/>
            <a:ext cx="146051" cy="114301"/>
            <a:chOff x="6959600" y="5943600"/>
            <a:chExt cx="146051" cy="114301"/>
          </a:xfrm>
        </p:grpSpPr>
        <p:sp>
          <p:nvSpPr>
            <p:cNvPr id="284" name="SMARTInkShape-985"/>
            <p:cNvSpPr/>
            <p:nvPr>
              <p:custDataLst>
                <p:tags r:id="rId8"/>
              </p:custDataLst>
            </p:nvPr>
          </p:nvSpPr>
          <p:spPr>
            <a:xfrm>
              <a:off x="7061200" y="5949967"/>
              <a:ext cx="44451" cy="107934"/>
            </a:xfrm>
            <a:custGeom>
              <a:avLst/>
              <a:gdLst/>
              <a:ahLst/>
              <a:cxnLst/>
              <a:rect l="0" t="0" r="0" b="0"/>
              <a:pathLst>
                <a:path w="44451" h="107934">
                  <a:moveTo>
                    <a:pt x="0" y="107933"/>
                  </a:moveTo>
                  <a:lnTo>
                    <a:pt x="0" y="107933"/>
                  </a:lnTo>
                  <a:lnTo>
                    <a:pt x="3371" y="104562"/>
                  </a:lnTo>
                  <a:lnTo>
                    <a:pt x="5026" y="99144"/>
                  </a:lnTo>
                  <a:lnTo>
                    <a:pt x="6468" y="92737"/>
                  </a:lnTo>
                  <a:lnTo>
                    <a:pt x="10539" y="84459"/>
                  </a:lnTo>
                  <a:lnTo>
                    <a:pt x="19481" y="55116"/>
                  </a:lnTo>
                  <a:lnTo>
                    <a:pt x="25527" y="41248"/>
                  </a:lnTo>
                  <a:lnTo>
                    <a:pt x="28984" y="34551"/>
                  </a:lnTo>
                  <a:lnTo>
                    <a:pt x="33085" y="20635"/>
                  </a:lnTo>
                  <a:lnTo>
                    <a:pt x="44441" y="0"/>
                  </a:lnTo>
                  <a:lnTo>
                    <a:pt x="44450" y="6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986"/>
            <p:cNvSpPr/>
            <p:nvPr>
              <p:custDataLst>
                <p:tags r:id="rId9"/>
              </p:custDataLst>
            </p:nvPr>
          </p:nvSpPr>
          <p:spPr>
            <a:xfrm>
              <a:off x="6959600" y="5943600"/>
              <a:ext cx="62533" cy="101601"/>
            </a:xfrm>
            <a:custGeom>
              <a:avLst/>
              <a:gdLst/>
              <a:ahLst/>
              <a:cxnLst/>
              <a:rect l="0" t="0" r="0" b="0"/>
              <a:pathLst>
                <a:path w="62533" h="1016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15111" y="23765"/>
                  </a:lnTo>
                  <a:lnTo>
                    <a:pt x="37385" y="55085"/>
                  </a:lnTo>
                  <a:lnTo>
                    <a:pt x="42043" y="66260"/>
                  </a:lnTo>
                  <a:lnTo>
                    <a:pt x="44442" y="77801"/>
                  </a:lnTo>
                  <a:lnTo>
                    <a:pt x="49335" y="88380"/>
                  </a:lnTo>
                  <a:lnTo>
                    <a:pt x="49823" y="90670"/>
                  </a:lnTo>
                  <a:lnTo>
                    <a:pt x="50854" y="92197"/>
                  </a:lnTo>
                  <a:lnTo>
                    <a:pt x="52248" y="93214"/>
                  </a:lnTo>
                  <a:lnTo>
                    <a:pt x="56182" y="94848"/>
                  </a:lnTo>
                  <a:lnTo>
                    <a:pt x="62532" y="95214"/>
                  </a:lnTo>
                  <a:lnTo>
                    <a:pt x="61189" y="97116"/>
                  </a:lnTo>
                  <a:lnTo>
                    <a:pt x="571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7" name="SMARTInkShape-987"/>
          <p:cNvSpPr/>
          <p:nvPr>
            <p:custDataLst>
              <p:tags r:id="rId4"/>
            </p:custDataLst>
          </p:nvPr>
        </p:nvSpPr>
        <p:spPr>
          <a:xfrm>
            <a:off x="4207565" y="313842"/>
            <a:ext cx="91386" cy="346559"/>
          </a:xfrm>
          <a:custGeom>
            <a:avLst/>
            <a:gdLst/>
            <a:ahLst/>
            <a:cxnLst/>
            <a:rect l="0" t="0" r="0" b="0"/>
            <a:pathLst>
              <a:path w="91386" h="346559">
                <a:moveTo>
                  <a:pt x="53285" y="3658"/>
                </a:moveTo>
                <a:lnTo>
                  <a:pt x="53285" y="3658"/>
                </a:lnTo>
                <a:lnTo>
                  <a:pt x="56944" y="0"/>
                </a:lnTo>
                <a:lnTo>
                  <a:pt x="55381" y="1562"/>
                </a:lnTo>
                <a:lnTo>
                  <a:pt x="42149" y="26344"/>
                </a:lnTo>
                <a:lnTo>
                  <a:pt x="29050" y="52311"/>
                </a:lnTo>
                <a:lnTo>
                  <a:pt x="22312" y="68549"/>
                </a:lnTo>
                <a:lnTo>
                  <a:pt x="15703" y="86430"/>
                </a:lnTo>
                <a:lnTo>
                  <a:pt x="9180" y="105406"/>
                </a:lnTo>
                <a:lnTo>
                  <a:pt x="4832" y="123701"/>
                </a:lnTo>
                <a:lnTo>
                  <a:pt x="1933" y="141542"/>
                </a:lnTo>
                <a:lnTo>
                  <a:pt x="0" y="159081"/>
                </a:lnTo>
                <a:lnTo>
                  <a:pt x="123" y="176418"/>
                </a:lnTo>
                <a:lnTo>
                  <a:pt x="1616" y="193620"/>
                </a:lnTo>
                <a:lnTo>
                  <a:pt x="4022" y="210733"/>
                </a:lnTo>
                <a:lnTo>
                  <a:pt x="10459" y="241036"/>
                </a:lnTo>
                <a:lnTo>
                  <a:pt x="18729" y="267909"/>
                </a:lnTo>
                <a:lnTo>
                  <a:pt x="29460" y="291612"/>
                </a:lnTo>
                <a:lnTo>
                  <a:pt x="47402" y="314677"/>
                </a:lnTo>
                <a:lnTo>
                  <a:pt x="76865" y="337752"/>
                </a:lnTo>
                <a:lnTo>
                  <a:pt x="91385" y="34655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1" name="SMARTInkShape-Group231"/>
          <p:cNvGrpSpPr/>
          <p:nvPr/>
        </p:nvGrpSpPr>
        <p:grpSpPr>
          <a:xfrm>
            <a:off x="4470400" y="254000"/>
            <a:ext cx="655388" cy="552835"/>
            <a:chOff x="4470400" y="254000"/>
            <a:chExt cx="655388" cy="552835"/>
          </a:xfrm>
        </p:grpSpPr>
        <p:sp>
          <p:nvSpPr>
            <p:cNvPr id="288" name="SMARTInkShape-988"/>
            <p:cNvSpPr/>
            <p:nvPr>
              <p:custDataLst>
                <p:tags r:id="rId5"/>
              </p:custDataLst>
            </p:nvPr>
          </p:nvSpPr>
          <p:spPr>
            <a:xfrm>
              <a:off x="4470400" y="294278"/>
              <a:ext cx="241049" cy="512557"/>
            </a:xfrm>
            <a:custGeom>
              <a:avLst/>
              <a:gdLst/>
              <a:ahLst/>
              <a:cxnLst/>
              <a:rect l="0" t="0" r="0" b="0"/>
              <a:pathLst>
                <a:path w="241049" h="512557">
                  <a:moveTo>
                    <a:pt x="0" y="226422"/>
                  </a:moveTo>
                  <a:lnTo>
                    <a:pt x="0" y="226422"/>
                  </a:lnTo>
                  <a:lnTo>
                    <a:pt x="0" y="223051"/>
                  </a:lnTo>
                  <a:lnTo>
                    <a:pt x="6742" y="210842"/>
                  </a:lnTo>
                  <a:lnTo>
                    <a:pt x="27789" y="187077"/>
                  </a:lnTo>
                  <a:lnTo>
                    <a:pt x="46453" y="165896"/>
                  </a:lnTo>
                  <a:lnTo>
                    <a:pt x="66507" y="141666"/>
                  </a:lnTo>
                  <a:lnTo>
                    <a:pt x="87179" y="114434"/>
                  </a:lnTo>
                  <a:lnTo>
                    <a:pt x="106244" y="87750"/>
                  </a:lnTo>
                  <a:lnTo>
                    <a:pt x="122714" y="63190"/>
                  </a:lnTo>
                  <a:lnTo>
                    <a:pt x="138509" y="34202"/>
                  </a:lnTo>
                  <a:lnTo>
                    <a:pt x="145388" y="2723"/>
                  </a:lnTo>
                  <a:lnTo>
                    <a:pt x="145755" y="0"/>
                  </a:lnTo>
                  <a:lnTo>
                    <a:pt x="144037" y="2553"/>
                  </a:lnTo>
                  <a:lnTo>
                    <a:pt x="127073" y="32545"/>
                  </a:lnTo>
                  <a:lnTo>
                    <a:pt x="110570" y="61938"/>
                  </a:lnTo>
                  <a:lnTo>
                    <a:pt x="101229" y="78666"/>
                  </a:lnTo>
                  <a:lnTo>
                    <a:pt x="91475" y="96873"/>
                  </a:lnTo>
                  <a:lnTo>
                    <a:pt x="81445" y="116067"/>
                  </a:lnTo>
                  <a:lnTo>
                    <a:pt x="71230" y="135919"/>
                  </a:lnTo>
                  <a:lnTo>
                    <a:pt x="62303" y="154798"/>
                  </a:lnTo>
                  <a:lnTo>
                    <a:pt x="54235" y="173028"/>
                  </a:lnTo>
                  <a:lnTo>
                    <a:pt x="46740" y="190826"/>
                  </a:lnTo>
                  <a:lnTo>
                    <a:pt x="40294" y="221890"/>
                  </a:lnTo>
                  <a:lnTo>
                    <a:pt x="40486" y="247691"/>
                  </a:lnTo>
                  <a:lnTo>
                    <a:pt x="45276" y="266214"/>
                  </a:lnTo>
                  <a:lnTo>
                    <a:pt x="53989" y="277739"/>
                  </a:lnTo>
                  <a:lnTo>
                    <a:pt x="59276" y="281800"/>
                  </a:lnTo>
                  <a:lnTo>
                    <a:pt x="66329" y="283096"/>
                  </a:lnTo>
                  <a:lnTo>
                    <a:pt x="83572" y="280773"/>
                  </a:lnTo>
                  <a:lnTo>
                    <a:pt x="106758" y="269393"/>
                  </a:lnTo>
                  <a:lnTo>
                    <a:pt x="130704" y="253281"/>
                  </a:lnTo>
                  <a:lnTo>
                    <a:pt x="161441" y="221824"/>
                  </a:lnTo>
                  <a:lnTo>
                    <a:pt x="172953" y="205304"/>
                  </a:lnTo>
                  <a:lnTo>
                    <a:pt x="175646" y="200103"/>
                  </a:lnTo>
                  <a:lnTo>
                    <a:pt x="176364" y="199704"/>
                  </a:lnTo>
                  <a:lnTo>
                    <a:pt x="176843" y="200143"/>
                  </a:lnTo>
                  <a:lnTo>
                    <a:pt x="174146" y="207504"/>
                  </a:lnTo>
                  <a:lnTo>
                    <a:pt x="158185" y="232772"/>
                  </a:lnTo>
                  <a:lnTo>
                    <a:pt x="149959" y="256682"/>
                  </a:lnTo>
                  <a:lnTo>
                    <a:pt x="147914" y="280230"/>
                  </a:lnTo>
                  <a:lnTo>
                    <a:pt x="149936" y="291729"/>
                  </a:lnTo>
                  <a:lnTo>
                    <a:pt x="152874" y="295360"/>
                  </a:lnTo>
                  <a:lnTo>
                    <a:pt x="161783" y="299395"/>
                  </a:lnTo>
                  <a:lnTo>
                    <a:pt x="172798" y="297425"/>
                  </a:lnTo>
                  <a:lnTo>
                    <a:pt x="178698" y="294924"/>
                  </a:lnTo>
                  <a:lnTo>
                    <a:pt x="197117" y="277920"/>
                  </a:lnTo>
                  <a:lnTo>
                    <a:pt x="215979" y="251637"/>
                  </a:lnTo>
                  <a:lnTo>
                    <a:pt x="234835" y="222701"/>
                  </a:lnTo>
                  <a:lnTo>
                    <a:pt x="240449" y="209530"/>
                  </a:lnTo>
                  <a:lnTo>
                    <a:pt x="241048" y="221495"/>
                  </a:lnTo>
                  <a:lnTo>
                    <a:pt x="231112" y="253028"/>
                  </a:lnTo>
                  <a:lnTo>
                    <a:pt x="226747" y="268854"/>
                  </a:lnTo>
                  <a:lnTo>
                    <a:pt x="222426" y="287165"/>
                  </a:lnTo>
                  <a:lnTo>
                    <a:pt x="218134" y="307134"/>
                  </a:lnTo>
                  <a:lnTo>
                    <a:pt x="213861" y="328208"/>
                  </a:lnTo>
                  <a:lnTo>
                    <a:pt x="209602" y="350018"/>
                  </a:lnTo>
                  <a:lnTo>
                    <a:pt x="205351" y="372319"/>
                  </a:lnTo>
                  <a:lnTo>
                    <a:pt x="201812" y="393537"/>
                  </a:lnTo>
                  <a:lnTo>
                    <a:pt x="198747" y="414032"/>
                  </a:lnTo>
                  <a:lnTo>
                    <a:pt x="195998" y="434045"/>
                  </a:lnTo>
                  <a:lnTo>
                    <a:pt x="191062" y="463808"/>
                  </a:lnTo>
                  <a:lnTo>
                    <a:pt x="185811" y="485033"/>
                  </a:lnTo>
                  <a:lnTo>
                    <a:pt x="178774" y="499169"/>
                  </a:lnTo>
                  <a:lnTo>
                    <a:pt x="166878" y="511690"/>
                  </a:lnTo>
                  <a:lnTo>
                    <a:pt x="162052" y="512556"/>
                  </a:lnTo>
                  <a:lnTo>
                    <a:pt x="151045" y="509756"/>
                  </a:lnTo>
                  <a:lnTo>
                    <a:pt x="132948" y="493504"/>
                  </a:lnTo>
                  <a:lnTo>
                    <a:pt x="114352" y="464139"/>
                  </a:lnTo>
                  <a:lnTo>
                    <a:pt x="107950" y="4423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989"/>
            <p:cNvSpPr/>
            <p:nvPr>
              <p:custDataLst>
                <p:tags r:id="rId6"/>
              </p:custDataLst>
            </p:nvPr>
          </p:nvSpPr>
          <p:spPr>
            <a:xfrm>
              <a:off x="5038529" y="254000"/>
              <a:ext cx="87259" cy="419101"/>
            </a:xfrm>
            <a:custGeom>
              <a:avLst/>
              <a:gdLst/>
              <a:ahLst/>
              <a:cxnLst/>
              <a:rect l="0" t="0" r="0" b="0"/>
              <a:pathLst>
                <a:path w="87259" h="41910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8016" y="34532"/>
                  </a:lnTo>
                  <a:lnTo>
                    <a:pt x="20017" y="64031"/>
                  </a:lnTo>
                  <a:lnTo>
                    <a:pt x="27168" y="80787"/>
                  </a:lnTo>
                  <a:lnTo>
                    <a:pt x="34758" y="99014"/>
                  </a:lnTo>
                  <a:lnTo>
                    <a:pt x="42641" y="118220"/>
                  </a:lnTo>
                  <a:lnTo>
                    <a:pt x="50717" y="138080"/>
                  </a:lnTo>
                  <a:lnTo>
                    <a:pt x="58219" y="157670"/>
                  </a:lnTo>
                  <a:lnTo>
                    <a:pt x="65335" y="177080"/>
                  </a:lnTo>
                  <a:lnTo>
                    <a:pt x="72197" y="196370"/>
                  </a:lnTo>
                  <a:lnTo>
                    <a:pt x="77477" y="214874"/>
                  </a:lnTo>
                  <a:lnTo>
                    <a:pt x="81703" y="232855"/>
                  </a:lnTo>
                  <a:lnTo>
                    <a:pt x="85226" y="250487"/>
                  </a:lnTo>
                  <a:lnTo>
                    <a:pt x="86869" y="267886"/>
                  </a:lnTo>
                  <a:lnTo>
                    <a:pt x="87258" y="285129"/>
                  </a:lnTo>
                  <a:lnTo>
                    <a:pt x="86813" y="302270"/>
                  </a:lnTo>
                  <a:lnTo>
                    <a:pt x="80672" y="332603"/>
                  </a:lnTo>
                  <a:lnTo>
                    <a:pt x="70888" y="359490"/>
                  </a:lnTo>
                  <a:lnTo>
                    <a:pt x="59484" y="383199"/>
                  </a:lnTo>
                  <a:lnTo>
                    <a:pt x="41471" y="419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990"/>
            <p:cNvSpPr/>
            <p:nvPr>
              <p:custDataLst>
                <p:tags r:id="rId7"/>
              </p:custDataLst>
            </p:nvPr>
          </p:nvSpPr>
          <p:spPr>
            <a:xfrm>
              <a:off x="4757399" y="394230"/>
              <a:ext cx="233702" cy="177331"/>
            </a:xfrm>
            <a:custGeom>
              <a:avLst/>
              <a:gdLst/>
              <a:ahLst/>
              <a:cxnLst/>
              <a:rect l="0" t="0" r="0" b="0"/>
              <a:pathLst>
                <a:path w="233702" h="177331">
                  <a:moveTo>
                    <a:pt x="132101" y="82020"/>
                  </a:moveTo>
                  <a:lnTo>
                    <a:pt x="132101" y="82020"/>
                  </a:lnTo>
                  <a:lnTo>
                    <a:pt x="121988" y="78649"/>
                  </a:lnTo>
                  <a:lnTo>
                    <a:pt x="111379" y="78875"/>
                  </a:lnTo>
                  <a:lnTo>
                    <a:pt x="85979" y="86733"/>
                  </a:lnTo>
                  <a:lnTo>
                    <a:pt x="60803" y="98226"/>
                  </a:lnTo>
                  <a:lnTo>
                    <a:pt x="33150" y="115093"/>
                  </a:lnTo>
                  <a:lnTo>
                    <a:pt x="6670" y="137680"/>
                  </a:lnTo>
                  <a:lnTo>
                    <a:pt x="2619" y="144527"/>
                  </a:lnTo>
                  <a:lnTo>
                    <a:pt x="0" y="157779"/>
                  </a:lnTo>
                  <a:lnTo>
                    <a:pt x="1700" y="163570"/>
                  </a:lnTo>
                  <a:lnTo>
                    <a:pt x="9234" y="173768"/>
                  </a:lnTo>
                  <a:lnTo>
                    <a:pt x="15617" y="176347"/>
                  </a:lnTo>
                  <a:lnTo>
                    <a:pt x="32117" y="177330"/>
                  </a:lnTo>
                  <a:lnTo>
                    <a:pt x="57869" y="170546"/>
                  </a:lnTo>
                  <a:lnTo>
                    <a:pt x="86744" y="149486"/>
                  </a:lnTo>
                  <a:lnTo>
                    <a:pt x="105357" y="128938"/>
                  </a:lnTo>
                  <a:lnTo>
                    <a:pt x="122332" y="104284"/>
                  </a:lnTo>
                  <a:lnTo>
                    <a:pt x="136931" y="74511"/>
                  </a:lnTo>
                  <a:lnTo>
                    <a:pt x="150476" y="44346"/>
                  </a:lnTo>
                  <a:lnTo>
                    <a:pt x="161434" y="18709"/>
                  </a:lnTo>
                  <a:lnTo>
                    <a:pt x="168469" y="265"/>
                  </a:lnTo>
                  <a:lnTo>
                    <a:pt x="169047" y="0"/>
                  </a:lnTo>
                  <a:lnTo>
                    <a:pt x="154059" y="21970"/>
                  </a:lnTo>
                  <a:lnTo>
                    <a:pt x="140214" y="44983"/>
                  </a:lnTo>
                  <a:lnTo>
                    <a:pt x="128416" y="71674"/>
                  </a:lnTo>
                  <a:lnTo>
                    <a:pt x="120585" y="98588"/>
                  </a:lnTo>
                  <a:lnTo>
                    <a:pt x="119457" y="122310"/>
                  </a:lnTo>
                  <a:lnTo>
                    <a:pt x="126952" y="140849"/>
                  </a:lnTo>
                  <a:lnTo>
                    <a:pt x="132902" y="148756"/>
                  </a:lnTo>
                  <a:lnTo>
                    <a:pt x="150801" y="159423"/>
                  </a:lnTo>
                  <a:lnTo>
                    <a:pt x="161502" y="163255"/>
                  </a:lnTo>
                  <a:lnTo>
                    <a:pt x="180916" y="163750"/>
                  </a:lnTo>
                  <a:lnTo>
                    <a:pt x="207713" y="156096"/>
                  </a:lnTo>
                  <a:lnTo>
                    <a:pt x="233701" y="145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4923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Doppler-</a:t>
            </a:r>
            <a:r>
              <a:rPr lang="en-US" dirty="0" err="1" smtClean="0"/>
              <a:t>effekt</a:t>
            </a:r>
            <a:endParaRPr lang="en-US" dirty="0"/>
          </a:p>
        </p:txBody>
      </p:sp>
      <p:grpSp>
        <p:nvGrpSpPr>
          <p:cNvPr id="208" name="SMARTInkShape-Group253"/>
          <p:cNvGrpSpPr/>
          <p:nvPr/>
        </p:nvGrpSpPr>
        <p:grpSpPr>
          <a:xfrm>
            <a:off x="4115588" y="317500"/>
            <a:ext cx="782278" cy="447179"/>
            <a:chOff x="4115588" y="317500"/>
            <a:chExt cx="782278" cy="447179"/>
          </a:xfrm>
        </p:grpSpPr>
        <p:sp>
          <p:nvSpPr>
            <p:cNvPr id="204" name="SMARTInkShape-1077"/>
            <p:cNvSpPr/>
            <p:nvPr>
              <p:custDataLst>
                <p:tags r:id="rId83"/>
              </p:custDataLst>
            </p:nvPr>
          </p:nvSpPr>
          <p:spPr>
            <a:xfrm>
              <a:off x="4806950" y="317500"/>
              <a:ext cx="90916" cy="330201"/>
            </a:xfrm>
            <a:custGeom>
              <a:avLst/>
              <a:gdLst/>
              <a:ahLst/>
              <a:cxnLst/>
              <a:rect l="0" t="0" r="0" b="0"/>
              <a:pathLst>
                <a:path w="90916" h="330201">
                  <a:moveTo>
                    <a:pt x="0" y="0"/>
                  </a:moveTo>
                  <a:lnTo>
                    <a:pt x="0" y="0"/>
                  </a:lnTo>
                  <a:lnTo>
                    <a:pt x="15914" y="6481"/>
                  </a:lnTo>
                  <a:lnTo>
                    <a:pt x="38269" y="23792"/>
                  </a:lnTo>
                  <a:lnTo>
                    <a:pt x="56990" y="46087"/>
                  </a:lnTo>
                  <a:lnTo>
                    <a:pt x="73307" y="74341"/>
                  </a:lnTo>
                  <a:lnTo>
                    <a:pt x="80621" y="89777"/>
                  </a:lnTo>
                  <a:lnTo>
                    <a:pt x="85497" y="106418"/>
                  </a:lnTo>
                  <a:lnTo>
                    <a:pt x="88748" y="123862"/>
                  </a:lnTo>
                  <a:lnTo>
                    <a:pt x="90915" y="141841"/>
                  </a:lnTo>
                  <a:lnTo>
                    <a:pt x="90243" y="158766"/>
                  </a:lnTo>
                  <a:lnTo>
                    <a:pt x="87679" y="174989"/>
                  </a:lnTo>
                  <a:lnTo>
                    <a:pt x="83853" y="190742"/>
                  </a:lnTo>
                  <a:lnTo>
                    <a:pt x="78480" y="206889"/>
                  </a:lnTo>
                  <a:lnTo>
                    <a:pt x="72075" y="223298"/>
                  </a:lnTo>
                  <a:lnTo>
                    <a:pt x="64984" y="239882"/>
                  </a:lnTo>
                  <a:lnTo>
                    <a:pt x="49578" y="269598"/>
                  </a:lnTo>
                  <a:lnTo>
                    <a:pt x="34734" y="294093"/>
                  </a:lnTo>
                  <a:lnTo>
                    <a:pt x="14820" y="325416"/>
                  </a:lnTo>
                  <a:lnTo>
                    <a:pt x="1270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1078"/>
            <p:cNvSpPr/>
            <p:nvPr>
              <p:custDataLst>
                <p:tags r:id="rId84"/>
              </p:custDataLst>
            </p:nvPr>
          </p:nvSpPr>
          <p:spPr>
            <a:xfrm>
              <a:off x="4593254" y="410888"/>
              <a:ext cx="169247" cy="167737"/>
            </a:xfrm>
            <a:custGeom>
              <a:avLst/>
              <a:gdLst/>
              <a:ahLst/>
              <a:cxnLst/>
              <a:rect l="0" t="0" r="0" b="0"/>
              <a:pathLst>
                <a:path w="169247" h="167737">
                  <a:moveTo>
                    <a:pt x="86696" y="116162"/>
                  </a:moveTo>
                  <a:lnTo>
                    <a:pt x="86696" y="116162"/>
                  </a:lnTo>
                  <a:lnTo>
                    <a:pt x="86696" y="106049"/>
                  </a:lnTo>
                  <a:lnTo>
                    <a:pt x="82933" y="97321"/>
                  </a:lnTo>
                  <a:lnTo>
                    <a:pt x="77968" y="88738"/>
                  </a:lnTo>
                  <a:lnTo>
                    <a:pt x="75761" y="80220"/>
                  </a:lnTo>
                  <a:lnTo>
                    <a:pt x="73056" y="78090"/>
                  </a:lnTo>
                  <a:lnTo>
                    <a:pt x="69137" y="77375"/>
                  </a:lnTo>
                  <a:lnTo>
                    <a:pt x="64406" y="77604"/>
                  </a:lnTo>
                  <a:lnTo>
                    <a:pt x="44265" y="88039"/>
                  </a:lnTo>
                  <a:lnTo>
                    <a:pt x="20423" y="111279"/>
                  </a:lnTo>
                  <a:lnTo>
                    <a:pt x="2227" y="137136"/>
                  </a:lnTo>
                  <a:lnTo>
                    <a:pt x="44" y="144256"/>
                  </a:lnTo>
                  <a:lnTo>
                    <a:pt x="0" y="150413"/>
                  </a:lnTo>
                  <a:lnTo>
                    <a:pt x="1382" y="155930"/>
                  </a:lnTo>
                  <a:lnTo>
                    <a:pt x="6681" y="163940"/>
                  </a:lnTo>
                  <a:lnTo>
                    <a:pt x="10069" y="167064"/>
                  </a:lnTo>
                  <a:lnTo>
                    <a:pt x="15150" y="167736"/>
                  </a:lnTo>
                  <a:lnTo>
                    <a:pt x="28322" y="164719"/>
                  </a:lnTo>
                  <a:lnTo>
                    <a:pt x="51604" y="151716"/>
                  </a:lnTo>
                  <a:lnTo>
                    <a:pt x="76376" y="127716"/>
                  </a:lnTo>
                  <a:lnTo>
                    <a:pt x="93163" y="102717"/>
                  </a:lnTo>
                  <a:lnTo>
                    <a:pt x="108620" y="72792"/>
                  </a:lnTo>
                  <a:lnTo>
                    <a:pt x="114718" y="56910"/>
                  </a:lnTo>
                  <a:lnTo>
                    <a:pt x="124550" y="28444"/>
                  </a:lnTo>
                  <a:lnTo>
                    <a:pt x="135652" y="128"/>
                  </a:lnTo>
                  <a:lnTo>
                    <a:pt x="135561" y="0"/>
                  </a:lnTo>
                  <a:lnTo>
                    <a:pt x="125125" y="27078"/>
                  </a:lnTo>
                  <a:lnTo>
                    <a:pt x="115770" y="49052"/>
                  </a:lnTo>
                  <a:lnTo>
                    <a:pt x="106673" y="72930"/>
                  </a:lnTo>
                  <a:lnTo>
                    <a:pt x="102630" y="97653"/>
                  </a:lnTo>
                  <a:lnTo>
                    <a:pt x="104597" y="117108"/>
                  </a:lnTo>
                  <a:lnTo>
                    <a:pt x="110879" y="132105"/>
                  </a:lnTo>
                  <a:lnTo>
                    <a:pt x="120727" y="143474"/>
                  </a:lnTo>
                  <a:lnTo>
                    <a:pt x="126317" y="146364"/>
                  </a:lnTo>
                  <a:lnTo>
                    <a:pt x="138172" y="147694"/>
                  </a:lnTo>
                  <a:lnTo>
                    <a:pt x="150496" y="142171"/>
                  </a:lnTo>
                  <a:lnTo>
                    <a:pt x="169246" y="1288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1079"/>
            <p:cNvSpPr/>
            <p:nvPr>
              <p:custDataLst>
                <p:tags r:id="rId85"/>
              </p:custDataLst>
            </p:nvPr>
          </p:nvSpPr>
          <p:spPr>
            <a:xfrm>
              <a:off x="4343400" y="331587"/>
              <a:ext cx="201836" cy="433092"/>
            </a:xfrm>
            <a:custGeom>
              <a:avLst/>
              <a:gdLst/>
              <a:ahLst/>
              <a:cxnLst/>
              <a:rect l="0" t="0" r="0" b="0"/>
              <a:pathLst>
                <a:path w="201836" h="433092">
                  <a:moveTo>
                    <a:pt x="0" y="201813"/>
                  </a:moveTo>
                  <a:lnTo>
                    <a:pt x="0" y="201813"/>
                  </a:lnTo>
                  <a:lnTo>
                    <a:pt x="6742" y="198442"/>
                  </a:lnTo>
                  <a:lnTo>
                    <a:pt x="31801" y="170704"/>
                  </a:lnTo>
                  <a:lnTo>
                    <a:pt x="55675" y="140776"/>
                  </a:lnTo>
                  <a:lnTo>
                    <a:pt x="72252" y="117536"/>
                  </a:lnTo>
                  <a:lnTo>
                    <a:pt x="87145" y="91214"/>
                  </a:lnTo>
                  <a:lnTo>
                    <a:pt x="100820" y="64463"/>
                  </a:lnTo>
                  <a:lnTo>
                    <a:pt x="113953" y="40815"/>
                  </a:lnTo>
                  <a:lnTo>
                    <a:pt x="128787" y="9144"/>
                  </a:lnTo>
                  <a:lnTo>
                    <a:pt x="131322" y="3294"/>
                  </a:lnTo>
                  <a:lnTo>
                    <a:pt x="130587" y="1733"/>
                  </a:lnTo>
                  <a:lnTo>
                    <a:pt x="128686" y="693"/>
                  </a:lnTo>
                  <a:lnTo>
                    <a:pt x="126007" y="0"/>
                  </a:lnTo>
                  <a:lnTo>
                    <a:pt x="102012" y="19250"/>
                  </a:lnTo>
                  <a:lnTo>
                    <a:pt x="81792" y="44003"/>
                  </a:lnTo>
                  <a:lnTo>
                    <a:pt x="61752" y="75231"/>
                  </a:lnTo>
                  <a:lnTo>
                    <a:pt x="52457" y="93436"/>
                  </a:lnTo>
                  <a:lnTo>
                    <a:pt x="43438" y="112628"/>
                  </a:lnTo>
                  <a:lnTo>
                    <a:pt x="36720" y="130362"/>
                  </a:lnTo>
                  <a:lnTo>
                    <a:pt x="31536" y="147124"/>
                  </a:lnTo>
                  <a:lnTo>
                    <a:pt x="25305" y="177507"/>
                  </a:lnTo>
                  <a:lnTo>
                    <a:pt x="24888" y="202769"/>
                  </a:lnTo>
                  <a:lnTo>
                    <a:pt x="28935" y="220112"/>
                  </a:lnTo>
                  <a:lnTo>
                    <a:pt x="31990" y="226712"/>
                  </a:lnTo>
                  <a:lnTo>
                    <a:pt x="42911" y="235928"/>
                  </a:lnTo>
                  <a:lnTo>
                    <a:pt x="56466" y="241669"/>
                  </a:lnTo>
                  <a:lnTo>
                    <a:pt x="69546" y="244221"/>
                  </a:lnTo>
                  <a:lnTo>
                    <a:pt x="75997" y="242785"/>
                  </a:lnTo>
                  <a:lnTo>
                    <a:pt x="95896" y="229945"/>
                  </a:lnTo>
                  <a:lnTo>
                    <a:pt x="123783" y="200680"/>
                  </a:lnTo>
                  <a:lnTo>
                    <a:pt x="143298" y="171094"/>
                  </a:lnTo>
                  <a:lnTo>
                    <a:pt x="151601" y="153101"/>
                  </a:lnTo>
                  <a:lnTo>
                    <a:pt x="145421" y="158374"/>
                  </a:lnTo>
                  <a:lnTo>
                    <a:pt x="128520" y="188758"/>
                  </a:lnTo>
                  <a:lnTo>
                    <a:pt x="125897" y="195227"/>
                  </a:lnTo>
                  <a:lnTo>
                    <a:pt x="124863" y="208058"/>
                  </a:lnTo>
                  <a:lnTo>
                    <a:pt x="128249" y="225300"/>
                  </a:lnTo>
                  <a:lnTo>
                    <a:pt x="129949" y="230171"/>
                  </a:lnTo>
                  <a:lnTo>
                    <a:pt x="133200" y="232713"/>
                  </a:lnTo>
                  <a:lnTo>
                    <a:pt x="137483" y="233702"/>
                  </a:lnTo>
                  <a:lnTo>
                    <a:pt x="147181" y="232919"/>
                  </a:lnTo>
                  <a:lnTo>
                    <a:pt x="156196" y="230219"/>
                  </a:lnTo>
                  <a:lnTo>
                    <a:pt x="164905" y="222905"/>
                  </a:lnTo>
                  <a:lnTo>
                    <a:pt x="173480" y="211187"/>
                  </a:lnTo>
                  <a:lnTo>
                    <a:pt x="188601" y="180564"/>
                  </a:lnTo>
                  <a:lnTo>
                    <a:pt x="198591" y="163671"/>
                  </a:lnTo>
                  <a:lnTo>
                    <a:pt x="200128" y="162274"/>
                  </a:lnTo>
                  <a:lnTo>
                    <a:pt x="201152" y="162048"/>
                  </a:lnTo>
                  <a:lnTo>
                    <a:pt x="201835" y="162603"/>
                  </a:lnTo>
                  <a:lnTo>
                    <a:pt x="197861" y="185889"/>
                  </a:lnTo>
                  <a:lnTo>
                    <a:pt x="194242" y="209082"/>
                  </a:lnTo>
                  <a:lnTo>
                    <a:pt x="191583" y="224298"/>
                  </a:lnTo>
                  <a:lnTo>
                    <a:pt x="188400" y="241497"/>
                  </a:lnTo>
                  <a:lnTo>
                    <a:pt x="184867" y="260019"/>
                  </a:lnTo>
                  <a:lnTo>
                    <a:pt x="181806" y="278717"/>
                  </a:lnTo>
                  <a:lnTo>
                    <a:pt x="179060" y="297532"/>
                  </a:lnTo>
                  <a:lnTo>
                    <a:pt x="176523" y="316426"/>
                  </a:lnTo>
                  <a:lnTo>
                    <a:pt x="174127" y="333255"/>
                  </a:lnTo>
                  <a:lnTo>
                    <a:pt x="169582" y="363243"/>
                  </a:lnTo>
                  <a:lnTo>
                    <a:pt x="165211" y="386919"/>
                  </a:lnTo>
                  <a:lnTo>
                    <a:pt x="156901" y="414233"/>
                  </a:lnTo>
                  <a:lnTo>
                    <a:pt x="149462" y="426750"/>
                  </a:lnTo>
                  <a:lnTo>
                    <a:pt x="141451" y="432313"/>
                  </a:lnTo>
                  <a:lnTo>
                    <a:pt x="137340" y="433091"/>
                  </a:lnTo>
                  <a:lnTo>
                    <a:pt x="129008" y="432073"/>
                  </a:lnTo>
                  <a:lnTo>
                    <a:pt x="118720" y="423625"/>
                  </a:lnTo>
                  <a:lnTo>
                    <a:pt x="113013" y="417421"/>
                  </a:lnTo>
                  <a:lnTo>
                    <a:pt x="106673" y="401120"/>
                  </a:lnTo>
                  <a:lnTo>
                    <a:pt x="104560" y="382822"/>
                  </a:lnTo>
                  <a:lnTo>
                    <a:pt x="107950" y="3478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1080"/>
            <p:cNvSpPr/>
            <p:nvPr>
              <p:custDataLst>
                <p:tags r:id="rId86"/>
              </p:custDataLst>
            </p:nvPr>
          </p:nvSpPr>
          <p:spPr>
            <a:xfrm>
              <a:off x="4115588" y="318383"/>
              <a:ext cx="81763" cy="349801"/>
            </a:xfrm>
            <a:custGeom>
              <a:avLst/>
              <a:gdLst/>
              <a:ahLst/>
              <a:cxnLst/>
              <a:rect l="0" t="0" r="0" b="0"/>
              <a:pathLst>
                <a:path w="81763" h="349801">
                  <a:moveTo>
                    <a:pt x="81762" y="5467"/>
                  </a:moveTo>
                  <a:lnTo>
                    <a:pt x="81762" y="5467"/>
                  </a:lnTo>
                  <a:lnTo>
                    <a:pt x="78391" y="2096"/>
                  </a:lnTo>
                  <a:lnTo>
                    <a:pt x="72973" y="441"/>
                  </a:lnTo>
                  <a:lnTo>
                    <a:pt x="69553" y="0"/>
                  </a:lnTo>
                  <a:lnTo>
                    <a:pt x="61990" y="3272"/>
                  </a:lnTo>
                  <a:lnTo>
                    <a:pt x="52513" y="12253"/>
                  </a:lnTo>
                  <a:lnTo>
                    <a:pt x="38894" y="30355"/>
                  </a:lnTo>
                  <a:lnTo>
                    <a:pt x="27197" y="60038"/>
                  </a:lnTo>
                  <a:lnTo>
                    <a:pt x="22102" y="77831"/>
                  </a:lnTo>
                  <a:lnTo>
                    <a:pt x="17294" y="96748"/>
                  </a:lnTo>
                  <a:lnTo>
                    <a:pt x="12678" y="116416"/>
                  </a:lnTo>
                  <a:lnTo>
                    <a:pt x="8189" y="136583"/>
                  </a:lnTo>
                  <a:lnTo>
                    <a:pt x="5197" y="157083"/>
                  </a:lnTo>
                  <a:lnTo>
                    <a:pt x="3202" y="177805"/>
                  </a:lnTo>
                  <a:lnTo>
                    <a:pt x="1872" y="198676"/>
                  </a:lnTo>
                  <a:lnTo>
                    <a:pt x="985" y="218940"/>
                  </a:lnTo>
                  <a:lnTo>
                    <a:pt x="394" y="238799"/>
                  </a:lnTo>
                  <a:lnTo>
                    <a:pt x="0" y="258388"/>
                  </a:lnTo>
                  <a:lnTo>
                    <a:pt x="3325" y="287680"/>
                  </a:lnTo>
                  <a:lnTo>
                    <a:pt x="13131" y="318156"/>
                  </a:lnTo>
                  <a:lnTo>
                    <a:pt x="25715" y="340675"/>
                  </a:lnTo>
                  <a:lnTo>
                    <a:pt x="36149" y="349459"/>
                  </a:lnTo>
                  <a:lnTo>
                    <a:pt x="40065" y="349800"/>
                  </a:lnTo>
                  <a:lnTo>
                    <a:pt x="56362" y="342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SMARTInkShape-Group254"/>
          <p:cNvGrpSpPr/>
          <p:nvPr/>
        </p:nvGrpSpPr>
        <p:grpSpPr>
          <a:xfrm>
            <a:off x="633067" y="1144331"/>
            <a:ext cx="757584" cy="265614"/>
            <a:chOff x="633067" y="1144331"/>
            <a:chExt cx="757584" cy="265614"/>
          </a:xfrm>
        </p:grpSpPr>
        <p:sp>
          <p:nvSpPr>
            <p:cNvPr id="209" name="SMARTInkShape-1081"/>
            <p:cNvSpPr/>
            <p:nvPr>
              <p:custDataLst>
                <p:tags r:id="rId79"/>
              </p:custDataLst>
            </p:nvPr>
          </p:nvSpPr>
          <p:spPr>
            <a:xfrm>
              <a:off x="633067" y="1146409"/>
              <a:ext cx="249584" cy="263536"/>
            </a:xfrm>
            <a:custGeom>
              <a:avLst/>
              <a:gdLst/>
              <a:ahLst/>
              <a:cxnLst/>
              <a:rect l="0" t="0" r="0" b="0"/>
              <a:pathLst>
                <a:path w="249584" h="263536">
                  <a:moveTo>
                    <a:pt x="8283" y="174391"/>
                  </a:moveTo>
                  <a:lnTo>
                    <a:pt x="8283" y="174391"/>
                  </a:lnTo>
                  <a:lnTo>
                    <a:pt x="4912" y="174391"/>
                  </a:lnTo>
                  <a:lnTo>
                    <a:pt x="5139" y="166865"/>
                  </a:lnTo>
                  <a:lnTo>
                    <a:pt x="12996" y="142998"/>
                  </a:lnTo>
                  <a:lnTo>
                    <a:pt x="22372" y="120222"/>
                  </a:lnTo>
                  <a:lnTo>
                    <a:pt x="31243" y="93636"/>
                  </a:lnTo>
                  <a:lnTo>
                    <a:pt x="39889" y="69120"/>
                  </a:lnTo>
                  <a:lnTo>
                    <a:pt x="47730" y="47171"/>
                  </a:lnTo>
                  <a:lnTo>
                    <a:pt x="55406" y="20358"/>
                  </a:lnTo>
                  <a:lnTo>
                    <a:pt x="58599" y="0"/>
                  </a:lnTo>
                  <a:lnTo>
                    <a:pt x="58760" y="274"/>
                  </a:lnTo>
                  <a:lnTo>
                    <a:pt x="58940" y="4343"/>
                  </a:lnTo>
                  <a:lnTo>
                    <a:pt x="52299" y="24680"/>
                  </a:lnTo>
                  <a:lnTo>
                    <a:pt x="45249" y="50703"/>
                  </a:lnTo>
                  <a:lnTo>
                    <a:pt x="41394" y="66532"/>
                  </a:lnTo>
                  <a:lnTo>
                    <a:pt x="38118" y="83435"/>
                  </a:lnTo>
                  <a:lnTo>
                    <a:pt x="35229" y="101054"/>
                  </a:lnTo>
                  <a:lnTo>
                    <a:pt x="32597" y="119149"/>
                  </a:lnTo>
                  <a:lnTo>
                    <a:pt x="25910" y="150545"/>
                  </a:lnTo>
                  <a:lnTo>
                    <a:pt x="18234" y="177904"/>
                  </a:lnTo>
                  <a:lnTo>
                    <a:pt x="10119" y="201823"/>
                  </a:lnTo>
                  <a:lnTo>
                    <a:pt x="3011" y="232166"/>
                  </a:lnTo>
                  <a:lnTo>
                    <a:pt x="2652" y="234074"/>
                  </a:lnTo>
                  <a:lnTo>
                    <a:pt x="3118" y="234641"/>
                  </a:lnTo>
                  <a:lnTo>
                    <a:pt x="4134" y="234313"/>
                  </a:lnTo>
                  <a:lnTo>
                    <a:pt x="5517" y="233389"/>
                  </a:lnTo>
                  <a:lnTo>
                    <a:pt x="19287" y="210217"/>
                  </a:lnTo>
                  <a:lnTo>
                    <a:pt x="39923" y="179597"/>
                  </a:lnTo>
                  <a:lnTo>
                    <a:pt x="63205" y="152728"/>
                  </a:lnTo>
                  <a:lnTo>
                    <a:pt x="86630" y="129974"/>
                  </a:lnTo>
                  <a:lnTo>
                    <a:pt x="90148" y="127846"/>
                  </a:lnTo>
                  <a:lnTo>
                    <a:pt x="93198" y="127839"/>
                  </a:lnTo>
                  <a:lnTo>
                    <a:pt x="95938" y="129245"/>
                  </a:lnTo>
                  <a:lnTo>
                    <a:pt x="98470" y="131594"/>
                  </a:lnTo>
                  <a:lnTo>
                    <a:pt x="98746" y="135276"/>
                  </a:lnTo>
                  <a:lnTo>
                    <a:pt x="95291" y="145012"/>
                  </a:lnTo>
                  <a:lnTo>
                    <a:pt x="78670" y="172506"/>
                  </a:lnTo>
                  <a:lnTo>
                    <a:pt x="58146" y="195426"/>
                  </a:lnTo>
                  <a:lnTo>
                    <a:pt x="34678" y="219018"/>
                  </a:lnTo>
                  <a:lnTo>
                    <a:pt x="8421" y="249311"/>
                  </a:lnTo>
                  <a:lnTo>
                    <a:pt x="93" y="262598"/>
                  </a:lnTo>
                  <a:lnTo>
                    <a:pt x="0" y="263535"/>
                  </a:lnTo>
                  <a:lnTo>
                    <a:pt x="645" y="263453"/>
                  </a:lnTo>
                  <a:lnTo>
                    <a:pt x="19341" y="237564"/>
                  </a:lnTo>
                  <a:lnTo>
                    <a:pt x="48153" y="212579"/>
                  </a:lnTo>
                  <a:lnTo>
                    <a:pt x="59870" y="209002"/>
                  </a:lnTo>
                  <a:lnTo>
                    <a:pt x="68370" y="209294"/>
                  </a:lnTo>
                  <a:lnTo>
                    <a:pt x="75205" y="212481"/>
                  </a:lnTo>
                  <a:lnTo>
                    <a:pt x="104484" y="237687"/>
                  </a:lnTo>
                  <a:lnTo>
                    <a:pt x="135408" y="255494"/>
                  </a:lnTo>
                  <a:lnTo>
                    <a:pt x="150999" y="260981"/>
                  </a:lnTo>
                  <a:lnTo>
                    <a:pt x="164556" y="262606"/>
                  </a:lnTo>
                  <a:lnTo>
                    <a:pt x="168204" y="260718"/>
                  </a:lnTo>
                  <a:lnTo>
                    <a:pt x="174139" y="252975"/>
                  </a:lnTo>
                  <a:lnTo>
                    <a:pt x="188767" y="221324"/>
                  </a:lnTo>
                  <a:lnTo>
                    <a:pt x="203364" y="190926"/>
                  </a:lnTo>
                  <a:lnTo>
                    <a:pt x="211008" y="175359"/>
                  </a:lnTo>
                  <a:lnTo>
                    <a:pt x="220280" y="200991"/>
                  </a:lnTo>
                  <a:lnTo>
                    <a:pt x="224118" y="229792"/>
                  </a:lnTo>
                  <a:lnTo>
                    <a:pt x="227211" y="243464"/>
                  </a:lnTo>
                  <a:lnTo>
                    <a:pt x="232820" y="252833"/>
                  </a:lnTo>
                  <a:lnTo>
                    <a:pt x="239310" y="258643"/>
                  </a:lnTo>
                  <a:lnTo>
                    <a:pt x="249583" y="2632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1082"/>
            <p:cNvSpPr/>
            <p:nvPr>
              <p:custDataLst>
                <p:tags r:id="rId80"/>
              </p:custDataLst>
            </p:nvPr>
          </p:nvSpPr>
          <p:spPr>
            <a:xfrm>
              <a:off x="901700" y="1144331"/>
              <a:ext cx="122805" cy="252670"/>
            </a:xfrm>
            <a:custGeom>
              <a:avLst/>
              <a:gdLst/>
              <a:ahLst/>
              <a:cxnLst/>
              <a:rect l="0" t="0" r="0" b="0"/>
              <a:pathLst>
                <a:path w="122805" h="252670">
                  <a:moveTo>
                    <a:pt x="0" y="163769"/>
                  </a:moveTo>
                  <a:lnTo>
                    <a:pt x="0" y="163769"/>
                  </a:lnTo>
                  <a:lnTo>
                    <a:pt x="21676" y="137729"/>
                  </a:lnTo>
                  <a:lnTo>
                    <a:pt x="44444" y="113563"/>
                  </a:lnTo>
                  <a:lnTo>
                    <a:pt x="72514" y="83669"/>
                  </a:lnTo>
                  <a:lnTo>
                    <a:pt x="90319" y="60435"/>
                  </a:lnTo>
                  <a:lnTo>
                    <a:pt x="112839" y="30297"/>
                  </a:lnTo>
                  <a:lnTo>
                    <a:pt x="120706" y="14137"/>
                  </a:lnTo>
                  <a:lnTo>
                    <a:pt x="122804" y="6864"/>
                  </a:lnTo>
                  <a:lnTo>
                    <a:pt x="122792" y="2721"/>
                  </a:lnTo>
                  <a:lnTo>
                    <a:pt x="121372" y="665"/>
                  </a:lnTo>
                  <a:lnTo>
                    <a:pt x="119015" y="0"/>
                  </a:lnTo>
                  <a:lnTo>
                    <a:pt x="110751" y="6786"/>
                  </a:lnTo>
                  <a:lnTo>
                    <a:pt x="88554" y="35881"/>
                  </a:lnTo>
                  <a:lnTo>
                    <a:pt x="68285" y="67419"/>
                  </a:lnTo>
                  <a:lnTo>
                    <a:pt x="58929" y="84719"/>
                  </a:lnTo>
                  <a:lnTo>
                    <a:pt x="49869" y="102602"/>
                  </a:lnTo>
                  <a:lnTo>
                    <a:pt x="42418" y="119463"/>
                  </a:lnTo>
                  <a:lnTo>
                    <a:pt x="36040" y="135643"/>
                  </a:lnTo>
                  <a:lnTo>
                    <a:pt x="27307" y="166085"/>
                  </a:lnTo>
                  <a:lnTo>
                    <a:pt x="25777" y="193726"/>
                  </a:lnTo>
                  <a:lnTo>
                    <a:pt x="29331" y="216359"/>
                  </a:lnTo>
                  <a:lnTo>
                    <a:pt x="32254" y="226346"/>
                  </a:lnTo>
                  <a:lnTo>
                    <a:pt x="37025" y="233709"/>
                  </a:lnTo>
                  <a:lnTo>
                    <a:pt x="49852" y="243772"/>
                  </a:lnTo>
                  <a:lnTo>
                    <a:pt x="76311" y="250033"/>
                  </a:lnTo>
                  <a:lnTo>
                    <a:pt x="95250" y="2526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1083"/>
            <p:cNvSpPr/>
            <p:nvPr>
              <p:custDataLst>
                <p:tags r:id="rId81"/>
              </p:custDataLst>
            </p:nvPr>
          </p:nvSpPr>
          <p:spPr>
            <a:xfrm>
              <a:off x="845433" y="1212850"/>
              <a:ext cx="5468" cy="19051"/>
            </a:xfrm>
            <a:custGeom>
              <a:avLst/>
              <a:gdLst/>
              <a:ahLst/>
              <a:cxnLst/>
              <a:rect l="0" t="0" r="0" b="0"/>
              <a:pathLst>
                <a:path w="5468" h="19051">
                  <a:moveTo>
                    <a:pt x="5467" y="19050"/>
                  </a:moveTo>
                  <a:lnTo>
                    <a:pt x="5467" y="19050"/>
                  </a:lnTo>
                  <a:lnTo>
                    <a:pt x="2096" y="15679"/>
                  </a:lnTo>
                  <a:lnTo>
                    <a:pt x="441" y="10261"/>
                  </a:lnTo>
                  <a:lnTo>
                    <a:pt x="0" y="6841"/>
                  </a:lnTo>
                  <a:lnTo>
                    <a:pt x="411" y="4560"/>
                  </a:lnTo>
                  <a:lnTo>
                    <a:pt x="1391" y="3040"/>
                  </a:lnTo>
                  <a:lnTo>
                    <a:pt x="54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084"/>
            <p:cNvSpPr/>
            <p:nvPr>
              <p:custDataLst>
                <p:tags r:id="rId82"/>
              </p:custDataLst>
            </p:nvPr>
          </p:nvSpPr>
          <p:spPr>
            <a:xfrm>
              <a:off x="1012524" y="1156798"/>
              <a:ext cx="378127" cy="240203"/>
            </a:xfrm>
            <a:custGeom>
              <a:avLst/>
              <a:gdLst/>
              <a:ahLst/>
              <a:cxnLst/>
              <a:rect l="0" t="0" r="0" b="0"/>
              <a:pathLst>
                <a:path w="378127" h="240203">
                  <a:moveTo>
                    <a:pt x="73326" y="138602"/>
                  </a:moveTo>
                  <a:lnTo>
                    <a:pt x="73326" y="138602"/>
                  </a:lnTo>
                  <a:lnTo>
                    <a:pt x="47578" y="147391"/>
                  </a:lnTo>
                  <a:lnTo>
                    <a:pt x="22457" y="165738"/>
                  </a:lnTo>
                  <a:lnTo>
                    <a:pt x="6827" y="183566"/>
                  </a:lnTo>
                  <a:lnTo>
                    <a:pt x="1437" y="194099"/>
                  </a:lnTo>
                  <a:lnTo>
                    <a:pt x="0" y="198883"/>
                  </a:lnTo>
                  <a:lnTo>
                    <a:pt x="453" y="203484"/>
                  </a:lnTo>
                  <a:lnTo>
                    <a:pt x="4720" y="212359"/>
                  </a:lnTo>
                  <a:lnTo>
                    <a:pt x="9244" y="215290"/>
                  </a:lnTo>
                  <a:lnTo>
                    <a:pt x="21797" y="218547"/>
                  </a:lnTo>
                  <a:lnTo>
                    <a:pt x="38665" y="214350"/>
                  </a:lnTo>
                  <a:lnTo>
                    <a:pt x="66114" y="198205"/>
                  </a:lnTo>
                  <a:lnTo>
                    <a:pt x="94002" y="169903"/>
                  </a:lnTo>
                  <a:lnTo>
                    <a:pt x="112854" y="143341"/>
                  </a:lnTo>
                  <a:lnTo>
                    <a:pt x="128289" y="112721"/>
                  </a:lnTo>
                  <a:lnTo>
                    <a:pt x="136073" y="95243"/>
                  </a:lnTo>
                  <a:lnTo>
                    <a:pt x="144085" y="76535"/>
                  </a:lnTo>
                  <a:lnTo>
                    <a:pt x="152249" y="57007"/>
                  </a:lnTo>
                  <a:lnTo>
                    <a:pt x="163201" y="29665"/>
                  </a:lnTo>
                  <a:lnTo>
                    <a:pt x="173382" y="0"/>
                  </a:lnTo>
                  <a:lnTo>
                    <a:pt x="173897" y="340"/>
                  </a:lnTo>
                  <a:lnTo>
                    <a:pt x="174240" y="1977"/>
                  </a:lnTo>
                  <a:lnTo>
                    <a:pt x="161239" y="24508"/>
                  </a:lnTo>
                  <a:lnTo>
                    <a:pt x="145324" y="50029"/>
                  </a:lnTo>
                  <a:lnTo>
                    <a:pt x="127903" y="80186"/>
                  </a:lnTo>
                  <a:lnTo>
                    <a:pt x="120294" y="96130"/>
                  </a:lnTo>
                  <a:lnTo>
                    <a:pt x="109017" y="127487"/>
                  </a:lnTo>
                  <a:lnTo>
                    <a:pt x="106357" y="155534"/>
                  </a:lnTo>
                  <a:lnTo>
                    <a:pt x="109408" y="178348"/>
                  </a:lnTo>
                  <a:lnTo>
                    <a:pt x="116174" y="196483"/>
                  </a:lnTo>
                  <a:lnTo>
                    <a:pt x="126236" y="209247"/>
                  </a:lnTo>
                  <a:lnTo>
                    <a:pt x="139645" y="215861"/>
                  </a:lnTo>
                  <a:lnTo>
                    <a:pt x="147172" y="217625"/>
                  </a:lnTo>
                  <a:lnTo>
                    <a:pt x="161180" y="215821"/>
                  </a:lnTo>
                  <a:lnTo>
                    <a:pt x="167879" y="213365"/>
                  </a:lnTo>
                  <a:lnTo>
                    <a:pt x="190790" y="193053"/>
                  </a:lnTo>
                  <a:lnTo>
                    <a:pt x="208711" y="168063"/>
                  </a:lnTo>
                  <a:lnTo>
                    <a:pt x="222998" y="136550"/>
                  </a:lnTo>
                  <a:lnTo>
                    <a:pt x="223907" y="133000"/>
                  </a:lnTo>
                  <a:lnTo>
                    <a:pt x="223808" y="129929"/>
                  </a:lnTo>
                  <a:lnTo>
                    <a:pt x="221816" y="124634"/>
                  </a:lnTo>
                  <a:lnTo>
                    <a:pt x="219592" y="124351"/>
                  </a:lnTo>
                  <a:lnTo>
                    <a:pt x="213357" y="127800"/>
                  </a:lnTo>
                  <a:lnTo>
                    <a:pt x="198543" y="141046"/>
                  </a:lnTo>
                  <a:lnTo>
                    <a:pt x="184119" y="165118"/>
                  </a:lnTo>
                  <a:lnTo>
                    <a:pt x="177650" y="187851"/>
                  </a:lnTo>
                  <a:lnTo>
                    <a:pt x="178153" y="194013"/>
                  </a:lnTo>
                  <a:lnTo>
                    <a:pt x="182475" y="204622"/>
                  </a:lnTo>
                  <a:lnTo>
                    <a:pt x="190981" y="212159"/>
                  </a:lnTo>
                  <a:lnTo>
                    <a:pt x="196213" y="215156"/>
                  </a:lnTo>
                  <a:lnTo>
                    <a:pt x="207670" y="216606"/>
                  </a:lnTo>
                  <a:lnTo>
                    <a:pt x="213689" y="216005"/>
                  </a:lnTo>
                  <a:lnTo>
                    <a:pt x="226021" y="209692"/>
                  </a:lnTo>
                  <a:lnTo>
                    <a:pt x="254555" y="185022"/>
                  </a:lnTo>
                  <a:lnTo>
                    <a:pt x="285252" y="154383"/>
                  </a:lnTo>
                  <a:lnTo>
                    <a:pt x="300305" y="137042"/>
                  </a:lnTo>
                  <a:lnTo>
                    <a:pt x="302962" y="135445"/>
                  </a:lnTo>
                  <a:lnTo>
                    <a:pt x="304733" y="135792"/>
                  </a:lnTo>
                  <a:lnTo>
                    <a:pt x="305914" y="137434"/>
                  </a:lnTo>
                  <a:lnTo>
                    <a:pt x="306702" y="139940"/>
                  </a:lnTo>
                  <a:lnTo>
                    <a:pt x="302896" y="164240"/>
                  </a:lnTo>
                  <a:lnTo>
                    <a:pt x="297231" y="192454"/>
                  </a:lnTo>
                  <a:lnTo>
                    <a:pt x="297017" y="201342"/>
                  </a:lnTo>
                  <a:lnTo>
                    <a:pt x="297948" y="203712"/>
                  </a:lnTo>
                  <a:lnTo>
                    <a:pt x="299274" y="205292"/>
                  </a:lnTo>
                  <a:lnTo>
                    <a:pt x="301569" y="205640"/>
                  </a:lnTo>
                  <a:lnTo>
                    <a:pt x="307882" y="204145"/>
                  </a:lnTo>
                  <a:lnTo>
                    <a:pt x="335082" y="175766"/>
                  </a:lnTo>
                  <a:lnTo>
                    <a:pt x="358648" y="153234"/>
                  </a:lnTo>
                  <a:lnTo>
                    <a:pt x="368529" y="148633"/>
                  </a:lnTo>
                  <a:lnTo>
                    <a:pt x="371728" y="148111"/>
                  </a:lnTo>
                  <a:lnTo>
                    <a:pt x="373860" y="148469"/>
                  </a:lnTo>
                  <a:lnTo>
                    <a:pt x="375282" y="149414"/>
                  </a:lnTo>
                  <a:lnTo>
                    <a:pt x="375525" y="152160"/>
                  </a:lnTo>
                  <a:lnTo>
                    <a:pt x="369038" y="181022"/>
                  </a:lnTo>
                  <a:lnTo>
                    <a:pt x="366496" y="198129"/>
                  </a:lnTo>
                  <a:lnTo>
                    <a:pt x="370707" y="220916"/>
                  </a:lnTo>
                  <a:lnTo>
                    <a:pt x="378126" y="2402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6" name="SMARTInkShape-Group255"/>
          <p:cNvGrpSpPr/>
          <p:nvPr/>
        </p:nvGrpSpPr>
        <p:grpSpPr>
          <a:xfrm>
            <a:off x="1665727" y="1200150"/>
            <a:ext cx="48774" cy="174226"/>
            <a:chOff x="1665727" y="1200150"/>
            <a:chExt cx="48774" cy="174226"/>
          </a:xfrm>
        </p:grpSpPr>
        <p:sp>
          <p:nvSpPr>
            <p:cNvPr id="214" name="SMARTInkShape-1085"/>
            <p:cNvSpPr/>
            <p:nvPr>
              <p:custDataLst>
                <p:tags r:id="rId77"/>
              </p:custDataLst>
            </p:nvPr>
          </p:nvSpPr>
          <p:spPr>
            <a:xfrm>
              <a:off x="1665727" y="1295400"/>
              <a:ext cx="48774" cy="78976"/>
            </a:xfrm>
            <a:custGeom>
              <a:avLst/>
              <a:gdLst/>
              <a:ahLst/>
              <a:cxnLst/>
              <a:rect l="0" t="0" r="0" b="0"/>
              <a:pathLst>
                <a:path w="48774" h="78976">
                  <a:moveTo>
                    <a:pt x="17023" y="0"/>
                  </a:moveTo>
                  <a:lnTo>
                    <a:pt x="17023" y="0"/>
                  </a:lnTo>
                  <a:lnTo>
                    <a:pt x="4814" y="29886"/>
                  </a:lnTo>
                  <a:lnTo>
                    <a:pt x="0" y="50248"/>
                  </a:lnTo>
                  <a:lnTo>
                    <a:pt x="2637" y="63254"/>
                  </a:lnTo>
                  <a:lnTo>
                    <a:pt x="5316" y="69686"/>
                  </a:lnTo>
                  <a:lnTo>
                    <a:pt x="9924" y="73974"/>
                  </a:lnTo>
                  <a:lnTo>
                    <a:pt x="22570" y="78739"/>
                  </a:lnTo>
                  <a:lnTo>
                    <a:pt x="33835" y="78975"/>
                  </a:lnTo>
                  <a:lnTo>
                    <a:pt x="4877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1086"/>
            <p:cNvSpPr/>
            <p:nvPr>
              <p:custDataLst>
                <p:tags r:id="rId78"/>
              </p:custDataLst>
            </p:nvPr>
          </p:nvSpPr>
          <p:spPr>
            <a:xfrm>
              <a:off x="1701800" y="12001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881" y="5792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9" name="SMARTInkShape-Group256"/>
          <p:cNvGrpSpPr/>
          <p:nvPr/>
        </p:nvGrpSpPr>
        <p:grpSpPr>
          <a:xfrm>
            <a:off x="1987550" y="1216769"/>
            <a:ext cx="225761" cy="127665"/>
            <a:chOff x="1987550" y="1216769"/>
            <a:chExt cx="225761" cy="127665"/>
          </a:xfrm>
        </p:grpSpPr>
        <p:sp>
          <p:nvSpPr>
            <p:cNvPr id="217" name="SMARTInkShape-1087"/>
            <p:cNvSpPr/>
            <p:nvPr>
              <p:custDataLst>
                <p:tags r:id="rId75"/>
              </p:custDataLst>
            </p:nvPr>
          </p:nvSpPr>
          <p:spPr>
            <a:xfrm>
              <a:off x="1987550" y="1238652"/>
              <a:ext cx="107951" cy="105782"/>
            </a:xfrm>
            <a:custGeom>
              <a:avLst/>
              <a:gdLst/>
              <a:ahLst/>
              <a:cxnLst/>
              <a:rect l="0" t="0" r="0" b="0"/>
              <a:pathLst>
                <a:path w="107951" h="105782">
                  <a:moveTo>
                    <a:pt x="0" y="24998"/>
                  </a:moveTo>
                  <a:lnTo>
                    <a:pt x="0" y="24998"/>
                  </a:lnTo>
                  <a:lnTo>
                    <a:pt x="6908" y="44457"/>
                  </a:lnTo>
                  <a:lnTo>
                    <a:pt x="11556" y="74625"/>
                  </a:lnTo>
                  <a:lnTo>
                    <a:pt x="18759" y="105781"/>
                  </a:lnTo>
                  <a:lnTo>
                    <a:pt x="22396" y="82974"/>
                  </a:lnTo>
                  <a:lnTo>
                    <a:pt x="34623" y="53230"/>
                  </a:lnTo>
                  <a:lnTo>
                    <a:pt x="51651" y="24347"/>
                  </a:lnTo>
                  <a:lnTo>
                    <a:pt x="70102" y="4658"/>
                  </a:lnTo>
                  <a:lnTo>
                    <a:pt x="76368" y="1560"/>
                  </a:lnTo>
                  <a:lnTo>
                    <a:pt x="88975" y="0"/>
                  </a:lnTo>
                  <a:lnTo>
                    <a:pt x="97870" y="1658"/>
                  </a:lnTo>
                  <a:lnTo>
                    <a:pt x="107950" y="59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1088"/>
            <p:cNvSpPr/>
            <p:nvPr>
              <p:custDataLst>
                <p:tags r:id="rId76"/>
              </p:custDataLst>
            </p:nvPr>
          </p:nvSpPr>
          <p:spPr>
            <a:xfrm>
              <a:off x="2126223" y="1216769"/>
              <a:ext cx="87088" cy="101328"/>
            </a:xfrm>
            <a:custGeom>
              <a:avLst/>
              <a:gdLst/>
              <a:ahLst/>
              <a:cxnLst/>
              <a:rect l="0" t="0" r="0" b="0"/>
              <a:pathLst>
                <a:path w="87088" h="101328">
                  <a:moveTo>
                    <a:pt x="45477" y="15131"/>
                  </a:moveTo>
                  <a:lnTo>
                    <a:pt x="45477" y="15131"/>
                  </a:lnTo>
                  <a:lnTo>
                    <a:pt x="42106" y="15131"/>
                  </a:lnTo>
                  <a:lnTo>
                    <a:pt x="26526" y="21873"/>
                  </a:lnTo>
                  <a:lnTo>
                    <a:pt x="15652" y="32709"/>
                  </a:lnTo>
                  <a:lnTo>
                    <a:pt x="3479" y="54676"/>
                  </a:lnTo>
                  <a:lnTo>
                    <a:pt x="545" y="62661"/>
                  </a:lnTo>
                  <a:lnTo>
                    <a:pt x="0" y="69396"/>
                  </a:lnTo>
                  <a:lnTo>
                    <a:pt x="3158" y="80641"/>
                  </a:lnTo>
                  <a:lnTo>
                    <a:pt x="13028" y="90343"/>
                  </a:lnTo>
                  <a:lnTo>
                    <a:pt x="19611" y="94906"/>
                  </a:lnTo>
                  <a:lnTo>
                    <a:pt x="45731" y="101327"/>
                  </a:lnTo>
                  <a:lnTo>
                    <a:pt x="61817" y="99066"/>
                  </a:lnTo>
                  <a:lnTo>
                    <a:pt x="74612" y="93358"/>
                  </a:lnTo>
                  <a:lnTo>
                    <a:pt x="82650" y="86117"/>
                  </a:lnTo>
                  <a:lnTo>
                    <a:pt x="86693" y="74432"/>
                  </a:lnTo>
                  <a:lnTo>
                    <a:pt x="87087" y="48224"/>
                  </a:lnTo>
                  <a:lnTo>
                    <a:pt x="83020" y="27722"/>
                  </a:lnTo>
                  <a:lnTo>
                    <a:pt x="74157" y="11555"/>
                  </a:lnTo>
                  <a:lnTo>
                    <a:pt x="63163" y="2958"/>
                  </a:lnTo>
                  <a:lnTo>
                    <a:pt x="57268" y="666"/>
                  </a:lnTo>
                  <a:lnTo>
                    <a:pt x="43191" y="0"/>
                  </a:lnTo>
                  <a:lnTo>
                    <a:pt x="20077" y="24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" name="SMARTInkShape-Group257"/>
          <p:cNvGrpSpPr/>
          <p:nvPr/>
        </p:nvGrpSpPr>
        <p:grpSpPr>
          <a:xfrm>
            <a:off x="2501900" y="1231900"/>
            <a:ext cx="19051" cy="88901"/>
            <a:chOff x="2501900" y="1231900"/>
            <a:chExt cx="19051" cy="88901"/>
          </a:xfrm>
        </p:grpSpPr>
        <p:sp>
          <p:nvSpPr>
            <p:cNvPr id="220" name="SMARTInkShape-1089"/>
            <p:cNvSpPr/>
            <p:nvPr>
              <p:custDataLst>
                <p:tags r:id="rId73"/>
              </p:custDataLst>
            </p:nvPr>
          </p:nvSpPr>
          <p:spPr>
            <a:xfrm>
              <a:off x="2514600" y="1231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1090"/>
            <p:cNvSpPr/>
            <p:nvPr>
              <p:custDataLst>
                <p:tags r:id="rId74"/>
              </p:custDataLst>
            </p:nvPr>
          </p:nvSpPr>
          <p:spPr>
            <a:xfrm>
              <a:off x="2501900" y="13081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SMARTInkShape-Group258"/>
          <p:cNvGrpSpPr/>
          <p:nvPr/>
        </p:nvGrpSpPr>
        <p:grpSpPr>
          <a:xfrm>
            <a:off x="2847897" y="1038029"/>
            <a:ext cx="1406604" cy="292638"/>
            <a:chOff x="2847897" y="1038029"/>
            <a:chExt cx="1406604" cy="292638"/>
          </a:xfrm>
        </p:grpSpPr>
        <p:sp>
          <p:nvSpPr>
            <p:cNvPr id="223" name="SMARTInkShape-1091"/>
            <p:cNvSpPr/>
            <p:nvPr>
              <p:custDataLst>
                <p:tags r:id="rId65"/>
              </p:custDataLst>
            </p:nvPr>
          </p:nvSpPr>
          <p:spPr>
            <a:xfrm>
              <a:off x="2847897" y="1233665"/>
              <a:ext cx="102666" cy="95918"/>
            </a:xfrm>
            <a:custGeom>
              <a:avLst/>
              <a:gdLst/>
              <a:ahLst/>
              <a:cxnLst/>
              <a:rect l="0" t="0" r="0" b="0"/>
              <a:pathLst>
                <a:path w="102666" h="95918">
                  <a:moveTo>
                    <a:pt x="73103" y="10935"/>
                  </a:moveTo>
                  <a:lnTo>
                    <a:pt x="73103" y="10935"/>
                  </a:lnTo>
                  <a:lnTo>
                    <a:pt x="69732" y="4193"/>
                  </a:lnTo>
                  <a:lnTo>
                    <a:pt x="67328" y="2207"/>
                  </a:lnTo>
                  <a:lnTo>
                    <a:pt x="60894" y="0"/>
                  </a:lnTo>
                  <a:lnTo>
                    <a:pt x="45967" y="2129"/>
                  </a:lnTo>
                  <a:lnTo>
                    <a:pt x="24768" y="17341"/>
                  </a:lnTo>
                  <a:lnTo>
                    <a:pt x="7354" y="43094"/>
                  </a:lnTo>
                  <a:lnTo>
                    <a:pt x="0" y="66325"/>
                  </a:lnTo>
                  <a:lnTo>
                    <a:pt x="1084" y="73261"/>
                  </a:lnTo>
                  <a:lnTo>
                    <a:pt x="7934" y="86613"/>
                  </a:lnTo>
                  <a:lnTo>
                    <a:pt x="14135" y="91021"/>
                  </a:lnTo>
                  <a:lnTo>
                    <a:pt x="30432" y="95917"/>
                  </a:lnTo>
                  <a:lnTo>
                    <a:pt x="59440" y="95303"/>
                  </a:lnTo>
                  <a:lnTo>
                    <a:pt x="76203" y="86767"/>
                  </a:lnTo>
                  <a:lnTo>
                    <a:pt x="89298" y="74271"/>
                  </a:lnTo>
                  <a:lnTo>
                    <a:pt x="97469" y="61662"/>
                  </a:lnTo>
                  <a:lnTo>
                    <a:pt x="102665" y="39292"/>
                  </a:lnTo>
                  <a:lnTo>
                    <a:pt x="100118" y="23068"/>
                  </a:lnTo>
                  <a:lnTo>
                    <a:pt x="97463" y="14790"/>
                  </a:lnTo>
                  <a:lnTo>
                    <a:pt x="93576" y="9272"/>
                  </a:lnTo>
                  <a:lnTo>
                    <a:pt x="88869" y="5593"/>
                  </a:lnTo>
                  <a:lnTo>
                    <a:pt x="83613" y="3140"/>
                  </a:lnTo>
                  <a:lnTo>
                    <a:pt x="74011" y="2297"/>
                  </a:lnTo>
                  <a:lnTo>
                    <a:pt x="60403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1092"/>
            <p:cNvSpPr/>
            <p:nvPr>
              <p:custDataLst>
                <p:tags r:id="rId66"/>
              </p:custDataLst>
            </p:nvPr>
          </p:nvSpPr>
          <p:spPr>
            <a:xfrm>
              <a:off x="2984500" y="1101242"/>
              <a:ext cx="102311" cy="209778"/>
            </a:xfrm>
            <a:custGeom>
              <a:avLst/>
              <a:gdLst/>
              <a:ahLst/>
              <a:cxnLst/>
              <a:rect l="0" t="0" r="0" b="0"/>
              <a:pathLst>
                <a:path w="102311" h="209778">
                  <a:moveTo>
                    <a:pt x="57150" y="3658"/>
                  </a:moveTo>
                  <a:lnTo>
                    <a:pt x="57150" y="3658"/>
                  </a:lnTo>
                  <a:lnTo>
                    <a:pt x="57150" y="287"/>
                  </a:lnTo>
                  <a:lnTo>
                    <a:pt x="56445" y="0"/>
                  </a:lnTo>
                  <a:lnTo>
                    <a:pt x="53779" y="1562"/>
                  </a:lnTo>
                  <a:lnTo>
                    <a:pt x="41570" y="23263"/>
                  </a:lnTo>
                  <a:lnTo>
                    <a:pt x="30470" y="44827"/>
                  </a:lnTo>
                  <a:lnTo>
                    <a:pt x="20598" y="67816"/>
                  </a:lnTo>
                  <a:lnTo>
                    <a:pt x="15040" y="99181"/>
                  </a:lnTo>
                  <a:lnTo>
                    <a:pt x="14099" y="121096"/>
                  </a:lnTo>
                  <a:lnTo>
                    <a:pt x="16379" y="129466"/>
                  </a:lnTo>
                  <a:lnTo>
                    <a:pt x="18681" y="131274"/>
                  </a:lnTo>
                  <a:lnTo>
                    <a:pt x="21626" y="131774"/>
                  </a:lnTo>
                  <a:lnTo>
                    <a:pt x="30073" y="129743"/>
                  </a:lnTo>
                  <a:lnTo>
                    <a:pt x="56609" y="116941"/>
                  </a:lnTo>
                  <a:lnTo>
                    <a:pt x="70315" y="110451"/>
                  </a:lnTo>
                  <a:lnTo>
                    <a:pt x="85814" y="107566"/>
                  </a:lnTo>
                  <a:lnTo>
                    <a:pt x="91782" y="108208"/>
                  </a:lnTo>
                  <a:lnTo>
                    <a:pt x="96465" y="110047"/>
                  </a:lnTo>
                  <a:lnTo>
                    <a:pt x="100294" y="112684"/>
                  </a:lnTo>
                  <a:lnTo>
                    <a:pt x="102140" y="117264"/>
                  </a:lnTo>
                  <a:lnTo>
                    <a:pt x="102310" y="129879"/>
                  </a:lnTo>
                  <a:lnTo>
                    <a:pt x="91698" y="152848"/>
                  </a:lnTo>
                  <a:lnTo>
                    <a:pt x="71777" y="180899"/>
                  </a:lnTo>
                  <a:lnTo>
                    <a:pt x="44629" y="201440"/>
                  </a:lnTo>
                  <a:lnTo>
                    <a:pt x="24355" y="209721"/>
                  </a:lnTo>
                  <a:lnTo>
                    <a:pt x="14117" y="209777"/>
                  </a:lnTo>
                  <a:lnTo>
                    <a:pt x="9412" y="208804"/>
                  </a:lnTo>
                  <a:lnTo>
                    <a:pt x="6274" y="205333"/>
                  </a:lnTo>
                  <a:lnTo>
                    <a:pt x="0" y="181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1093"/>
            <p:cNvSpPr/>
            <p:nvPr>
              <p:custDataLst>
                <p:tags r:id="rId67"/>
              </p:custDataLst>
            </p:nvPr>
          </p:nvSpPr>
          <p:spPr>
            <a:xfrm>
              <a:off x="3145119" y="1192373"/>
              <a:ext cx="274073" cy="138294"/>
            </a:xfrm>
            <a:custGeom>
              <a:avLst/>
              <a:gdLst/>
              <a:ahLst/>
              <a:cxnLst/>
              <a:rect l="0" t="0" r="0" b="0"/>
              <a:pathLst>
                <a:path w="274073" h="138294">
                  <a:moveTo>
                    <a:pt x="42581" y="26827"/>
                  </a:moveTo>
                  <a:lnTo>
                    <a:pt x="42581" y="26827"/>
                  </a:lnTo>
                  <a:lnTo>
                    <a:pt x="42581" y="20085"/>
                  </a:lnTo>
                  <a:lnTo>
                    <a:pt x="38818" y="13012"/>
                  </a:lnTo>
                  <a:lnTo>
                    <a:pt x="32442" y="5870"/>
                  </a:lnTo>
                  <a:lnTo>
                    <a:pt x="24904" y="344"/>
                  </a:lnTo>
                  <a:lnTo>
                    <a:pt x="20919" y="0"/>
                  </a:lnTo>
                  <a:lnTo>
                    <a:pt x="12727" y="3380"/>
                  </a:lnTo>
                  <a:lnTo>
                    <a:pt x="6265" y="9586"/>
                  </a:lnTo>
                  <a:lnTo>
                    <a:pt x="3553" y="13216"/>
                  </a:lnTo>
                  <a:lnTo>
                    <a:pt x="3157" y="18459"/>
                  </a:lnTo>
                  <a:lnTo>
                    <a:pt x="6480" y="31810"/>
                  </a:lnTo>
                  <a:lnTo>
                    <a:pt x="24474" y="63376"/>
                  </a:lnTo>
                  <a:lnTo>
                    <a:pt x="42349" y="93026"/>
                  </a:lnTo>
                  <a:lnTo>
                    <a:pt x="46660" y="98476"/>
                  </a:lnTo>
                  <a:lnTo>
                    <a:pt x="48828" y="104227"/>
                  </a:lnTo>
                  <a:lnTo>
                    <a:pt x="49356" y="116260"/>
                  </a:lnTo>
                  <a:lnTo>
                    <a:pt x="45357" y="126782"/>
                  </a:lnTo>
                  <a:lnTo>
                    <a:pt x="42315" y="131564"/>
                  </a:lnTo>
                  <a:lnTo>
                    <a:pt x="38876" y="134752"/>
                  </a:lnTo>
                  <a:lnTo>
                    <a:pt x="31292" y="138293"/>
                  </a:lnTo>
                  <a:lnTo>
                    <a:pt x="21336" y="137986"/>
                  </a:lnTo>
                  <a:lnTo>
                    <a:pt x="15718" y="136916"/>
                  </a:lnTo>
                  <a:lnTo>
                    <a:pt x="11267" y="134087"/>
                  </a:lnTo>
                  <a:lnTo>
                    <a:pt x="4439" y="125298"/>
                  </a:lnTo>
                  <a:lnTo>
                    <a:pt x="0" y="108450"/>
                  </a:lnTo>
                  <a:lnTo>
                    <a:pt x="788" y="103820"/>
                  </a:lnTo>
                  <a:lnTo>
                    <a:pt x="5427" y="96794"/>
                  </a:lnTo>
                  <a:lnTo>
                    <a:pt x="19343" y="88872"/>
                  </a:lnTo>
                  <a:lnTo>
                    <a:pt x="43613" y="82056"/>
                  </a:lnTo>
                  <a:lnTo>
                    <a:pt x="73148" y="72197"/>
                  </a:lnTo>
                  <a:lnTo>
                    <a:pt x="104241" y="56968"/>
                  </a:lnTo>
                  <a:lnTo>
                    <a:pt x="134802" y="33565"/>
                  </a:lnTo>
                  <a:lnTo>
                    <a:pt x="143070" y="23707"/>
                  </a:lnTo>
                  <a:lnTo>
                    <a:pt x="144852" y="19808"/>
                  </a:lnTo>
                  <a:lnTo>
                    <a:pt x="145333" y="16503"/>
                  </a:lnTo>
                  <a:lnTo>
                    <a:pt x="144949" y="13594"/>
                  </a:lnTo>
                  <a:lnTo>
                    <a:pt x="143282" y="11655"/>
                  </a:lnTo>
                  <a:lnTo>
                    <a:pt x="137667" y="9501"/>
                  </a:lnTo>
                  <a:lnTo>
                    <a:pt x="128586" y="14187"/>
                  </a:lnTo>
                  <a:lnTo>
                    <a:pt x="113455" y="28726"/>
                  </a:lnTo>
                  <a:lnTo>
                    <a:pt x="105831" y="40371"/>
                  </a:lnTo>
                  <a:lnTo>
                    <a:pt x="102442" y="52602"/>
                  </a:lnTo>
                  <a:lnTo>
                    <a:pt x="103655" y="58122"/>
                  </a:lnTo>
                  <a:lnTo>
                    <a:pt x="110647" y="68017"/>
                  </a:lnTo>
                  <a:lnTo>
                    <a:pt x="129855" y="81522"/>
                  </a:lnTo>
                  <a:lnTo>
                    <a:pt x="160162" y="91089"/>
                  </a:lnTo>
                  <a:lnTo>
                    <a:pt x="189211" y="91650"/>
                  </a:lnTo>
                  <a:lnTo>
                    <a:pt x="215693" y="90719"/>
                  </a:lnTo>
                  <a:lnTo>
                    <a:pt x="244855" y="94768"/>
                  </a:lnTo>
                  <a:lnTo>
                    <a:pt x="262440" y="96817"/>
                  </a:lnTo>
                  <a:lnTo>
                    <a:pt x="265353" y="98181"/>
                  </a:lnTo>
                  <a:lnTo>
                    <a:pt x="269297" y="100873"/>
                  </a:lnTo>
                  <a:lnTo>
                    <a:pt x="273401" y="102070"/>
                  </a:lnTo>
                  <a:lnTo>
                    <a:pt x="274072" y="101683"/>
                  </a:lnTo>
                  <a:lnTo>
                    <a:pt x="273814" y="100720"/>
                  </a:lnTo>
                  <a:lnTo>
                    <a:pt x="266458" y="85659"/>
                  </a:lnTo>
                  <a:lnTo>
                    <a:pt x="258384" y="55355"/>
                  </a:lnTo>
                  <a:lnTo>
                    <a:pt x="253366" y="25720"/>
                  </a:lnTo>
                  <a:lnTo>
                    <a:pt x="252131" y="77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1094"/>
            <p:cNvSpPr/>
            <p:nvPr>
              <p:custDataLst>
                <p:tags r:id="rId68"/>
              </p:custDataLst>
            </p:nvPr>
          </p:nvSpPr>
          <p:spPr>
            <a:xfrm>
              <a:off x="3498850" y="1181100"/>
              <a:ext cx="57151" cy="99495"/>
            </a:xfrm>
            <a:custGeom>
              <a:avLst/>
              <a:gdLst/>
              <a:ahLst/>
              <a:cxnLst/>
              <a:rect l="0" t="0" r="0" b="0"/>
              <a:pathLst>
                <a:path w="57151" h="99495">
                  <a:moveTo>
                    <a:pt x="0" y="6350"/>
                  </a:moveTo>
                  <a:lnTo>
                    <a:pt x="0" y="6350"/>
                  </a:lnTo>
                  <a:lnTo>
                    <a:pt x="0" y="34140"/>
                  </a:lnTo>
                  <a:lnTo>
                    <a:pt x="3371" y="59348"/>
                  </a:lnTo>
                  <a:lnTo>
                    <a:pt x="12209" y="81320"/>
                  </a:lnTo>
                  <a:lnTo>
                    <a:pt x="19772" y="90940"/>
                  </a:lnTo>
                  <a:lnTo>
                    <a:pt x="27838" y="96862"/>
                  </a:lnTo>
                  <a:lnTo>
                    <a:pt x="36126" y="99494"/>
                  </a:lnTo>
                  <a:lnTo>
                    <a:pt x="39606" y="98785"/>
                  </a:lnTo>
                  <a:lnTo>
                    <a:pt x="45355" y="94234"/>
                  </a:lnTo>
                  <a:lnTo>
                    <a:pt x="52557" y="80367"/>
                  </a:lnTo>
                  <a:lnTo>
                    <a:pt x="52419" y="56111"/>
                  </a:lnTo>
                  <a:lnTo>
                    <a:pt x="47909" y="26582"/>
                  </a:lnTo>
                  <a:lnTo>
                    <a:pt x="48846" y="5603"/>
                  </a:lnTo>
                  <a:lnTo>
                    <a:pt x="50203" y="2324"/>
                  </a:lnTo>
                  <a:lnTo>
                    <a:pt x="51813" y="84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1095"/>
            <p:cNvSpPr/>
            <p:nvPr>
              <p:custDataLst>
                <p:tags r:id="rId69"/>
              </p:custDataLst>
            </p:nvPr>
          </p:nvSpPr>
          <p:spPr>
            <a:xfrm>
              <a:off x="3609374" y="1181659"/>
              <a:ext cx="92677" cy="81992"/>
            </a:xfrm>
            <a:custGeom>
              <a:avLst/>
              <a:gdLst/>
              <a:ahLst/>
              <a:cxnLst/>
              <a:rect l="0" t="0" r="0" b="0"/>
              <a:pathLst>
                <a:path w="92677" h="81992">
                  <a:moveTo>
                    <a:pt x="60926" y="31191"/>
                  </a:moveTo>
                  <a:lnTo>
                    <a:pt x="60926" y="31191"/>
                  </a:lnTo>
                  <a:lnTo>
                    <a:pt x="52137" y="17376"/>
                  </a:lnTo>
                  <a:lnTo>
                    <a:pt x="33790" y="1337"/>
                  </a:lnTo>
                  <a:lnTo>
                    <a:pt x="28724" y="0"/>
                  </a:lnTo>
                  <a:lnTo>
                    <a:pt x="23936" y="519"/>
                  </a:lnTo>
                  <a:lnTo>
                    <a:pt x="19333" y="2276"/>
                  </a:lnTo>
                  <a:lnTo>
                    <a:pt x="6112" y="14863"/>
                  </a:lnTo>
                  <a:lnTo>
                    <a:pt x="1287" y="27932"/>
                  </a:lnTo>
                  <a:lnTo>
                    <a:pt x="0" y="35368"/>
                  </a:lnTo>
                  <a:lnTo>
                    <a:pt x="2333" y="47394"/>
                  </a:lnTo>
                  <a:lnTo>
                    <a:pt x="4931" y="52576"/>
                  </a:lnTo>
                  <a:lnTo>
                    <a:pt x="13461" y="60216"/>
                  </a:lnTo>
                  <a:lnTo>
                    <a:pt x="25014" y="65258"/>
                  </a:lnTo>
                  <a:lnTo>
                    <a:pt x="39556" y="67498"/>
                  </a:lnTo>
                  <a:lnTo>
                    <a:pt x="45268" y="66685"/>
                  </a:lnTo>
                  <a:lnTo>
                    <a:pt x="53497" y="62018"/>
                  </a:lnTo>
                  <a:lnTo>
                    <a:pt x="65466" y="51457"/>
                  </a:lnTo>
                  <a:lnTo>
                    <a:pt x="70000" y="39728"/>
                  </a:lnTo>
                  <a:lnTo>
                    <a:pt x="71309" y="26518"/>
                  </a:lnTo>
                  <a:lnTo>
                    <a:pt x="67947" y="8799"/>
                  </a:lnTo>
                  <a:lnTo>
                    <a:pt x="67723" y="9208"/>
                  </a:lnTo>
                  <a:lnTo>
                    <a:pt x="67475" y="13424"/>
                  </a:lnTo>
                  <a:lnTo>
                    <a:pt x="59293" y="37063"/>
                  </a:lnTo>
                  <a:lnTo>
                    <a:pt x="59730" y="50028"/>
                  </a:lnTo>
                  <a:lnTo>
                    <a:pt x="64158" y="60965"/>
                  </a:lnTo>
                  <a:lnTo>
                    <a:pt x="67314" y="65857"/>
                  </a:lnTo>
                  <a:lnTo>
                    <a:pt x="76465" y="73174"/>
                  </a:lnTo>
                  <a:lnTo>
                    <a:pt x="92676" y="81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1096"/>
            <p:cNvSpPr/>
            <p:nvPr>
              <p:custDataLst>
                <p:tags r:id="rId70"/>
              </p:custDataLst>
            </p:nvPr>
          </p:nvSpPr>
          <p:spPr>
            <a:xfrm>
              <a:off x="3755554" y="1038029"/>
              <a:ext cx="67147" cy="193237"/>
            </a:xfrm>
            <a:custGeom>
              <a:avLst/>
              <a:gdLst/>
              <a:ahLst/>
              <a:cxnLst/>
              <a:rect l="0" t="0" r="0" b="0"/>
              <a:pathLst>
                <a:path w="67147" h="193237">
                  <a:moveTo>
                    <a:pt x="67146" y="3371"/>
                  </a:moveTo>
                  <a:lnTo>
                    <a:pt x="67146" y="3371"/>
                  </a:lnTo>
                  <a:lnTo>
                    <a:pt x="63775" y="0"/>
                  </a:lnTo>
                  <a:lnTo>
                    <a:pt x="61371" y="1124"/>
                  </a:lnTo>
                  <a:lnTo>
                    <a:pt x="49834" y="15640"/>
                  </a:lnTo>
                  <a:lnTo>
                    <a:pt x="36639" y="37281"/>
                  </a:lnTo>
                  <a:lnTo>
                    <a:pt x="27011" y="67126"/>
                  </a:lnTo>
                  <a:lnTo>
                    <a:pt x="23456" y="83974"/>
                  </a:lnTo>
                  <a:lnTo>
                    <a:pt x="19675" y="100145"/>
                  </a:lnTo>
                  <a:lnTo>
                    <a:pt x="11711" y="131284"/>
                  </a:lnTo>
                  <a:lnTo>
                    <a:pt x="7230" y="155941"/>
                  </a:lnTo>
                  <a:lnTo>
                    <a:pt x="4708" y="181927"/>
                  </a:lnTo>
                  <a:lnTo>
                    <a:pt x="3960" y="192919"/>
                  </a:lnTo>
                  <a:lnTo>
                    <a:pt x="3856" y="193236"/>
                  </a:lnTo>
                  <a:lnTo>
                    <a:pt x="0" y="172864"/>
                  </a:lnTo>
                  <a:lnTo>
                    <a:pt x="2958" y="155897"/>
                  </a:lnTo>
                  <a:lnTo>
                    <a:pt x="6397" y="146184"/>
                  </a:lnTo>
                  <a:lnTo>
                    <a:pt x="9713" y="143735"/>
                  </a:lnTo>
                  <a:lnTo>
                    <a:pt x="14041" y="142808"/>
                  </a:lnTo>
                  <a:lnTo>
                    <a:pt x="29046" y="14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1097"/>
            <p:cNvSpPr/>
            <p:nvPr>
              <p:custDataLst>
                <p:tags r:id="rId71"/>
              </p:custDataLst>
            </p:nvPr>
          </p:nvSpPr>
          <p:spPr>
            <a:xfrm>
              <a:off x="3837191" y="1125485"/>
              <a:ext cx="417310" cy="127219"/>
            </a:xfrm>
            <a:custGeom>
              <a:avLst/>
              <a:gdLst/>
              <a:ahLst/>
              <a:cxnLst/>
              <a:rect l="0" t="0" r="0" b="0"/>
              <a:pathLst>
                <a:path w="417310" h="127219">
                  <a:moveTo>
                    <a:pt x="68059" y="68315"/>
                  </a:moveTo>
                  <a:lnTo>
                    <a:pt x="68059" y="68315"/>
                  </a:lnTo>
                  <a:lnTo>
                    <a:pt x="68059" y="64944"/>
                  </a:lnTo>
                  <a:lnTo>
                    <a:pt x="64688" y="56106"/>
                  </a:lnTo>
                  <a:lnTo>
                    <a:pt x="57388" y="50424"/>
                  </a:lnTo>
                  <a:lnTo>
                    <a:pt x="52479" y="47921"/>
                  </a:lnTo>
                  <a:lnTo>
                    <a:pt x="39497" y="47021"/>
                  </a:lnTo>
                  <a:lnTo>
                    <a:pt x="25732" y="49679"/>
                  </a:lnTo>
                  <a:lnTo>
                    <a:pt x="14910" y="55564"/>
                  </a:lnTo>
                  <a:lnTo>
                    <a:pt x="7278" y="64764"/>
                  </a:lnTo>
                  <a:lnTo>
                    <a:pt x="2240" y="76615"/>
                  </a:lnTo>
                  <a:lnTo>
                    <a:pt x="0" y="91289"/>
                  </a:lnTo>
                  <a:lnTo>
                    <a:pt x="2768" y="103455"/>
                  </a:lnTo>
                  <a:lnTo>
                    <a:pt x="12672" y="119393"/>
                  </a:lnTo>
                  <a:lnTo>
                    <a:pt x="22642" y="127037"/>
                  </a:lnTo>
                  <a:lnTo>
                    <a:pt x="26492" y="127218"/>
                  </a:lnTo>
                  <a:lnTo>
                    <a:pt x="34533" y="123657"/>
                  </a:lnTo>
                  <a:lnTo>
                    <a:pt x="40929" y="117371"/>
                  </a:lnTo>
                  <a:lnTo>
                    <a:pt x="46124" y="108462"/>
                  </a:lnTo>
                  <a:lnTo>
                    <a:pt x="57088" y="81628"/>
                  </a:lnTo>
                  <a:lnTo>
                    <a:pt x="72634" y="59107"/>
                  </a:lnTo>
                  <a:lnTo>
                    <a:pt x="80911" y="53639"/>
                  </a:lnTo>
                  <a:lnTo>
                    <a:pt x="85094" y="52181"/>
                  </a:lnTo>
                  <a:lnTo>
                    <a:pt x="95386" y="52443"/>
                  </a:lnTo>
                  <a:lnTo>
                    <a:pt x="101093" y="53500"/>
                  </a:lnTo>
                  <a:lnTo>
                    <a:pt x="111199" y="60319"/>
                  </a:lnTo>
                  <a:lnTo>
                    <a:pt x="132798" y="83620"/>
                  </a:lnTo>
                  <a:lnTo>
                    <a:pt x="141786" y="103167"/>
                  </a:lnTo>
                  <a:lnTo>
                    <a:pt x="143770" y="110869"/>
                  </a:lnTo>
                  <a:lnTo>
                    <a:pt x="139093" y="101546"/>
                  </a:lnTo>
                  <a:lnTo>
                    <a:pt x="134105" y="85217"/>
                  </a:lnTo>
                  <a:lnTo>
                    <a:pt x="132062" y="56654"/>
                  </a:lnTo>
                  <a:lnTo>
                    <a:pt x="132488" y="44788"/>
                  </a:lnTo>
                  <a:lnTo>
                    <a:pt x="137056" y="32273"/>
                  </a:lnTo>
                  <a:lnTo>
                    <a:pt x="138751" y="32293"/>
                  </a:lnTo>
                  <a:lnTo>
                    <a:pt x="165296" y="36803"/>
                  </a:lnTo>
                  <a:lnTo>
                    <a:pt x="193988" y="41499"/>
                  </a:lnTo>
                  <a:lnTo>
                    <a:pt x="215673" y="40614"/>
                  </a:lnTo>
                  <a:lnTo>
                    <a:pt x="230327" y="36953"/>
                  </a:lnTo>
                  <a:lnTo>
                    <a:pt x="252419" y="22496"/>
                  </a:lnTo>
                  <a:lnTo>
                    <a:pt x="255830" y="15966"/>
                  </a:lnTo>
                  <a:lnTo>
                    <a:pt x="256740" y="12249"/>
                  </a:lnTo>
                  <a:lnTo>
                    <a:pt x="256641" y="9065"/>
                  </a:lnTo>
                  <a:lnTo>
                    <a:pt x="254649" y="3647"/>
                  </a:lnTo>
                  <a:lnTo>
                    <a:pt x="252424" y="1919"/>
                  </a:lnTo>
                  <a:lnTo>
                    <a:pt x="246190" y="0"/>
                  </a:lnTo>
                  <a:lnTo>
                    <a:pt x="242552" y="1605"/>
                  </a:lnTo>
                  <a:lnTo>
                    <a:pt x="234747" y="9033"/>
                  </a:lnTo>
                  <a:lnTo>
                    <a:pt x="222419" y="28486"/>
                  </a:lnTo>
                  <a:lnTo>
                    <a:pt x="216571" y="48753"/>
                  </a:lnTo>
                  <a:lnTo>
                    <a:pt x="218966" y="63619"/>
                  </a:lnTo>
                  <a:lnTo>
                    <a:pt x="221581" y="71534"/>
                  </a:lnTo>
                  <a:lnTo>
                    <a:pt x="230130" y="82210"/>
                  </a:lnTo>
                  <a:lnTo>
                    <a:pt x="240985" y="88602"/>
                  </a:lnTo>
                  <a:lnTo>
                    <a:pt x="252865" y="91442"/>
                  </a:lnTo>
                  <a:lnTo>
                    <a:pt x="265200" y="88942"/>
                  </a:lnTo>
                  <a:lnTo>
                    <a:pt x="271453" y="86300"/>
                  </a:lnTo>
                  <a:lnTo>
                    <a:pt x="290367" y="69097"/>
                  </a:lnTo>
                  <a:lnTo>
                    <a:pt x="309240" y="39411"/>
                  </a:lnTo>
                  <a:lnTo>
                    <a:pt x="314498" y="24630"/>
                  </a:lnTo>
                  <a:lnTo>
                    <a:pt x="316312" y="22258"/>
                  </a:lnTo>
                  <a:lnTo>
                    <a:pt x="318228" y="20677"/>
                  </a:lnTo>
                  <a:lnTo>
                    <a:pt x="319505" y="20329"/>
                  </a:lnTo>
                  <a:lnTo>
                    <a:pt x="320356" y="20802"/>
                  </a:lnTo>
                  <a:lnTo>
                    <a:pt x="320924" y="21823"/>
                  </a:lnTo>
                  <a:lnTo>
                    <a:pt x="316766" y="42329"/>
                  </a:lnTo>
                  <a:lnTo>
                    <a:pt x="312573" y="56931"/>
                  </a:lnTo>
                  <a:lnTo>
                    <a:pt x="313845" y="65842"/>
                  </a:lnTo>
                  <a:lnTo>
                    <a:pt x="315172" y="68783"/>
                  </a:lnTo>
                  <a:lnTo>
                    <a:pt x="316762" y="70744"/>
                  </a:lnTo>
                  <a:lnTo>
                    <a:pt x="318527" y="72051"/>
                  </a:lnTo>
                  <a:lnTo>
                    <a:pt x="321116" y="72217"/>
                  </a:lnTo>
                  <a:lnTo>
                    <a:pt x="327755" y="70519"/>
                  </a:lnTo>
                  <a:lnTo>
                    <a:pt x="348584" y="57906"/>
                  </a:lnTo>
                  <a:lnTo>
                    <a:pt x="379883" y="30695"/>
                  </a:lnTo>
                  <a:lnTo>
                    <a:pt x="383186" y="29829"/>
                  </a:lnTo>
                  <a:lnTo>
                    <a:pt x="386094" y="29958"/>
                  </a:lnTo>
                  <a:lnTo>
                    <a:pt x="386621" y="32866"/>
                  </a:lnTo>
                  <a:lnTo>
                    <a:pt x="377093" y="62175"/>
                  </a:lnTo>
                  <a:lnTo>
                    <a:pt x="374114" y="84448"/>
                  </a:lnTo>
                  <a:lnTo>
                    <a:pt x="379061" y="98769"/>
                  </a:lnTo>
                  <a:lnTo>
                    <a:pt x="392742" y="118467"/>
                  </a:lnTo>
                  <a:lnTo>
                    <a:pt x="396698" y="120094"/>
                  </a:lnTo>
                  <a:lnTo>
                    <a:pt x="417309" y="1191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1098"/>
            <p:cNvSpPr/>
            <p:nvPr>
              <p:custDataLst>
                <p:tags r:id="rId72"/>
              </p:custDataLst>
            </p:nvPr>
          </p:nvSpPr>
          <p:spPr>
            <a:xfrm>
              <a:off x="3835400" y="1104900"/>
              <a:ext cx="101601" cy="222251"/>
            </a:xfrm>
            <a:custGeom>
              <a:avLst/>
              <a:gdLst/>
              <a:ahLst/>
              <a:cxnLst/>
              <a:rect l="0" t="0" r="0" b="0"/>
              <a:pathLst>
                <a:path w="101601" h="222251">
                  <a:moveTo>
                    <a:pt x="101600" y="0"/>
                  </a:moveTo>
                  <a:lnTo>
                    <a:pt x="101600" y="0"/>
                  </a:lnTo>
                  <a:lnTo>
                    <a:pt x="94858" y="3371"/>
                  </a:lnTo>
                  <a:lnTo>
                    <a:pt x="80552" y="25693"/>
                  </a:lnTo>
                  <a:lnTo>
                    <a:pt x="70844" y="49284"/>
                  </a:lnTo>
                  <a:lnTo>
                    <a:pt x="60414" y="76232"/>
                  </a:lnTo>
                  <a:lnTo>
                    <a:pt x="46371" y="104672"/>
                  </a:lnTo>
                  <a:lnTo>
                    <a:pt x="34485" y="131893"/>
                  </a:lnTo>
                  <a:lnTo>
                    <a:pt x="23794" y="157397"/>
                  </a:lnTo>
                  <a:lnTo>
                    <a:pt x="11986" y="180491"/>
                  </a:lnTo>
                  <a:lnTo>
                    <a:pt x="1579" y="212143"/>
                  </a:lnTo>
                  <a:lnTo>
                    <a:pt x="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5" name="SMARTInkShape-Group259"/>
          <p:cNvGrpSpPr/>
          <p:nvPr/>
        </p:nvGrpSpPr>
        <p:grpSpPr>
          <a:xfrm>
            <a:off x="4552611" y="1022350"/>
            <a:ext cx="768690" cy="317888"/>
            <a:chOff x="4552611" y="1022350"/>
            <a:chExt cx="768690" cy="317888"/>
          </a:xfrm>
        </p:grpSpPr>
        <p:sp>
          <p:nvSpPr>
            <p:cNvPr id="232" name="SMARTInkShape-1099"/>
            <p:cNvSpPr/>
            <p:nvPr>
              <p:custDataLst>
                <p:tags r:id="rId62"/>
              </p:custDataLst>
            </p:nvPr>
          </p:nvSpPr>
          <p:spPr>
            <a:xfrm>
              <a:off x="4552611" y="1022350"/>
              <a:ext cx="178140" cy="219819"/>
            </a:xfrm>
            <a:custGeom>
              <a:avLst/>
              <a:gdLst/>
              <a:ahLst/>
              <a:cxnLst/>
              <a:rect l="0" t="0" r="0" b="0"/>
              <a:pathLst>
                <a:path w="178140" h="219819">
                  <a:moveTo>
                    <a:pt x="57489" y="0"/>
                  </a:moveTo>
                  <a:lnTo>
                    <a:pt x="57489" y="0"/>
                  </a:lnTo>
                  <a:lnTo>
                    <a:pt x="50747" y="3371"/>
                  </a:lnTo>
                  <a:lnTo>
                    <a:pt x="36441" y="29064"/>
                  </a:lnTo>
                  <a:lnTo>
                    <a:pt x="28614" y="52429"/>
                  </a:lnTo>
                  <a:lnTo>
                    <a:pt x="22078" y="76218"/>
                  </a:lnTo>
                  <a:lnTo>
                    <a:pt x="11876" y="107328"/>
                  </a:lnTo>
                  <a:lnTo>
                    <a:pt x="6993" y="134848"/>
                  </a:lnTo>
                  <a:lnTo>
                    <a:pt x="6891" y="134348"/>
                  </a:lnTo>
                  <a:lnTo>
                    <a:pt x="27754" y="112390"/>
                  </a:lnTo>
                  <a:lnTo>
                    <a:pt x="39335" y="106396"/>
                  </a:lnTo>
                  <a:lnTo>
                    <a:pt x="45386" y="104797"/>
                  </a:lnTo>
                  <a:lnTo>
                    <a:pt x="59636" y="106784"/>
                  </a:lnTo>
                  <a:lnTo>
                    <a:pt x="73966" y="113076"/>
                  </a:lnTo>
                  <a:lnTo>
                    <a:pt x="85038" y="122928"/>
                  </a:lnTo>
                  <a:lnTo>
                    <a:pt x="87849" y="129224"/>
                  </a:lnTo>
                  <a:lnTo>
                    <a:pt x="89091" y="143746"/>
                  </a:lnTo>
                  <a:lnTo>
                    <a:pt x="81647" y="161489"/>
                  </a:lnTo>
                  <a:lnTo>
                    <a:pt x="61590" y="189430"/>
                  </a:lnTo>
                  <a:lnTo>
                    <a:pt x="39654" y="209938"/>
                  </a:lnTo>
                  <a:lnTo>
                    <a:pt x="21630" y="218602"/>
                  </a:lnTo>
                  <a:lnTo>
                    <a:pt x="16650" y="219818"/>
                  </a:lnTo>
                  <a:lnTo>
                    <a:pt x="11919" y="219218"/>
                  </a:lnTo>
                  <a:lnTo>
                    <a:pt x="2899" y="214787"/>
                  </a:lnTo>
                  <a:lnTo>
                    <a:pt x="634" y="210219"/>
                  </a:lnTo>
                  <a:lnTo>
                    <a:pt x="0" y="197618"/>
                  </a:lnTo>
                  <a:lnTo>
                    <a:pt x="2230" y="191717"/>
                  </a:lnTo>
                  <a:lnTo>
                    <a:pt x="10352" y="181398"/>
                  </a:lnTo>
                  <a:lnTo>
                    <a:pt x="30195" y="167656"/>
                  </a:lnTo>
                  <a:lnTo>
                    <a:pt x="57320" y="161389"/>
                  </a:lnTo>
                  <a:lnTo>
                    <a:pt x="84328" y="156161"/>
                  </a:lnTo>
                  <a:lnTo>
                    <a:pt x="113576" y="143401"/>
                  </a:lnTo>
                  <a:lnTo>
                    <a:pt x="143513" y="125196"/>
                  </a:lnTo>
                  <a:lnTo>
                    <a:pt x="151696" y="116556"/>
                  </a:lnTo>
                  <a:lnTo>
                    <a:pt x="153455" y="112982"/>
                  </a:lnTo>
                  <a:lnTo>
                    <a:pt x="153922" y="109893"/>
                  </a:lnTo>
                  <a:lnTo>
                    <a:pt x="153528" y="107129"/>
                  </a:lnTo>
                  <a:lnTo>
                    <a:pt x="151854" y="105991"/>
                  </a:lnTo>
                  <a:lnTo>
                    <a:pt x="149326" y="105939"/>
                  </a:lnTo>
                  <a:lnTo>
                    <a:pt x="146230" y="106609"/>
                  </a:lnTo>
                  <a:lnTo>
                    <a:pt x="131760" y="117666"/>
                  </a:lnTo>
                  <a:lnTo>
                    <a:pt x="114068" y="137718"/>
                  </a:lnTo>
                  <a:lnTo>
                    <a:pt x="107329" y="151519"/>
                  </a:lnTo>
                  <a:lnTo>
                    <a:pt x="105533" y="158163"/>
                  </a:lnTo>
                  <a:lnTo>
                    <a:pt x="106452" y="164709"/>
                  </a:lnTo>
                  <a:lnTo>
                    <a:pt x="113117" y="177626"/>
                  </a:lnTo>
                  <a:lnTo>
                    <a:pt x="125016" y="186660"/>
                  </a:lnTo>
                  <a:lnTo>
                    <a:pt x="140418" y="192321"/>
                  </a:lnTo>
                  <a:lnTo>
                    <a:pt x="178139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1100"/>
            <p:cNvSpPr/>
            <p:nvPr>
              <p:custDataLst>
                <p:tags r:id="rId63"/>
              </p:custDataLst>
            </p:nvPr>
          </p:nvSpPr>
          <p:spPr>
            <a:xfrm>
              <a:off x="4801483" y="1102832"/>
              <a:ext cx="164218" cy="101563"/>
            </a:xfrm>
            <a:custGeom>
              <a:avLst/>
              <a:gdLst/>
              <a:ahLst/>
              <a:cxnLst/>
              <a:rect l="0" t="0" r="0" b="0"/>
              <a:pathLst>
                <a:path w="164218" h="101563">
                  <a:moveTo>
                    <a:pt x="5467" y="8418"/>
                  </a:moveTo>
                  <a:lnTo>
                    <a:pt x="5467" y="8418"/>
                  </a:lnTo>
                  <a:lnTo>
                    <a:pt x="2096" y="36208"/>
                  </a:lnTo>
                  <a:lnTo>
                    <a:pt x="0" y="61415"/>
                  </a:lnTo>
                  <a:lnTo>
                    <a:pt x="2750" y="83388"/>
                  </a:lnTo>
                  <a:lnTo>
                    <a:pt x="8022" y="93008"/>
                  </a:lnTo>
                  <a:lnTo>
                    <a:pt x="14364" y="98930"/>
                  </a:lnTo>
                  <a:lnTo>
                    <a:pt x="19534" y="101562"/>
                  </a:lnTo>
                  <a:lnTo>
                    <a:pt x="21900" y="101559"/>
                  </a:lnTo>
                  <a:lnTo>
                    <a:pt x="26411" y="99673"/>
                  </a:lnTo>
                  <a:lnTo>
                    <a:pt x="30769" y="92720"/>
                  </a:lnTo>
                  <a:lnTo>
                    <a:pt x="34351" y="81869"/>
                  </a:lnTo>
                  <a:lnTo>
                    <a:pt x="36651" y="53788"/>
                  </a:lnTo>
                  <a:lnTo>
                    <a:pt x="37195" y="23780"/>
                  </a:lnTo>
                  <a:lnTo>
                    <a:pt x="37207" y="25358"/>
                  </a:lnTo>
                  <a:lnTo>
                    <a:pt x="40976" y="28412"/>
                  </a:lnTo>
                  <a:lnTo>
                    <a:pt x="48765" y="32121"/>
                  </a:lnTo>
                  <a:lnTo>
                    <a:pt x="70429" y="37470"/>
                  </a:lnTo>
                  <a:lnTo>
                    <a:pt x="101621" y="38663"/>
                  </a:lnTo>
                  <a:lnTo>
                    <a:pt x="127953" y="34862"/>
                  </a:lnTo>
                  <a:lnTo>
                    <a:pt x="140103" y="31224"/>
                  </a:lnTo>
                  <a:lnTo>
                    <a:pt x="148325" y="25375"/>
                  </a:lnTo>
                  <a:lnTo>
                    <a:pt x="153626" y="18071"/>
                  </a:lnTo>
                  <a:lnTo>
                    <a:pt x="155983" y="10121"/>
                  </a:lnTo>
                  <a:lnTo>
                    <a:pt x="155905" y="6731"/>
                  </a:lnTo>
                  <a:lnTo>
                    <a:pt x="153939" y="1083"/>
                  </a:lnTo>
                  <a:lnTo>
                    <a:pt x="151720" y="0"/>
                  </a:lnTo>
                  <a:lnTo>
                    <a:pt x="145493" y="679"/>
                  </a:lnTo>
                  <a:lnTo>
                    <a:pt x="130682" y="11769"/>
                  </a:lnTo>
                  <a:lnTo>
                    <a:pt x="116259" y="28461"/>
                  </a:lnTo>
                  <a:lnTo>
                    <a:pt x="113901" y="34480"/>
                  </a:lnTo>
                  <a:lnTo>
                    <a:pt x="113162" y="46812"/>
                  </a:lnTo>
                  <a:lnTo>
                    <a:pt x="116712" y="65655"/>
                  </a:lnTo>
                  <a:lnTo>
                    <a:pt x="125935" y="76425"/>
                  </a:lnTo>
                  <a:lnTo>
                    <a:pt x="138736" y="84505"/>
                  </a:lnTo>
                  <a:lnTo>
                    <a:pt x="164217" y="909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1101"/>
            <p:cNvSpPr/>
            <p:nvPr>
              <p:custDataLst>
                <p:tags r:id="rId64"/>
              </p:custDataLst>
            </p:nvPr>
          </p:nvSpPr>
          <p:spPr>
            <a:xfrm>
              <a:off x="4993784" y="1081691"/>
              <a:ext cx="327517" cy="258547"/>
            </a:xfrm>
            <a:custGeom>
              <a:avLst/>
              <a:gdLst/>
              <a:ahLst/>
              <a:cxnLst/>
              <a:rect l="0" t="0" r="0" b="0"/>
              <a:pathLst>
                <a:path w="327517" h="258547">
                  <a:moveTo>
                    <a:pt x="117966" y="48609"/>
                  </a:moveTo>
                  <a:lnTo>
                    <a:pt x="117966" y="48609"/>
                  </a:lnTo>
                  <a:lnTo>
                    <a:pt x="114595" y="38496"/>
                  </a:lnTo>
                  <a:lnTo>
                    <a:pt x="111485" y="35517"/>
                  </a:lnTo>
                  <a:lnTo>
                    <a:pt x="102385" y="32207"/>
                  </a:lnTo>
                  <a:lnTo>
                    <a:pt x="81991" y="33715"/>
                  </a:lnTo>
                  <a:lnTo>
                    <a:pt x="68111" y="40578"/>
                  </a:lnTo>
                  <a:lnTo>
                    <a:pt x="50277" y="56342"/>
                  </a:lnTo>
                  <a:lnTo>
                    <a:pt x="45324" y="62231"/>
                  </a:lnTo>
                  <a:lnTo>
                    <a:pt x="43433" y="68274"/>
                  </a:lnTo>
                  <a:lnTo>
                    <a:pt x="45093" y="80632"/>
                  </a:lnTo>
                  <a:lnTo>
                    <a:pt x="53963" y="96119"/>
                  </a:lnTo>
                  <a:lnTo>
                    <a:pt x="58363" y="98627"/>
                  </a:lnTo>
                  <a:lnTo>
                    <a:pt x="68898" y="99532"/>
                  </a:lnTo>
                  <a:lnTo>
                    <a:pt x="78754" y="95701"/>
                  </a:lnTo>
                  <a:lnTo>
                    <a:pt x="83358" y="92703"/>
                  </a:lnTo>
                  <a:lnTo>
                    <a:pt x="90355" y="83729"/>
                  </a:lnTo>
                  <a:lnTo>
                    <a:pt x="95111" y="72684"/>
                  </a:lnTo>
                  <a:lnTo>
                    <a:pt x="100046" y="52110"/>
                  </a:lnTo>
                  <a:lnTo>
                    <a:pt x="102241" y="48048"/>
                  </a:lnTo>
                  <a:lnTo>
                    <a:pt x="100864" y="50947"/>
                  </a:lnTo>
                  <a:lnTo>
                    <a:pt x="97184" y="75856"/>
                  </a:lnTo>
                  <a:lnTo>
                    <a:pt x="88974" y="96702"/>
                  </a:lnTo>
                  <a:lnTo>
                    <a:pt x="78270" y="123841"/>
                  </a:lnTo>
                  <a:lnTo>
                    <a:pt x="67868" y="154012"/>
                  </a:lnTo>
                  <a:lnTo>
                    <a:pt x="60893" y="183884"/>
                  </a:lnTo>
                  <a:lnTo>
                    <a:pt x="55441" y="209861"/>
                  </a:lnTo>
                  <a:lnTo>
                    <a:pt x="46523" y="238674"/>
                  </a:lnTo>
                  <a:lnTo>
                    <a:pt x="34239" y="257681"/>
                  </a:lnTo>
                  <a:lnTo>
                    <a:pt x="30398" y="258546"/>
                  </a:lnTo>
                  <a:lnTo>
                    <a:pt x="20486" y="255744"/>
                  </a:lnTo>
                  <a:lnTo>
                    <a:pt x="10907" y="246032"/>
                  </a:lnTo>
                  <a:lnTo>
                    <a:pt x="6376" y="239491"/>
                  </a:lnTo>
                  <a:lnTo>
                    <a:pt x="0" y="210059"/>
                  </a:lnTo>
                  <a:lnTo>
                    <a:pt x="4154" y="190450"/>
                  </a:lnTo>
                  <a:lnTo>
                    <a:pt x="14466" y="171622"/>
                  </a:lnTo>
                  <a:lnTo>
                    <a:pt x="41517" y="142599"/>
                  </a:lnTo>
                  <a:lnTo>
                    <a:pt x="66585" y="127071"/>
                  </a:lnTo>
                  <a:lnTo>
                    <a:pt x="94189" y="109351"/>
                  </a:lnTo>
                  <a:lnTo>
                    <a:pt x="122215" y="90422"/>
                  </a:lnTo>
                  <a:lnTo>
                    <a:pt x="148782" y="72602"/>
                  </a:lnTo>
                  <a:lnTo>
                    <a:pt x="177427" y="43332"/>
                  </a:lnTo>
                  <a:lnTo>
                    <a:pt x="198882" y="13386"/>
                  </a:lnTo>
                  <a:lnTo>
                    <a:pt x="200132" y="8899"/>
                  </a:lnTo>
                  <a:lnTo>
                    <a:pt x="200260" y="5203"/>
                  </a:lnTo>
                  <a:lnTo>
                    <a:pt x="198935" y="2738"/>
                  </a:lnTo>
                  <a:lnTo>
                    <a:pt x="196639" y="1095"/>
                  </a:lnTo>
                  <a:lnTo>
                    <a:pt x="193698" y="0"/>
                  </a:lnTo>
                  <a:lnTo>
                    <a:pt x="182905" y="4427"/>
                  </a:lnTo>
                  <a:lnTo>
                    <a:pt x="170111" y="14156"/>
                  </a:lnTo>
                  <a:lnTo>
                    <a:pt x="159721" y="27887"/>
                  </a:lnTo>
                  <a:lnTo>
                    <a:pt x="154163" y="41516"/>
                  </a:lnTo>
                  <a:lnTo>
                    <a:pt x="152680" y="48114"/>
                  </a:lnTo>
                  <a:lnTo>
                    <a:pt x="154797" y="61089"/>
                  </a:lnTo>
                  <a:lnTo>
                    <a:pt x="157336" y="67512"/>
                  </a:lnTo>
                  <a:lnTo>
                    <a:pt x="162558" y="72500"/>
                  </a:lnTo>
                  <a:lnTo>
                    <a:pt x="177766" y="79923"/>
                  </a:lnTo>
                  <a:lnTo>
                    <a:pt x="206162" y="84698"/>
                  </a:lnTo>
                  <a:lnTo>
                    <a:pt x="233547" y="82742"/>
                  </a:lnTo>
                  <a:lnTo>
                    <a:pt x="262906" y="81065"/>
                  </a:lnTo>
                  <a:lnTo>
                    <a:pt x="294292" y="84862"/>
                  </a:lnTo>
                  <a:lnTo>
                    <a:pt x="312263" y="86867"/>
                  </a:lnTo>
                  <a:lnTo>
                    <a:pt x="315230" y="88226"/>
                  </a:lnTo>
                  <a:lnTo>
                    <a:pt x="319993" y="92104"/>
                  </a:lnTo>
                  <a:lnTo>
                    <a:pt x="320384" y="91717"/>
                  </a:lnTo>
                  <a:lnTo>
                    <a:pt x="320819" y="89405"/>
                  </a:lnTo>
                  <a:lnTo>
                    <a:pt x="324506" y="60431"/>
                  </a:lnTo>
                  <a:lnTo>
                    <a:pt x="327252" y="29874"/>
                  </a:lnTo>
                  <a:lnTo>
                    <a:pt x="327516" y="23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8" name="SMARTInkShape-Group260"/>
          <p:cNvGrpSpPr/>
          <p:nvPr/>
        </p:nvGrpSpPr>
        <p:grpSpPr>
          <a:xfrm>
            <a:off x="5528127" y="1048633"/>
            <a:ext cx="293179" cy="282593"/>
            <a:chOff x="5528127" y="1048633"/>
            <a:chExt cx="293179" cy="282593"/>
          </a:xfrm>
        </p:grpSpPr>
        <p:sp>
          <p:nvSpPr>
            <p:cNvPr id="236" name="SMARTInkShape-1102"/>
            <p:cNvSpPr/>
            <p:nvPr>
              <p:custDataLst>
                <p:tags r:id="rId60"/>
              </p:custDataLst>
            </p:nvPr>
          </p:nvSpPr>
          <p:spPr>
            <a:xfrm>
              <a:off x="5528127" y="1048633"/>
              <a:ext cx="231324" cy="131085"/>
            </a:xfrm>
            <a:custGeom>
              <a:avLst/>
              <a:gdLst/>
              <a:ahLst/>
              <a:cxnLst/>
              <a:rect l="0" t="0" r="0" b="0"/>
              <a:pathLst>
                <a:path w="231324" h="131085">
                  <a:moveTo>
                    <a:pt x="66223" y="5467"/>
                  </a:moveTo>
                  <a:lnTo>
                    <a:pt x="66223" y="5467"/>
                  </a:lnTo>
                  <a:lnTo>
                    <a:pt x="59482" y="2096"/>
                  </a:lnTo>
                  <a:lnTo>
                    <a:pt x="45175" y="0"/>
                  </a:lnTo>
                  <a:lnTo>
                    <a:pt x="27531" y="2750"/>
                  </a:lnTo>
                  <a:lnTo>
                    <a:pt x="18924" y="8022"/>
                  </a:lnTo>
                  <a:lnTo>
                    <a:pt x="15638" y="11404"/>
                  </a:lnTo>
                  <a:lnTo>
                    <a:pt x="11992" y="22687"/>
                  </a:lnTo>
                  <a:lnTo>
                    <a:pt x="11019" y="29647"/>
                  </a:lnTo>
                  <a:lnTo>
                    <a:pt x="15582" y="44906"/>
                  </a:lnTo>
                  <a:lnTo>
                    <a:pt x="31933" y="69364"/>
                  </a:lnTo>
                  <a:lnTo>
                    <a:pt x="56000" y="96170"/>
                  </a:lnTo>
                  <a:lnTo>
                    <a:pt x="58703" y="101213"/>
                  </a:lnTo>
                  <a:lnTo>
                    <a:pt x="59823" y="110580"/>
                  </a:lnTo>
                  <a:lnTo>
                    <a:pt x="57724" y="114348"/>
                  </a:lnTo>
                  <a:lnTo>
                    <a:pt x="49745" y="120416"/>
                  </a:lnTo>
                  <a:lnTo>
                    <a:pt x="23012" y="129355"/>
                  </a:lnTo>
                  <a:lnTo>
                    <a:pt x="9624" y="131084"/>
                  </a:lnTo>
                  <a:lnTo>
                    <a:pt x="5207" y="130134"/>
                  </a:lnTo>
                  <a:lnTo>
                    <a:pt x="2263" y="128089"/>
                  </a:lnTo>
                  <a:lnTo>
                    <a:pt x="300" y="125315"/>
                  </a:lnTo>
                  <a:lnTo>
                    <a:pt x="0" y="116589"/>
                  </a:lnTo>
                  <a:lnTo>
                    <a:pt x="907" y="111298"/>
                  </a:lnTo>
                  <a:lnTo>
                    <a:pt x="9441" y="101657"/>
                  </a:lnTo>
                  <a:lnTo>
                    <a:pt x="23348" y="93374"/>
                  </a:lnTo>
                  <a:lnTo>
                    <a:pt x="51010" y="84038"/>
                  </a:lnTo>
                  <a:lnTo>
                    <a:pt x="81550" y="72648"/>
                  </a:lnTo>
                  <a:lnTo>
                    <a:pt x="111530" y="59631"/>
                  </a:lnTo>
                  <a:lnTo>
                    <a:pt x="141338" y="38509"/>
                  </a:lnTo>
                  <a:lnTo>
                    <a:pt x="153230" y="28619"/>
                  </a:lnTo>
                  <a:lnTo>
                    <a:pt x="163185" y="12562"/>
                  </a:lnTo>
                  <a:lnTo>
                    <a:pt x="165762" y="5563"/>
                  </a:lnTo>
                  <a:lnTo>
                    <a:pt x="164333" y="4120"/>
                  </a:lnTo>
                  <a:lnTo>
                    <a:pt x="157100" y="4398"/>
                  </a:lnTo>
                  <a:lnTo>
                    <a:pt x="148711" y="8755"/>
                  </a:lnTo>
                  <a:lnTo>
                    <a:pt x="136054" y="21023"/>
                  </a:lnTo>
                  <a:lnTo>
                    <a:pt x="131827" y="26421"/>
                  </a:lnTo>
                  <a:lnTo>
                    <a:pt x="127130" y="39945"/>
                  </a:lnTo>
                  <a:lnTo>
                    <a:pt x="125878" y="47502"/>
                  </a:lnTo>
                  <a:lnTo>
                    <a:pt x="127160" y="54657"/>
                  </a:lnTo>
                  <a:lnTo>
                    <a:pt x="134228" y="68251"/>
                  </a:lnTo>
                  <a:lnTo>
                    <a:pt x="150109" y="84434"/>
                  </a:lnTo>
                  <a:lnTo>
                    <a:pt x="168218" y="94795"/>
                  </a:lnTo>
                  <a:lnTo>
                    <a:pt x="190361" y="98962"/>
                  </a:lnTo>
                  <a:lnTo>
                    <a:pt x="220305" y="91642"/>
                  </a:lnTo>
                  <a:lnTo>
                    <a:pt x="231323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1103"/>
            <p:cNvSpPr/>
            <p:nvPr>
              <p:custDataLst>
                <p:tags r:id="rId61"/>
              </p:custDataLst>
            </p:nvPr>
          </p:nvSpPr>
          <p:spPr>
            <a:xfrm>
              <a:off x="5689600" y="1063098"/>
              <a:ext cx="131706" cy="268128"/>
            </a:xfrm>
            <a:custGeom>
              <a:avLst/>
              <a:gdLst/>
              <a:ahLst/>
              <a:cxnLst/>
              <a:rect l="0" t="0" r="0" b="0"/>
              <a:pathLst>
                <a:path w="131706" h="268128">
                  <a:moveTo>
                    <a:pt x="120650" y="16402"/>
                  </a:moveTo>
                  <a:lnTo>
                    <a:pt x="120650" y="16402"/>
                  </a:lnTo>
                  <a:lnTo>
                    <a:pt x="117279" y="6289"/>
                  </a:lnTo>
                  <a:lnTo>
                    <a:pt x="114875" y="3310"/>
                  </a:lnTo>
                  <a:lnTo>
                    <a:pt x="108440" y="0"/>
                  </a:lnTo>
                  <a:lnTo>
                    <a:pt x="90143" y="1508"/>
                  </a:lnTo>
                  <a:lnTo>
                    <a:pt x="78633" y="6490"/>
                  </a:lnTo>
                  <a:lnTo>
                    <a:pt x="73589" y="9794"/>
                  </a:lnTo>
                  <a:lnTo>
                    <a:pt x="67984" y="17228"/>
                  </a:lnTo>
                  <a:lnTo>
                    <a:pt x="65493" y="25941"/>
                  </a:lnTo>
                  <a:lnTo>
                    <a:pt x="64796" y="42041"/>
                  </a:lnTo>
                  <a:lnTo>
                    <a:pt x="67133" y="51551"/>
                  </a:lnTo>
                  <a:lnTo>
                    <a:pt x="69450" y="54651"/>
                  </a:lnTo>
                  <a:lnTo>
                    <a:pt x="75787" y="58096"/>
                  </a:lnTo>
                  <a:lnTo>
                    <a:pt x="85189" y="57746"/>
                  </a:lnTo>
                  <a:lnTo>
                    <a:pt x="95717" y="54533"/>
                  </a:lnTo>
                  <a:lnTo>
                    <a:pt x="105101" y="48401"/>
                  </a:lnTo>
                  <a:lnTo>
                    <a:pt x="118316" y="33644"/>
                  </a:lnTo>
                  <a:lnTo>
                    <a:pt x="131705" y="7306"/>
                  </a:lnTo>
                  <a:lnTo>
                    <a:pt x="130842" y="6810"/>
                  </a:lnTo>
                  <a:lnTo>
                    <a:pt x="126121" y="8141"/>
                  </a:lnTo>
                  <a:lnTo>
                    <a:pt x="124297" y="10895"/>
                  </a:lnTo>
                  <a:lnTo>
                    <a:pt x="119489" y="34286"/>
                  </a:lnTo>
                  <a:lnTo>
                    <a:pt x="116606" y="55395"/>
                  </a:lnTo>
                  <a:lnTo>
                    <a:pt x="115326" y="85943"/>
                  </a:lnTo>
                  <a:lnTo>
                    <a:pt x="114983" y="102979"/>
                  </a:lnTo>
                  <a:lnTo>
                    <a:pt x="114756" y="120687"/>
                  </a:lnTo>
                  <a:lnTo>
                    <a:pt x="114604" y="138842"/>
                  </a:lnTo>
                  <a:lnTo>
                    <a:pt x="114435" y="170303"/>
                  </a:lnTo>
                  <a:lnTo>
                    <a:pt x="115065" y="197691"/>
                  </a:lnTo>
                  <a:lnTo>
                    <a:pt x="117698" y="221623"/>
                  </a:lnTo>
                  <a:lnTo>
                    <a:pt x="113693" y="240256"/>
                  </a:lnTo>
                  <a:lnTo>
                    <a:pt x="104859" y="254181"/>
                  </a:lnTo>
                  <a:lnTo>
                    <a:pt x="93876" y="262723"/>
                  </a:lnTo>
                  <a:lnTo>
                    <a:pt x="72422" y="268127"/>
                  </a:lnTo>
                  <a:lnTo>
                    <a:pt x="56411" y="261865"/>
                  </a:lnTo>
                  <a:lnTo>
                    <a:pt x="33412" y="242473"/>
                  </a:lnTo>
                  <a:lnTo>
                    <a:pt x="21199" y="226944"/>
                  </a:lnTo>
                  <a:lnTo>
                    <a:pt x="7611" y="197743"/>
                  </a:lnTo>
                  <a:lnTo>
                    <a:pt x="0" y="1815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9" name="SMARTInkShape-1104"/>
          <p:cNvSpPr/>
          <p:nvPr>
            <p:custDataLst>
              <p:tags r:id="rId1"/>
            </p:custDataLst>
          </p:nvPr>
        </p:nvSpPr>
        <p:spPr>
          <a:xfrm>
            <a:off x="6140450" y="1052883"/>
            <a:ext cx="88901" cy="97744"/>
          </a:xfrm>
          <a:custGeom>
            <a:avLst/>
            <a:gdLst/>
            <a:ahLst/>
            <a:cxnLst/>
            <a:rect l="0" t="0" r="0" b="0"/>
            <a:pathLst>
              <a:path w="88901" h="97744">
                <a:moveTo>
                  <a:pt x="0" y="1217"/>
                </a:moveTo>
                <a:lnTo>
                  <a:pt x="0" y="1217"/>
                </a:lnTo>
                <a:lnTo>
                  <a:pt x="3371" y="7959"/>
                </a:lnTo>
                <a:lnTo>
                  <a:pt x="5467" y="32378"/>
                </a:lnTo>
                <a:lnTo>
                  <a:pt x="11602" y="50814"/>
                </a:lnTo>
                <a:lnTo>
                  <a:pt x="32788" y="82275"/>
                </a:lnTo>
                <a:lnTo>
                  <a:pt x="44366" y="95633"/>
                </a:lnTo>
                <a:lnTo>
                  <a:pt x="47216" y="97322"/>
                </a:lnTo>
                <a:lnTo>
                  <a:pt x="49822" y="97743"/>
                </a:lnTo>
                <a:lnTo>
                  <a:pt x="52264" y="97317"/>
                </a:lnTo>
                <a:lnTo>
                  <a:pt x="58741" y="91200"/>
                </a:lnTo>
                <a:lnTo>
                  <a:pt x="65618" y="80721"/>
                </a:lnTo>
                <a:lnTo>
                  <a:pt x="72751" y="58248"/>
                </a:lnTo>
                <a:lnTo>
                  <a:pt x="75883" y="30972"/>
                </a:lnTo>
                <a:lnTo>
                  <a:pt x="81532" y="2182"/>
                </a:lnTo>
                <a:lnTo>
                  <a:pt x="82577" y="450"/>
                </a:lnTo>
                <a:lnTo>
                  <a:pt x="83979" y="0"/>
                </a:lnTo>
                <a:lnTo>
                  <a:pt x="88900" y="12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0" name="SMARTInkShape-1105"/>
          <p:cNvSpPr/>
          <p:nvPr>
            <p:custDataLst>
              <p:tags r:id="rId2"/>
            </p:custDataLst>
          </p:nvPr>
        </p:nvSpPr>
        <p:spPr>
          <a:xfrm>
            <a:off x="6263986" y="1145692"/>
            <a:ext cx="62535" cy="70653"/>
          </a:xfrm>
          <a:custGeom>
            <a:avLst/>
            <a:gdLst/>
            <a:ahLst/>
            <a:cxnLst/>
            <a:rect l="0" t="0" r="0" b="0"/>
            <a:pathLst>
              <a:path w="62535" h="70653">
                <a:moveTo>
                  <a:pt x="41564" y="3658"/>
                </a:moveTo>
                <a:lnTo>
                  <a:pt x="41564" y="3658"/>
                </a:lnTo>
                <a:lnTo>
                  <a:pt x="38193" y="3658"/>
                </a:lnTo>
                <a:lnTo>
                  <a:pt x="34656" y="1777"/>
                </a:lnTo>
                <a:lnTo>
                  <a:pt x="32726" y="287"/>
                </a:lnTo>
                <a:lnTo>
                  <a:pt x="30027" y="0"/>
                </a:lnTo>
                <a:lnTo>
                  <a:pt x="23266" y="1562"/>
                </a:lnTo>
                <a:lnTo>
                  <a:pt x="8155" y="13150"/>
                </a:lnTo>
                <a:lnTo>
                  <a:pt x="2021" y="24104"/>
                </a:lnTo>
                <a:lnTo>
                  <a:pt x="0" y="36029"/>
                </a:lnTo>
                <a:lnTo>
                  <a:pt x="1454" y="48384"/>
                </a:lnTo>
                <a:lnTo>
                  <a:pt x="6334" y="59049"/>
                </a:lnTo>
                <a:lnTo>
                  <a:pt x="9611" y="63869"/>
                </a:lnTo>
                <a:lnTo>
                  <a:pt x="17014" y="69224"/>
                </a:lnTo>
                <a:lnTo>
                  <a:pt x="20964" y="70652"/>
                </a:lnTo>
                <a:lnTo>
                  <a:pt x="30996" y="70357"/>
                </a:lnTo>
                <a:lnTo>
                  <a:pt x="41807" y="67169"/>
                </a:lnTo>
                <a:lnTo>
                  <a:pt x="51315" y="61048"/>
                </a:lnTo>
                <a:lnTo>
                  <a:pt x="58362" y="51742"/>
                </a:lnTo>
                <a:lnTo>
                  <a:pt x="61229" y="46298"/>
                </a:lnTo>
                <a:lnTo>
                  <a:pt x="62534" y="36485"/>
                </a:lnTo>
                <a:lnTo>
                  <a:pt x="59301" y="23027"/>
                </a:lnTo>
                <a:lnTo>
                  <a:pt x="57622" y="18687"/>
                </a:lnTo>
                <a:lnTo>
                  <a:pt x="51994" y="1198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1" name="SMARTInkShape-1106"/>
          <p:cNvSpPr/>
          <p:nvPr>
            <p:custDataLst>
              <p:tags r:id="rId3"/>
            </p:custDataLst>
          </p:nvPr>
        </p:nvSpPr>
        <p:spPr>
          <a:xfrm>
            <a:off x="1022350" y="1771650"/>
            <a:ext cx="139701" cy="126036"/>
          </a:xfrm>
          <a:custGeom>
            <a:avLst/>
            <a:gdLst/>
            <a:ahLst/>
            <a:cxnLst/>
            <a:rect l="0" t="0" r="0" b="0"/>
            <a:pathLst>
              <a:path w="139701" h="126036">
                <a:moveTo>
                  <a:pt x="0" y="12700"/>
                </a:moveTo>
                <a:lnTo>
                  <a:pt x="0" y="12700"/>
                </a:lnTo>
                <a:lnTo>
                  <a:pt x="0" y="9042"/>
                </a:lnTo>
                <a:lnTo>
                  <a:pt x="0" y="10604"/>
                </a:lnTo>
                <a:lnTo>
                  <a:pt x="8789" y="36909"/>
                </a:lnTo>
                <a:lnTo>
                  <a:pt x="19773" y="63147"/>
                </a:lnTo>
                <a:lnTo>
                  <a:pt x="33846" y="88795"/>
                </a:lnTo>
                <a:lnTo>
                  <a:pt x="54193" y="116004"/>
                </a:lnTo>
                <a:lnTo>
                  <a:pt x="63127" y="122113"/>
                </a:lnTo>
                <a:lnTo>
                  <a:pt x="76090" y="125552"/>
                </a:lnTo>
                <a:lnTo>
                  <a:pt x="80360" y="126035"/>
                </a:lnTo>
                <a:lnTo>
                  <a:pt x="84618" y="124240"/>
                </a:lnTo>
                <a:lnTo>
                  <a:pt x="93112" y="116601"/>
                </a:lnTo>
                <a:lnTo>
                  <a:pt x="105827" y="97029"/>
                </a:lnTo>
                <a:lnTo>
                  <a:pt x="115161" y="69985"/>
                </a:lnTo>
                <a:lnTo>
                  <a:pt x="123930" y="39381"/>
                </a:lnTo>
                <a:lnTo>
                  <a:pt x="129967" y="9890"/>
                </a:lnTo>
                <a:lnTo>
                  <a:pt x="132348" y="2930"/>
                </a:lnTo>
                <a:lnTo>
                  <a:pt x="133387" y="1954"/>
                </a:lnTo>
                <a:lnTo>
                  <a:pt x="1397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4" name="SMARTInkShape-Group264"/>
          <p:cNvGrpSpPr/>
          <p:nvPr/>
        </p:nvGrpSpPr>
        <p:grpSpPr>
          <a:xfrm>
            <a:off x="1339850" y="1778000"/>
            <a:ext cx="12701" cy="63501"/>
            <a:chOff x="1339850" y="1778000"/>
            <a:chExt cx="12701" cy="63501"/>
          </a:xfrm>
        </p:grpSpPr>
        <p:sp>
          <p:nvSpPr>
            <p:cNvPr id="242" name="SMARTInkShape-1107"/>
            <p:cNvSpPr/>
            <p:nvPr>
              <p:custDataLst>
                <p:tags r:id="rId58"/>
              </p:custDataLst>
            </p:nvPr>
          </p:nvSpPr>
          <p:spPr>
            <a:xfrm>
              <a:off x="1339850" y="17780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0"/>
                  </a:moveTo>
                  <a:lnTo>
                    <a:pt x="12700" y="0"/>
                  </a:lnTo>
                  <a:lnTo>
                    <a:pt x="5958" y="3371"/>
                  </a:lnTo>
                  <a:lnTo>
                    <a:pt x="3972" y="5069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1108"/>
            <p:cNvSpPr/>
            <p:nvPr>
              <p:custDataLst>
                <p:tags r:id="rId59"/>
              </p:custDataLst>
            </p:nvPr>
          </p:nvSpPr>
          <p:spPr>
            <a:xfrm>
              <a:off x="1342542" y="1828800"/>
              <a:ext cx="3659" cy="12701"/>
            </a:xfrm>
            <a:custGeom>
              <a:avLst/>
              <a:gdLst/>
              <a:ahLst/>
              <a:cxnLst/>
              <a:rect l="0" t="0" r="0" b="0"/>
              <a:pathLst>
                <a:path w="3659" h="12701">
                  <a:moveTo>
                    <a:pt x="3658" y="0"/>
                  </a:moveTo>
                  <a:lnTo>
                    <a:pt x="3658" y="0"/>
                  </a:lnTo>
                  <a:lnTo>
                    <a:pt x="3658" y="6742"/>
                  </a:lnTo>
                  <a:lnTo>
                    <a:pt x="2952" y="8728"/>
                  </a:lnTo>
                  <a:lnTo>
                    <a:pt x="1777" y="10052"/>
                  </a:lnTo>
                  <a:lnTo>
                    <a:pt x="287" y="10935"/>
                  </a:lnTo>
                  <a:lnTo>
                    <a:pt x="0" y="11523"/>
                  </a:lnTo>
                  <a:lnTo>
                    <a:pt x="514" y="11915"/>
                  </a:lnTo>
                  <a:lnTo>
                    <a:pt x="36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2" name="SMARTInkShape-Group265"/>
          <p:cNvGrpSpPr/>
          <p:nvPr/>
        </p:nvGrpSpPr>
        <p:grpSpPr>
          <a:xfrm>
            <a:off x="1612372" y="1638300"/>
            <a:ext cx="902229" cy="236885"/>
            <a:chOff x="1612372" y="1638300"/>
            <a:chExt cx="902229" cy="236885"/>
          </a:xfrm>
        </p:grpSpPr>
        <p:sp>
          <p:nvSpPr>
            <p:cNvPr id="245" name="SMARTInkShape-1109"/>
            <p:cNvSpPr/>
            <p:nvPr>
              <p:custDataLst>
                <p:tags r:id="rId51"/>
              </p:custDataLst>
            </p:nvPr>
          </p:nvSpPr>
          <p:spPr>
            <a:xfrm>
              <a:off x="1612372" y="1663804"/>
              <a:ext cx="127529" cy="211381"/>
            </a:xfrm>
            <a:custGeom>
              <a:avLst/>
              <a:gdLst/>
              <a:ahLst/>
              <a:cxnLst/>
              <a:rect l="0" t="0" r="0" b="0"/>
              <a:pathLst>
                <a:path w="127529" h="211381">
                  <a:moveTo>
                    <a:pt x="51328" y="126896"/>
                  </a:moveTo>
                  <a:lnTo>
                    <a:pt x="51328" y="126896"/>
                  </a:lnTo>
                  <a:lnTo>
                    <a:pt x="47957" y="120154"/>
                  </a:lnTo>
                  <a:lnTo>
                    <a:pt x="49232" y="102477"/>
                  </a:lnTo>
                  <a:lnTo>
                    <a:pt x="54078" y="75995"/>
                  </a:lnTo>
                  <a:lnTo>
                    <a:pt x="59983" y="45805"/>
                  </a:lnTo>
                  <a:lnTo>
                    <a:pt x="63229" y="14844"/>
                  </a:lnTo>
                  <a:lnTo>
                    <a:pt x="63870" y="53"/>
                  </a:lnTo>
                  <a:lnTo>
                    <a:pt x="63923" y="0"/>
                  </a:lnTo>
                  <a:lnTo>
                    <a:pt x="53344" y="23132"/>
                  </a:lnTo>
                  <a:lnTo>
                    <a:pt x="42346" y="48323"/>
                  </a:lnTo>
                  <a:lnTo>
                    <a:pt x="35462" y="63931"/>
                  </a:lnTo>
                  <a:lnTo>
                    <a:pt x="28051" y="80686"/>
                  </a:lnTo>
                  <a:lnTo>
                    <a:pt x="21699" y="97500"/>
                  </a:lnTo>
                  <a:lnTo>
                    <a:pt x="16053" y="114355"/>
                  </a:lnTo>
                  <a:lnTo>
                    <a:pt x="6722" y="146016"/>
                  </a:lnTo>
                  <a:lnTo>
                    <a:pt x="224" y="171848"/>
                  </a:lnTo>
                  <a:lnTo>
                    <a:pt x="0" y="203519"/>
                  </a:lnTo>
                  <a:lnTo>
                    <a:pt x="176" y="205495"/>
                  </a:lnTo>
                  <a:lnTo>
                    <a:pt x="999" y="204695"/>
                  </a:lnTo>
                  <a:lnTo>
                    <a:pt x="6939" y="193457"/>
                  </a:lnTo>
                  <a:lnTo>
                    <a:pt x="29076" y="165052"/>
                  </a:lnTo>
                  <a:lnTo>
                    <a:pt x="52261" y="135144"/>
                  </a:lnTo>
                  <a:lnTo>
                    <a:pt x="78637" y="106496"/>
                  </a:lnTo>
                  <a:lnTo>
                    <a:pt x="89602" y="98509"/>
                  </a:lnTo>
                  <a:lnTo>
                    <a:pt x="90955" y="98093"/>
                  </a:lnTo>
                  <a:lnTo>
                    <a:pt x="91152" y="98522"/>
                  </a:lnTo>
                  <a:lnTo>
                    <a:pt x="78810" y="122088"/>
                  </a:lnTo>
                  <a:lnTo>
                    <a:pt x="63469" y="148363"/>
                  </a:lnTo>
                  <a:lnTo>
                    <a:pt x="47167" y="175038"/>
                  </a:lnTo>
                  <a:lnTo>
                    <a:pt x="39128" y="189497"/>
                  </a:lnTo>
                  <a:lnTo>
                    <a:pt x="38776" y="183388"/>
                  </a:lnTo>
                  <a:lnTo>
                    <a:pt x="42043" y="172640"/>
                  </a:lnTo>
                  <a:lnTo>
                    <a:pt x="47479" y="163890"/>
                  </a:lnTo>
                  <a:lnTo>
                    <a:pt x="51499" y="160977"/>
                  </a:lnTo>
                  <a:lnTo>
                    <a:pt x="53559" y="160200"/>
                  </a:lnTo>
                  <a:lnTo>
                    <a:pt x="54932" y="160387"/>
                  </a:lnTo>
                  <a:lnTo>
                    <a:pt x="55847" y="161218"/>
                  </a:lnTo>
                  <a:lnTo>
                    <a:pt x="56458" y="162477"/>
                  </a:lnTo>
                  <a:lnTo>
                    <a:pt x="60942" y="185822"/>
                  </a:lnTo>
                  <a:lnTo>
                    <a:pt x="69856" y="200251"/>
                  </a:lnTo>
                  <a:lnTo>
                    <a:pt x="81199" y="207241"/>
                  </a:lnTo>
                  <a:lnTo>
                    <a:pt x="88176" y="210092"/>
                  </a:lnTo>
                  <a:lnTo>
                    <a:pt x="103453" y="211380"/>
                  </a:lnTo>
                  <a:lnTo>
                    <a:pt x="127528" y="2094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1110"/>
            <p:cNvSpPr/>
            <p:nvPr>
              <p:custDataLst>
                <p:tags r:id="rId52"/>
              </p:custDataLst>
            </p:nvPr>
          </p:nvSpPr>
          <p:spPr>
            <a:xfrm>
              <a:off x="1748694" y="1779322"/>
              <a:ext cx="207107" cy="81229"/>
            </a:xfrm>
            <a:custGeom>
              <a:avLst/>
              <a:gdLst/>
              <a:ahLst/>
              <a:cxnLst/>
              <a:rect l="0" t="0" r="0" b="0"/>
              <a:pathLst>
                <a:path w="207107" h="81229">
                  <a:moveTo>
                    <a:pt x="35656" y="36778"/>
                  </a:moveTo>
                  <a:lnTo>
                    <a:pt x="35656" y="36778"/>
                  </a:lnTo>
                  <a:lnTo>
                    <a:pt x="25517" y="37484"/>
                  </a:lnTo>
                  <a:lnTo>
                    <a:pt x="17980" y="40149"/>
                  </a:lnTo>
                  <a:lnTo>
                    <a:pt x="5803" y="48987"/>
                  </a:lnTo>
                  <a:lnTo>
                    <a:pt x="1221" y="56550"/>
                  </a:lnTo>
                  <a:lnTo>
                    <a:pt x="0" y="60543"/>
                  </a:lnTo>
                  <a:lnTo>
                    <a:pt x="596" y="63910"/>
                  </a:lnTo>
                  <a:lnTo>
                    <a:pt x="2405" y="66860"/>
                  </a:lnTo>
                  <a:lnTo>
                    <a:pt x="8883" y="72020"/>
                  </a:lnTo>
                  <a:lnTo>
                    <a:pt x="24431" y="78186"/>
                  </a:lnTo>
                  <a:lnTo>
                    <a:pt x="51529" y="80827"/>
                  </a:lnTo>
                  <a:lnTo>
                    <a:pt x="55410" y="79550"/>
                  </a:lnTo>
                  <a:lnTo>
                    <a:pt x="61604" y="74367"/>
                  </a:lnTo>
                  <a:lnTo>
                    <a:pt x="64827" y="67360"/>
                  </a:lnTo>
                  <a:lnTo>
                    <a:pt x="65687" y="63516"/>
                  </a:lnTo>
                  <a:lnTo>
                    <a:pt x="63526" y="44622"/>
                  </a:lnTo>
                  <a:lnTo>
                    <a:pt x="56509" y="32973"/>
                  </a:lnTo>
                  <a:lnTo>
                    <a:pt x="38129" y="17368"/>
                  </a:lnTo>
                  <a:lnTo>
                    <a:pt x="29465" y="14040"/>
                  </a:lnTo>
                  <a:lnTo>
                    <a:pt x="25178" y="13153"/>
                  </a:lnTo>
                  <a:lnTo>
                    <a:pt x="18535" y="14048"/>
                  </a:lnTo>
                  <a:lnTo>
                    <a:pt x="15775" y="15275"/>
                  </a:lnTo>
                  <a:lnTo>
                    <a:pt x="13935" y="17504"/>
                  </a:lnTo>
                  <a:lnTo>
                    <a:pt x="11891" y="23743"/>
                  </a:lnTo>
                  <a:lnTo>
                    <a:pt x="12757" y="25971"/>
                  </a:lnTo>
                  <a:lnTo>
                    <a:pt x="14746" y="27457"/>
                  </a:lnTo>
                  <a:lnTo>
                    <a:pt x="21424" y="29108"/>
                  </a:lnTo>
                  <a:lnTo>
                    <a:pt x="52362" y="30254"/>
                  </a:lnTo>
                  <a:lnTo>
                    <a:pt x="76433" y="27006"/>
                  </a:lnTo>
                  <a:lnTo>
                    <a:pt x="89292" y="21616"/>
                  </a:lnTo>
                  <a:lnTo>
                    <a:pt x="117897" y="5369"/>
                  </a:lnTo>
                  <a:lnTo>
                    <a:pt x="128933" y="661"/>
                  </a:lnTo>
                  <a:lnTo>
                    <a:pt x="131707" y="0"/>
                  </a:lnTo>
                  <a:lnTo>
                    <a:pt x="133557" y="970"/>
                  </a:lnTo>
                  <a:lnTo>
                    <a:pt x="134790" y="3028"/>
                  </a:lnTo>
                  <a:lnTo>
                    <a:pt x="136525" y="14548"/>
                  </a:lnTo>
                  <a:lnTo>
                    <a:pt x="136226" y="24781"/>
                  </a:lnTo>
                  <a:lnTo>
                    <a:pt x="131746" y="47175"/>
                  </a:lnTo>
                  <a:lnTo>
                    <a:pt x="133161" y="53864"/>
                  </a:lnTo>
                  <a:lnTo>
                    <a:pt x="134526" y="56635"/>
                  </a:lnTo>
                  <a:lnTo>
                    <a:pt x="136142" y="57777"/>
                  </a:lnTo>
                  <a:lnTo>
                    <a:pt x="137924" y="57833"/>
                  </a:lnTo>
                  <a:lnTo>
                    <a:pt x="139818" y="57165"/>
                  </a:lnTo>
                  <a:lnTo>
                    <a:pt x="149226" y="49482"/>
                  </a:lnTo>
                  <a:lnTo>
                    <a:pt x="169189" y="23242"/>
                  </a:lnTo>
                  <a:lnTo>
                    <a:pt x="176848" y="13123"/>
                  </a:lnTo>
                  <a:lnTo>
                    <a:pt x="182605" y="8626"/>
                  </a:lnTo>
                  <a:lnTo>
                    <a:pt x="184422" y="8838"/>
                  </a:lnTo>
                  <a:lnTo>
                    <a:pt x="185633" y="10390"/>
                  </a:lnTo>
                  <a:lnTo>
                    <a:pt x="186979" y="16583"/>
                  </a:lnTo>
                  <a:lnTo>
                    <a:pt x="188667" y="45571"/>
                  </a:lnTo>
                  <a:lnTo>
                    <a:pt x="193803" y="62196"/>
                  </a:lnTo>
                  <a:lnTo>
                    <a:pt x="207106" y="812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1111"/>
            <p:cNvSpPr/>
            <p:nvPr>
              <p:custDataLst>
                <p:tags r:id="rId53"/>
              </p:custDataLst>
            </p:nvPr>
          </p:nvSpPr>
          <p:spPr>
            <a:xfrm>
              <a:off x="1983983" y="1768279"/>
              <a:ext cx="61773" cy="88357"/>
            </a:xfrm>
            <a:custGeom>
              <a:avLst/>
              <a:gdLst/>
              <a:ahLst/>
              <a:cxnLst/>
              <a:rect l="0" t="0" r="0" b="0"/>
              <a:pathLst>
                <a:path w="61773" h="88357">
                  <a:moveTo>
                    <a:pt x="48017" y="3371"/>
                  </a:moveTo>
                  <a:lnTo>
                    <a:pt x="48017" y="3371"/>
                  </a:lnTo>
                  <a:lnTo>
                    <a:pt x="37904" y="0"/>
                  </a:lnTo>
                  <a:lnTo>
                    <a:pt x="27295" y="2108"/>
                  </a:lnTo>
                  <a:lnTo>
                    <a:pt x="6608" y="11588"/>
                  </a:lnTo>
                  <a:lnTo>
                    <a:pt x="3477" y="14494"/>
                  </a:lnTo>
                  <a:lnTo>
                    <a:pt x="0" y="21485"/>
                  </a:lnTo>
                  <a:lnTo>
                    <a:pt x="1189" y="25325"/>
                  </a:lnTo>
                  <a:lnTo>
                    <a:pt x="8155" y="33354"/>
                  </a:lnTo>
                  <a:lnTo>
                    <a:pt x="34237" y="44937"/>
                  </a:lnTo>
                  <a:lnTo>
                    <a:pt x="52636" y="52533"/>
                  </a:lnTo>
                  <a:lnTo>
                    <a:pt x="60183" y="59557"/>
                  </a:lnTo>
                  <a:lnTo>
                    <a:pt x="61772" y="63406"/>
                  </a:lnTo>
                  <a:lnTo>
                    <a:pt x="61656" y="71446"/>
                  </a:lnTo>
                  <a:lnTo>
                    <a:pt x="59932" y="74860"/>
                  </a:lnTo>
                  <a:lnTo>
                    <a:pt x="54253" y="80535"/>
                  </a:lnTo>
                  <a:lnTo>
                    <a:pt x="36381" y="87696"/>
                  </a:lnTo>
                  <a:lnTo>
                    <a:pt x="24972" y="88356"/>
                  </a:lnTo>
                  <a:lnTo>
                    <a:pt x="15902" y="86298"/>
                  </a:lnTo>
                  <a:lnTo>
                    <a:pt x="3567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1112"/>
            <p:cNvSpPr/>
            <p:nvPr>
              <p:custDataLst>
                <p:tags r:id="rId54"/>
              </p:custDataLst>
            </p:nvPr>
          </p:nvSpPr>
          <p:spPr>
            <a:xfrm>
              <a:off x="2065598" y="1638300"/>
              <a:ext cx="99753" cy="185677"/>
            </a:xfrm>
            <a:custGeom>
              <a:avLst/>
              <a:gdLst/>
              <a:ahLst/>
              <a:cxnLst/>
              <a:rect l="0" t="0" r="0" b="0"/>
              <a:pathLst>
                <a:path w="99753" h="185677">
                  <a:moveTo>
                    <a:pt x="61652" y="0"/>
                  </a:moveTo>
                  <a:lnTo>
                    <a:pt x="61652" y="0"/>
                  </a:lnTo>
                  <a:lnTo>
                    <a:pt x="58281" y="3371"/>
                  </a:lnTo>
                  <a:lnTo>
                    <a:pt x="46072" y="29064"/>
                  </a:lnTo>
                  <a:lnTo>
                    <a:pt x="34972" y="54310"/>
                  </a:lnTo>
                  <a:lnTo>
                    <a:pt x="23689" y="82699"/>
                  </a:lnTo>
                  <a:lnTo>
                    <a:pt x="13970" y="114131"/>
                  </a:lnTo>
                  <a:lnTo>
                    <a:pt x="6829" y="139390"/>
                  </a:lnTo>
                  <a:lnTo>
                    <a:pt x="723" y="165714"/>
                  </a:lnTo>
                  <a:lnTo>
                    <a:pt x="0" y="176662"/>
                  </a:lnTo>
                  <a:lnTo>
                    <a:pt x="2031" y="183879"/>
                  </a:lnTo>
                  <a:lnTo>
                    <a:pt x="2854" y="185381"/>
                  </a:lnTo>
                  <a:lnTo>
                    <a:pt x="3404" y="185676"/>
                  </a:lnTo>
                  <a:lnTo>
                    <a:pt x="3770" y="185167"/>
                  </a:lnTo>
                  <a:lnTo>
                    <a:pt x="16647" y="157724"/>
                  </a:lnTo>
                  <a:lnTo>
                    <a:pt x="24877" y="146138"/>
                  </a:lnTo>
                  <a:lnTo>
                    <a:pt x="28669" y="144698"/>
                  </a:lnTo>
                  <a:lnTo>
                    <a:pt x="44824" y="146041"/>
                  </a:lnTo>
                  <a:lnTo>
                    <a:pt x="75209" y="152816"/>
                  </a:lnTo>
                  <a:lnTo>
                    <a:pt x="99752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1113"/>
            <p:cNvSpPr/>
            <p:nvPr>
              <p:custDataLst>
                <p:tags r:id="rId55"/>
              </p:custDataLst>
            </p:nvPr>
          </p:nvSpPr>
          <p:spPr>
            <a:xfrm>
              <a:off x="2135646" y="1767893"/>
              <a:ext cx="264655" cy="71007"/>
            </a:xfrm>
            <a:custGeom>
              <a:avLst/>
              <a:gdLst/>
              <a:ahLst/>
              <a:cxnLst/>
              <a:rect l="0" t="0" r="0" b="0"/>
              <a:pathLst>
                <a:path w="264655" h="71007">
                  <a:moveTo>
                    <a:pt x="67804" y="3757"/>
                  </a:moveTo>
                  <a:lnTo>
                    <a:pt x="67804" y="3757"/>
                  </a:lnTo>
                  <a:lnTo>
                    <a:pt x="57691" y="386"/>
                  </a:lnTo>
                  <a:lnTo>
                    <a:pt x="45200" y="2494"/>
                  </a:lnTo>
                  <a:lnTo>
                    <a:pt x="30947" y="8840"/>
                  </a:lnTo>
                  <a:lnTo>
                    <a:pt x="17556" y="18716"/>
                  </a:lnTo>
                  <a:lnTo>
                    <a:pt x="4860" y="36176"/>
                  </a:lnTo>
                  <a:lnTo>
                    <a:pt x="0" y="51384"/>
                  </a:lnTo>
                  <a:lnTo>
                    <a:pt x="1435" y="55970"/>
                  </a:lnTo>
                  <a:lnTo>
                    <a:pt x="8674" y="64827"/>
                  </a:lnTo>
                  <a:lnTo>
                    <a:pt x="20827" y="69705"/>
                  </a:lnTo>
                  <a:lnTo>
                    <a:pt x="28020" y="71006"/>
                  </a:lnTo>
                  <a:lnTo>
                    <a:pt x="41655" y="68688"/>
                  </a:lnTo>
                  <a:lnTo>
                    <a:pt x="54066" y="62248"/>
                  </a:lnTo>
                  <a:lnTo>
                    <a:pt x="77972" y="34847"/>
                  </a:lnTo>
                  <a:lnTo>
                    <a:pt x="82906" y="22514"/>
                  </a:lnTo>
                  <a:lnTo>
                    <a:pt x="86074" y="7462"/>
                  </a:lnTo>
                  <a:lnTo>
                    <a:pt x="84923" y="6933"/>
                  </a:lnTo>
                  <a:lnTo>
                    <a:pt x="79881" y="8226"/>
                  </a:lnTo>
                  <a:lnTo>
                    <a:pt x="74818" y="14915"/>
                  </a:lnTo>
                  <a:lnTo>
                    <a:pt x="70921" y="24944"/>
                  </a:lnTo>
                  <a:lnTo>
                    <a:pt x="68214" y="51467"/>
                  </a:lnTo>
                  <a:lnTo>
                    <a:pt x="69489" y="55319"/>
                  </a:lnTo>
                  <a:lnTo>
                    <a:pt x="74668" y="61481"/>
                  </a:lnTo>
                  <a:lnTo>
                    <a:pt x="78730" y="62701"/>
                  </a:lnTo>
                  <a:lnTo>
                    <a:pt x="88888" y="62175"/>
                  </a:lnTo>
                  <a:lnTo>
                    <a:pt x="98576" y="57707"/>
                  </a:lnTo>
                  <a:lnTo>
                    <a:pt x="124956" y="34250"/>
                  </a:lnTo>
                  <a:lnTo>
                    <a:pt x="146510" y="3777"/>
                  </a:lnTo>
                  <a:lnTo>
                    <a:pt x="148646" y="238"/>
                  </a:lnTo>
                  <a:lnTo>
                    <a:pt x="149215" y="0"/>
                  </a:lnTo>
                  <a:lnTo>
                    <a:pt x="149595" y="547"/>
                  </a:lnTo>
                  <a:lnTo>
                    <a:pt x="150204" y="13236"/>
                  </a:lnTo>
                  <a:lnTo>
                    <a:pt x="145308" y="40388"/>
                  </a:lnTo>
                  <a:lnTo>
                    <a:pt x="144262" y="55129"/>
                  </a:lnTo>
                  <a:lnTo>
                    <a:pt x="144881" y="56350"/>
                  </a:lnTo>
                  <a:lnTo>
                    <a:pt x="146000" y="56457"/>
                  </a:lnTo>
                  <a:lnTo>
                    <a:pt x="172576" y="39027"/>
                  </a:lnTo>
                  <a:lnTo>
                    <a:pt x="191981" y="21968"/>
                  </a:lnTo>
                  <a:lnTo>
                    <a:pt x="204786" y="9153"/>
                  </a:lnTo>
                  <a:lnTo>
                    <a:pt x="207809" y="7354"/>
                  </a:lnTo>
                  <a:lnTo>
                    <a:pt x="209824" y="6861"/>
                  </a:lnTo>
                  <a:lnTo>
                    <a:pt x="211167" y="7237"/>
                  </a:lnTo>
                  <a:lnTo>
                    <a:pt x="212063" y="8194"/>
                  </a:lnTo>
                  <a:lnTo>
                    <a:pt x="208230" y="36454"/>
                  </a:lnTo>
                  <a:lnTo>
                    <a:pt x="211090" y="51466"/>
                  </a:lnTo>
                  <a:lnTo>
                    <a:pt x="216389" y="58593"/>
                  </a:lnTo>
                  <a:lnTo>
                    <a:pt x="219777" y="61481"/>
                  </a:lnTo>
                  <a:lnTo>
                    <a:pt x="224153" y="62701"/>
                  </a:lnTo>
                  <a:lnTo>
                    <a:pt x="234659" y="62175"/>
                  </a:lnTo>
                  <a:lnTo>
                    <a:pt x="264654" y="482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1114"/>
            <p:cNvSpPr/>
            <p:nvPr>
              <p:custDataLst>
                <p:tags r:id="rId56"/>
              </p:custDataLst>
            </p:nvPr>
          </p:nvSpPr>
          <p:spPr>
            <a:xfrm>
              <a:off x="2438534" y="1644650"/>
              <a:ext cx="69717" cy="197760"/>
            </a:xfrm>
            <a:custGeom>
              <a:avLst/>
              <a:gdLst/>
              <a:ahLst/>
              <a:cxnLst/>
              <a:rect l="0" t="0" r="0" b="0"/>
              <a:pathLst>
                <a:path w="69717" h="197760">
                  <a:moveTo>
                    <a:pt x="69716" y="0"/>
                  </a:moveTo>
                  <a:lnTo>
                    <a:pt x="69716" y="0"/>
                  </a:lnTo>
                  <a:lnTo>
                    <a:pt x="59603" y="6742"/>
                  </a:lnTo>
                  <a:lnTo>
                    <a:pt x="43201" y="31161"/>
                  </a:lnTo>
                  <a:lnTo>
                    <a:pt x="29239" y="57123"/>
                  </a:lnTo>
                  <a:lnTo>
                    <a:pt x="15038" y="86066"/>
                  </a:lnTo>
                  <a:lnTo>
                    <a:pt x="4022" y="113040"/>
                  </a:lnTo>
                  <a:lnTo>
                    <a:pt x="67" y="135377"/>
                  </a:lnTo>
                  <a:lnTo>
                    <a:pt x="0" y="145285"/>
                  </a:lnTo>
                  <a:lnTo>
                    <a:pt x="5570" y="161938"/>
                  </a:lnTo>
                  <a:lnTo>
                    <a:pt x="15807" y="175689"/>
                  </a:lnTo>
                  <a:lnTo>
                    <a:pt x="46746" y="197155"/>
                  </a:lnTo>
                  <a:lnTo>
                    <a:pt x="51581" y="197759"/>
                  </a:lnTo>
                  <a:lnTo>
                    <a:pt x="69716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1115"/>
            <p:cNvSpPr/>
            <p:nvPr>
              <p:custDataLst>
                <p:tags r:id="rId57"/>
              </p:custDataLst>
            </p:nvPr>
          </p:nvSpPr>
          <p:spPr>
            <a:xfrm>
              <a:off x="2432050" y="1736293"/>
              <a:ext cx="82551" cy="9958"/>
            </a:xfrm>
            <a:custGeom>
              <a:avLst/>
              <a:gdLst/>
              <a:ahLst/>
              <a:cxnLst/>
              <a:rect l="0" t="0" r="0" b="0"/>
              <a:pathLst>
                <a:path w="82551" h="9958">
                  <a:moveTo>
                    <a:pt x="0" y="9957"/>
                  </a:moveTo>
                  <a:lnTo>
                    <a:pt x="0" y="9957"/>
                  </a:lnTo>
                  <a:lnTo>
                    <a:pt x="0" y="6586"/>
                  </a:lnTo>
                  <a:lnTo>
                    <a:pt x="706" y="5593"/>
                  </a:lnTo>
                  <a:lnTo>
                    <a:pt x="1881" y="4931"/>
                  </a:lnTo>
                  <a:lnTo>
                    <a:pt x="7186" y="4195"/>
                  </a:lnTo>
                  <a:lnTo>
                    <a:pt x="33587" y="1842"/>
                  </a:lnTo>
                  <a:lnTo>
                    <a:pt x="48089" y="0"/>
                  </a:lnTo>
                  <a:lnTo>
                    <a:pt x="82550" y="36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7" name="SMARTInkShape-Group266"/>
          <p:cNvGrpSpPr/>
          <p:nvPr/>
        </p:nvGrpSpPr>
        <p:grpSpPr>
          <a:xfrm>
            <a:off x="1055539" y="2111179"/>
            <a:ext cx="328762" cy="292121"/>
            <a:chOff x="1055539" y="2111179"/>
            <a:chExt cx="328762" cy="292121"/>
          </a:xfrm>
        </p:grpSpPr>
        <p:sp>
          <p:nvSpPr>
            <p:cNvPr id="253" name="SMARTInkShape-1116"/>
            <p:cNvSpPr/>
            <p:nvPr>
              <p:custDataLst>
                <p:tags r:id="rId47"/>
              </p:custDataLst>
            </p:nvPr>
          </p:nvSpPr>
          <p:spPr>
            <a:xfrm>
              <a:off x="1055539" y="2260600"/>
              <a:ext cx="74762" cy="142700"/>
            </a:xfrm>
            <a:custGeom>
              <a:avLst/>
              <a:gdLst/>
              <a:ahLst/>
              <a:cxnLst/>
              <a:rect l="0" t="0" r="0" b="0"/>
              <a:pathLst>
                <a:path w="74762" h="142700">
                  <a:moveTo>
                    <a:pt x="74761" y="0"/>
                  </a:moveTo>
                  <a:lnTo>
                    <a:pt x="74761" y="0"/>
                  </a:lnTo>
                  <a:lnTo>
                    <a:pt x="65923" y="0"/>
                  </a:lnTo>
                  <a:lnTo>
                    <a:pt x="63930" y="2117"/>
                  </a:lnTo>
                  <a:lnTo>
                    <a:pt x="50191" y="29886"/>
                  </a:lnTo>
                  <a:lnTo>
                    <a:pt x="38396" y="56990"/>
                  </a:lnTo>
                  <a:lnTo>
                    <a:pt x="22594" y="87363"/>
                  </a:lnTo>
                  <a:lnTo>
                    <a:pt x="8430" y="119092"/>
                  </a:lnTo>
                  <a:lnTo>
                    <a:pt x="0" y="142082"/>
                  </a:lnTo>
                  <a:lnTo>
                    <a:pt x="226" y="142699"/>
                  </a:lnTo>
                  <a:lnTo>
                    <a:pt x="1082" y="142405"/>
                  </a:lnTo>
                  <a:lnTo>
                    <a:pt x="4911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1117"/>
            <p:cNvSpPr/>
            <p:nvPr>
              <p:custDataLst>
                <p:tags r:id="rId48"/>
              </p:custDataLst>
            </p:nvPr>
          </p:nvSpPr>
          <p:spPr>
            <a:xfrm>
              <a:off x="1060450" y="2111179"/>
              <a:ext cx="177801" cy="251022"/>
            </a:xfrm>
            <a:custGeom>
              <a:avLst/>
              <a:gdLst/>
              <a:ahLst/>
              <a:cxnLst/>
              <a:rect l="0" t="0" r="0" b="0"/>
              <a:pathLst>
                <a:path w="177801" h="25102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1411" y="418"/>
                  </a:lnTo>
                  <a:lnTo>
                    <a:pt x="11550" y="9865"/>
                  </a:lnTo>
                  <a:lnTo>
                    <a:pt x="32507" y="36183"/>
                  </a:lnTo>
                  <a:lnTo>
                    <a:pt x="50901" y="63580"/>
                  </a:lnTo>
                  <a:lnTo>
                    <a:pt x="60745" y="79494"/>
                  </a:lnTo>
                  <a:lnTo>
                    <a:pt x="70836" y="96453"/>
                  </a:lnTo>
                  <a:lnTo>
                    <a:pt x="81090" y="114109"/>
                  </a:lnTo>
                  <a:lnTo>
                    <a:pt x="91455" y="130818"/>
                  </a:lnTo>
                  <a:lnTo>
                    <a:pt x="112378" y="162555"/>
                  </a:lnTo>
                  <a:lnTo>
                    <a:pt x="131555" y="189360"/>
                  </a:lnTo>
                  <a:lnTo>
                    <a:pt x="156337" y="220522"/>
                  </a:lnTo>
                  <a:lnTo>
                    <a:pt x="171441" y="239397"/>
                  </a:lnTo>
                  <a:lnTo>
                    <a:pt x="177800" y="251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1118"/>
            <p:cNvSpPr/>
            <p:nvPr>
              <p:custDataLst>
                <p:tags r:id="rId49"/>
              </p:custDataLst>
            </p:nvPr>
          </p:nvSpPr>
          <p:spPr>
            <a:xfrm>
              <a:off x="1377950" y="22415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5"/>
                  </a:lnTo>
                  <a:lnTo>
                    <a:pt x="1324" y="1881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1119"/>
            <p:cNvSpPr/>
            <p:nvPr>
              <p:custDataLst>
                <p:tags r:id="rId50"/>
              </p:custDataLst>
            </p:nvPr>
          </p:nvSpPr>
          <p:spPr>
            <a:xfrm>
              <a:off x="1371600" y="23241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5" name="SMARTInkShape-Group267"/>
          <p:cNvGrpSpPr/>
          <p:nvPr/>
        </p:nvGrpSpPr>
        <p:grpSpPr>
          <a:xfrm>
            <a:off x="1619419" y="2089150"/>
            <a:ext cx="1060282" cy="253163"/>
            <a:chOff x="1619419" y="2089150"/>
            <a:chExt cx="1060282" cy="253163"/>
          </a:xfrm>
        </p:grpSpPr>
        <p:sp>
          <p:nvSpPr>
            <p:cNvPr id="258" name="SMARTInkShape-1120"/>
            <p:cNvSpPr/>
            <p:nvPr>
              <p:custDataLst>
                <p:tags r:id="rId40"/>
              </p:custDataLst>
            </p:nvPr>
          </p:nvSpPr>
          <p:spPr>
            <a:xfrm>
              <a:off x="1619419" y="2109824"/>
              <a:ext cx="196682" cy="231708"/>
            </a:xfrm>
            <a:custGeom>
              <a:avLst/>
              <a:gdLst/>
              <a:ahLst/>
              <a:cxnLst/>
              <a:rect l="0" t="0" r="0" b="0"/>
              <a:pathLst>
                <a:path w="196682" h="231708">
                  <a:moveTo>
                    <a:pt x="37931" y="74576"/>
                  </a:moveTo>
                  <a:lnTo>
                    <a:pt x="37931" y="74576"/>
                  </a:lnTo>
                  <a:lnTo>
                    <a:pt x="43001" y="44159"/>
                  </a:lnTo>
                  <a:lnTo>
                    <a:pt x="48057" y="13117"/>
                  </a:lnTo>
                  <a:lnTo>
                    <a:pt x="49868" y="0"/>
                  </a:lnTo>
                  <a:lnTo>
                    <a:pt x="50123" y="164"/>
                  </a:lnTo>
                  <a:lnTo>
                    <a:pt x="49699" y="6932"/>
                  </a:lnTo>
                  <a:lnTo>
                    <a:pt x="44083" y="38070"/>
                  </a:lnTo>
                  <a:lnTo>
                    <a:pt x="39916" y="55178"/>
                  </a:lnTo>
                  <a:lnTo>
                    <a:pt x="35021" y="74344"/>
                  </a:lnTo>
                  <a:lnTo>
                    <a:pt x="29641" y="93471"/>
                  </a:lnTo>
                  <a:lnTo>
                    <a:pt x="23938" y="112573"/>
                  </a:lnTo>
                  <a:lnTo>
                    <a:pt x="18019" y="131657"/>
                  </a:lnTo>
                  <a:lnTo>
                    <a:pt x="9561" y="162269"/>
                  </a:lnTo>
                  <a:lnTo>
                    <a:pt x="4155" y="186223"/>
                  </a:lnTo>
                  <a:lnTo>
                    <a:pt x="211" y="216621"/>
                  </a:lnTo>
                  <a:lnTo>
                    <a:pt x="84" y="216545"/>
                  </a:lnTo>
                  <a:lnTo>
                    <a:pt x="0" y="215789"/>
                  </a:lnTo>
                  <a:lnTo>
                    <a:pt x="22457" y="184964"/>
                  </a:lnTo>
                  <a:lnTo>
                    <a:pt x="47222" y="157848"/>
                  </a:lnTo>
                  <a:lnTo>
                    <a:pt x="73140" y="135703"/>
                  </a:lnTo>
                  <a:lnTo>
                    <a:pt x="85329" y="127144"/>
                  </a:lnTo>
                  <a:lnTo>
                    <a:pt x="88580" y="125849"/>
                  </a:lnTo>
                  <a:lnTo>
                    <a:pt x="90747" y="125691"/>
                  </a:lnTo>
                  <a:lnTo>
                    <a:pt x="92192" y="127703"/>
                  </a:lnTo>
                  <a:lnTo>
                    <a:pt x="93797" y="135582"/>
                  </a:lnTo>
                  <a:lnTo>
                    <a:pt x="84588" y="158660"/>
                  </a:lnTo>
                  <a:lnTo>
                    <a:pt x="61711" y="184470"/>
                  </a:lnTo>
                  <a:lnTo>
                    <a:pt x="41551" y="214401"/>
                  </a:lnTo>
                  <a:lnTo>
                    <a:pt x="40344" y="216476"/>
                  </a:lnTo>
                  <a:lnTo>
                    <a:pt x="39540" y="217154"/>
                  </a:lnTo>
                  <a:lnTo>
                    <a:pt x="39004" y="216900"/>
                  </a:lnTo>
                  <a:lnTo>
                    <a:pt x="38646" y="216025"/>
                  </a:lnTo>
                  <a:lnTo>
                    <a:pt x="48211" y="200118"/>
                  </a:lnTo>
                  <a:lnTo>
                    <a:pt x="59635" y="187660"/>
                  </a:lnTo>
                  <a:lnTo>
                    <a:pt x="71251" y="179892"/>
                  </a:lnTo>
                  <a:lnTo>
                    <a:pt x="76964" y="177828"/>
                  </a:lnTo>
                  <a:lnTo>
                    <a:pt x="79475" y="178688"/>
                  </a:lnTo>
                  <a:lnTo>
                    <a:pt x="84147" y="183407"/>
                  </a:lnTo>
                  <a:lnTo>
                    <a:pt x="94306" y="197935"/>
                  </a:lnTo>
                  <a:lnTo>
                    <a:pt x="121215" y="218587"/>
                  </a:lnTo>
                  <a:lnTo>
                    <a:pt x="143120" y="227861"/>
                  </a:lnTo>
                  <a:lnTo>
                    <a:pt x="164113" y="231707"/>
                  </a:lnTo>
                  <a:lnTo>
                    <a:pt x="196681" y="226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1121"/>
            <p:cNvSpPr/>
            <p:nvPr>
              <p:custDataLst>
                <p:tags r:id="rId41"/>
              </p:custDataLst>
            </p:nvPr>
          </p:nvSpPr>
          <p:spPr>
            <a:xfrm>
              <a:off x="1809237" y="2248107"/>
              <a:ext cx="235464" cy="94206"/>
            </a:xfrm>
            <a:custGeom>
              <a:avLst/>
              <a:gdLst/>
              <a:ahLst/>
              <a:cxnLst/>
              <a:rect l="0" t="0" r="0" b="0"/>
              <a:pathLst>
                <a:path w="235464" h="94206">
                  <a:moveTo>
                    <a:pt x="38613" y="37893"/>
                  </a:moveTo>
                  <a:lnTo>
                    <a:pt x="38613" y="37893"/>
                  </a:lnTo>
                  <a:lnTo>
                    <a:pt x="35242" y="34522"/>
                  </a:lnTo>
                  <a:lnTo>
                    <a:pt x="29824" y="32867"/>
                  </a:lnTo>
                  <a:lnTo>
                    <a:pt x="26404" y="32426"/>
                  </a:lnTo>
                  <a:lnTo>
                    <a:pt x="18841" y="35698"/>
                  </a:lnTo>
                  <a:lnTo>
                    <a:pt x="10775" y="42562"/>
                  </a:lnTo>
                  <a:lnTo>
                    <a:pt x="2487" y="52668"/>
                  </a:lnTo>
                  <a:lnTo>
                    <a:pt x="418" y="58326"/>
                  </a:lnTo>
                  <a:lnTo>
                    <a:pt x="0" y="70258"/>
                  </a:lnTo>
                  <a:lnTo>
                    <a:pt x="4048" y="80735"/>
                  </a:lnTo>
                  <a:lnTo>
                    <a:pt x="7103" y="85504"/>
                  </a:lnTo>
                  <a:lnTo>
                    <a:pt x="11962" y="88684"/>
                  </a:lnTo>
                  <a:lnTo>
                    <a:pt x="31579" y="93159"/>
                  </a:lnTo>
                  <a:lnTo>
                    <a:pt x="44659" y="94205"/>
                  </a:lnTo>
                  <a:lnTo>
                    <a:pt x="55646" y="90908"/>
                  </a:lnTo>
                  <a:lnTo>
                    <a:pt x="60552" y="88053"/>
                  </a:lnTo>
                  <a:lnTo>
                    <a:pt x="63822" y="84033"/>
                  </a:lnTo>
                  <a:lnTo>
                    <a:pt x="67456" y="73922"/>
                  </a:lnTo>
                  <a:lnTo>
                    <a:pt x="66131" y="52958"/>
                  </a:lnTo>
                  <a:lnTo>
                    <a:pt x="54528" y="28873"/>
                  </a:lnTo>
                  <a:lnTo>
                    <a:pt x="41055" y="13975"/>
                  </a:lnTo>
                  <a:lnTo>
                    <a:pt x="34289" y="9624"/>
                  </a:lnTo>
                  <a:lnTo>
                    <a:pt x="31497" y="8464"/>
                  </a:lnTo>
                  <a:lnTo>
                    <a:pt x="29636" y="8396"/>
                  </a:lnTo>
                  <a:lnTo>
                    <a:pt x="28395" y="9056"/>
                  </a:lnTo>
                  <a:lnTo>
                    <a:pt x="27568" y="10202"/>
                  </a:lnTo>
                  <a:lnTo>
                    <a:pt x="26403" y="18556"/>
                  </a:lnTo>
                  <a:lnTo>
                    <a:pt x="28357" y="21474"/>
                  </a:lnTo>
                  <a:lnTo>
                    <a:pt x="36171" y="26597"/>
                  </a:lnTo>
                  <a:lnTo>
                    <a:pt x="55842" y="33449"/>
                  </a:lnTo>
                  <a:lnTo>
                    <a:pt x="79545" y="33205"/>
                  </a:lnTo>
                  <a:lnTo>
                    <a:pt x="107063" y="22438"/>
                  </a:lnTo>
                  <a:lnTo>
                    <a:pt x="126818" y="10903"/>
                  </a:lnTo>
                  <a:lnTo>
                    <a:pt x="138126" y="3085"/>
                  </a:lnTo>
                  <a:lnTo>
                    <a:pt x="140938" y="1988"/>
                  </a:lnTo>
                  <a:lnTo>
                    <a:pt x="143519" y="1962"/>
                  </a:lnTo>
                  <a:lnTo>
                    <a:pt x="148268" y="3814"/>
                  </a:lnTo>
                  <a:lnTo>
                    <a:pt x="149816" y="6002"/>
                  </a:lnTo>
                  <a:lnTo>
                    <a:pt x="151537" y="12195"/>
                  </a:lnTo>
                  <a:lnTo>
                    <a:pt x="147572" y="40761"/>
                  </a:lnTo>
                  <a:lnTo>
                    <a:pt x="143413" y="56695"/>
                  </a:lnTo>
                  <a:lnTo>
                    <a:pt x="144692" y="63418"/>
                  </a:lnTo>
                  <a:lnTo>
                    <a:pt x="146022" y="64787"/>
                  </a:lnTo>
                  <a:lnTo>
                    <a:pt x="147613" y="64995"/>
                  </a:lnTo>
                  <a:lnTo>
                    <a:pt x="165350" y="56887"/>
                  </a:lnTo>
                  <a:lnTo>
                    <a:pt x="196031" y="31558"/>
                  </a:lnTo>
                  <a:lnTo>
                    <a:pt x="227570" y="1162"/>
                  </a:lnTo>
                  <a:lnTo>
                    <a:pt x="230201" y="0"/>
                  </a:lnTo>
                  <a:lnTo>
                    <a:pt x="231955" y="637"/>
                  </a:lnTo>
                  <a:lnTo>
                    <a:pt x="233124" y="2472"/>
                  </a:lnTo>
                  <a:lnTo>
                    <a:pt x="232542" y="10156"/>
                  </a:lnTo>
                  <a:lnTo>
                    <a:pt x="229790" y="32336"/>
                  </a:lnTo>
                  <a:lnTo>
                    <a:pt x="234228" y="58371"/>
                  </a:lnTo>
                  <a:lnTo>
                    <a:pt x="235463" y="759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1122"/>
            <p:cNvSpPr/>
            <p:nvPr>
              <p:custDataLst>
                <p:tags r:id="rId42"/>
              </p:custDataLst>
            </p:nvPr>
          </p:nvSpPr>
          <p:spPr>
            <a:xfrm>
              <a:off x="2139950" y="2222500"/>
              <a:ext cx="59587" cy="102811"/>
            </a:xfrm>
            <a:custGeom>
              <a:avLst/>
              <a:gdLst/>
              <a:ahLst/>
              <a:cxnLst/>
              <a:rect l="0" t="0" r="0" b="0"/>
              <a:pathLst>
                <a:path w="59587" h="102811">
                  <a:moveTo>
                    <a:pt x="25400" y="0"/>
                  </a:moveTo>
                  <a:lnTo>
                    <a:pt x="25400" y="0"/>
                  </a:lnTo>
                  <a:lnTo>
                    <a:pt x="11603" y="705"/>
                  </a:lnTo>
                  <a:lnTo>
                    <a:pt x="5627" y="3371"/>
                  </a:lnTo>
                  <a:lnTo>
                    <a:pt x="3751" y="5775"/>
                  </a:lnTo>
                  <a:lnTo>
                    <a:pt x="1667" y="12209"/>
                  </a:lnTo>
                  <a:lnTo>
                    <a:pt x="6386" y="21654"/>
                  </a:lnTo>
                  <a:lnTo>
                    <a:pt x="36955" y="51143"/>
                  </a:lnTo>
                  <a:lnTo>
                    <a:pt x="54694" y="69246"/>
                  </a:lnTo>
                  <a:lnTo>
                    <a:pt x="59586" y="79224"/>
                  </a:lnTo>
                  <a:lnTo>
                    <a:pt x="59480" y="83861"/>
                  </a:lnTo>
                  <a:lnTo>
                    <a:pt x="55598" y="92775"/>
                  </a:lnTo>
                  <a:lnTo>
                    <a:pt x="45407" y="99559"/>
                  </a:lnTo>
                  <a:lnTo>
                    <a:pt x="38738" y="102356"/>
                  </a:lnTo>
                  <a:lnTo>
                    <a:pt x="32175" y="102810"/>
                  </a:lnTo>
                  <a:lnTo>
                    <a:pt x="19239" y="99551"/>
                  </a:lnTo>
                  <a:lnTo>
                    <a:pt x="10197" y="93398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1123"/>
            <p:cNvSpPr/>
            <p:nvPr>
              <p:custDataLst>
                <p:tags r:id="rId43"/>
              </p:custDataLst>
            </p:nvPr>
          </p:nvSpPr>
          <p:spPr>
            <a:xfrm>
              <a:off x="2241718" y="2101850"/>
              <a:ext cx="95083" cy="182710"/>
            </a:xfrm>
            <a:custGeom>
              <a:avLst/>
              <a:gdLst/>
              <a:ahLst/>
              <a:cxnLst/>
              <a:rect l="0" t="0" r="0" b="0"/>
              <a:pathLst>
                <a:path w="95083" h="182710">
                  <a:moveTo>
                    <a:pt x="44282" y="0"/>
                  </a:moveTo>
                  <a:lnTo>
                    <a:pt x="44282" y="0"/>
                  </a:lnTo>
                  <a:lnTo>
                    <a:pt x="47653" y="0"/>
                  </a:lnTo>
                  <a:lnTo>
                    <a:pt x="47426" y="7526"/>
                  </a:lnTo>
                  <a:lnTo>
                    <a:pt x="39569" y="35156"/>
                  </a:lnTo>
                  <a:lnTo>
                    <a:pt x="29487" y="64308"/>
                  </a:lnTo>
                  <a:lnTo>
                    <a:pt x="23836" y="80972"/>
                  </a:lnTo>
                  <a:lnTo>
                    <a:pt x="17951" y="98431"/>
                  </a:lnTo>
                  <a:lnTo>
                    <a:pt x="9531" y="127238"/>
                  </a:lnTo>
                  <a:lnTo>
                    <a:pt x="4143" y="150389"/>
                  </a:lnTo>
                  <a:lnTo>
                    <a:pt x="84" y="181988"/>
                  </a:lnTo>
                  <a:lnTo>
                    <a:pt x="0" y="182709"/>
                  </a:lnTo>
                  <a:lnTo>
                    <a:pt x="15037" y="152983"/>
                  </a:lnTo>
                  <a:lnTo>
                    <a:pt x="20230" y="146074"/>
                  </a:lnTo>
                  <a:lnTo>
                    <a:pt x="33863" y="138218"/>
                  </a:lnTo>
                  <a:lnTo>
                    <a:pt x="47937" y="134792"/>
                  </a:lnTo>
                  <a:lnTo>
                    <a:pt x="79658" y="133540"/>
                  </a:lnTo>
                  <a:lnTo>
                    <a:pt x="9508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1124"/>
            <p:cNvSpPr/>
            <p:nvPr>
              <p:custDataLst>
                <p:tags r:id="rId44"/>
              </p:custDataLst>
            </p:nvPr>
          </p:nvSpPr>
          <p:spPr>
            <a:xfrm>
              <a:off x="2333804" y="2198865"/>
              <a:ext cx="218897" cy="88619"/>
            </a:xfrm>
            <a:custGeom>
              <a:avLst/>
              <a:gdLst/>
              <a:ahLst/>
              <a:cxnLst/>
              <a:rect l="0" t="0" r="0" b="0"/>
              <a:pathLst>
                <a:path w="218897" h="88619">
                  <a:moveTo>
                    <a:pt x="72846" y="10935"/>
                  </a:moveTo>
                  <a:lnTo>
                    <a:pt x="72846" y="10935"/>
                  </a:lnTo>
                  <a:lnTo>
                    <a:pt x="66104" y="4193"/>
                  </a:lnTo>
                  <a:lnTo>
                    <a:pt x="57149" y="883"/>
                  </a:lnTo>
                  <a:lnTo>
                    <a:pt x="51798" y="0"/>
                  </a:lnTo>
                  <a:lnTo>
                    <a:pt x="38326" y="4664"/>
                  </a:lnTo>
                  <a:lnTo>
                    <a:pt x="23637" y="15203"/>
                  </a:lnTo>
                  <a:lnTo>
                    <a:pt x="10053" y="31647"/>
                  </a:lnTo>
                  <a:lnTo>
                    <a:pt x="2605" y="48833"/>
                  </a:lnTo>
                  <a:lnTo>
                    <a:pt x="0" y="64467"/>
                  </a:lnTo>
                  <a:lnTo>
                    <a:pt x="1194" y="76120"/>
                  </a:lnTo>
                  <a:lnTo>
                    <a:pt x="5958" y="84121"/>
                  </a:lnTo>
                  <a:lnTo>
                    <a:pt x="9204" y="87242"/>
                  </a:lnTo>
                  <a:lnTo>
                    <a:pt x="12779" y="88618"/>
                  </a:lnTo>
                  <a:lnTo>
                    <a:pt x="20515" y="88264"/>
                  </a:lnTo>
                  <a:lnTo>
                    <a:pt x="28656" y="83874"/>
                  </a:lnTo>
                  <a:lnTo>
                    <a:pt x="32803" y="80728"/>
                  </a:lnTo>
                  <a:lnTo>
                    <a:pt x="42010" y="66186"/>
                  </a:lnTo>
                  <a:lnTo>
                    <a:pt x="53638" y="37966"/>
                  </a:lnTo>
                  <a:lnTo>
                    <a:pt x="56548" y="30004"/>
                  </a:lnTo>
                  <a:lnTo>
                    <a:pt x="56336" y="27881"/>
                  </a:lnTo>
                  <a:lnTo>
                    <a:pt x="55489" y="26466"/>
                  </a:lnTo>
                  <a:lnTo>
                    <a:pt x="54219" y="27639"/>
                  </a:lnTo>
                  <a:lnTo>
                    <a:pt x="41735" y="53769"/>
                  </a:lnTo>
                  <a:lnTo>
                    <a:pt x="36817" y="70585"/>
                  </a:lnTo>
                  <a:lnTo>
                    <a:pt x="37538" y="74691"/>
                  </a:lnTo>
                  <a:lnTo>
                    <a:pt x="39429" y="78133"/>
                  </a:lnTo>
                  <a:lnTo>
                    <a:pt x="42102" y="81134"/>
                  </a:lnTo>
                  <a:lnTo>
                    <a:pt x="50715" y="84468"/>
                  </a:lnTo>
                  <a:lnTo>
                    <a:pt x="61599" y="85244"/>
                  </a:lnTo>
                  <a:lnTo>
                    <a:pt x="73492" y="83237"/>
                  </a:lnTo>
                  <a:lnTo>
                    <a:pt x="88716" y="74769"/>
                  </a:lnTo>
                  <a:lnTo>
                    <a:pt x="117713" y="43217"/>
                  </a:lnTo>
                  <a:lnTo>
                    <a:pt x="138256" y="22555"/>
                  </a:lnTo>
                  <a:lnTo>
                    <a:pt x="139736" y="22210"/>
                  </a:lnTo>
                  <a:lnTo>
                    <a:pt x="140723" y="22685"/>
                  </a:lnTo>
                  <a:lnTo>
                    <a:pt x="139937" y="28857"/>
                  </a:lnTo>
                  <a:lnTo>
                    <a:pt x="133647" y="44232"/>
                  </a:lnTo>
                  <a:lnTo>
                    <a:pt x="128091" y="55367"/>
                  </a:lnTo>
                  <a:lnTo>
                    <a:pt x="124524" y="74013"/>
                  </a:lnTo>
                  <a:lnTo>
                    <a:pt x="124231" y="78387"/>
                  </a:lnTo>
                  <a:lnTo>
                    <a:pt x="124742" y="81303"/>
                  </a:lnTo>
                  <a:lnTo>
                    <a:pt x="125787" y="83247"/>
                  </a:lnTo>
                  <a:lnTo>
                    <a:pt x="127190" y="84543"/>
                  </a:lnTo>
                  <a:lnTo>
                    <a:pt x="130242" y="83996"/>
                  </a:lnTo>
                  <a:lnTo>
                    <a:pt x="144651" y="75778"/>
                  </a:lnTo>
                  <a:lnTo>
                    <a:pt x="174704" y="45005"/>
                  </a:lnTo>
                  <a:lnTo>
                    <a:pt x="202456" y="20369"/>
                  </a:lnTo>
                  <a:lnTo>
                    <a:pt x="203702" y="21458"/>
                  </a:lnTo>
                  <a:lnTo>
                    <a:pt x="205088" y="28312"/>
                  </a:lnTo>
                  <a:lnTo>
                    <a:pt x="201941" y="38414"/>
                  </a:lnTo>
                  <a:lnTo>
                    <a:pt x="199126" y="44071"/>
                  </a:lnTo>
                  <a:lnTo>
                    <a:pt x="197879" y="56001"/>
                  </a:lnTo>
                  <a:lnTo>
                    <a:pt x="199678" y="66947"/>
                  </a:lnTo>
                  <a:lnTo>
                    <a:pt x="202829" y="74164"/>
                  </a:lnTo>
                  <a:lnTo>
                    <a:pt x="205362" y="75666"/>
                  </a:lnTo>
                  <a:lnTo>
                    <a:pt x="208462" y="75961"/>
                  </a:lnTo>
                  <a:lnTo>
                    <a:pt x="218896" y="74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1125"/>
            <p:cNvSpPr/>
            <p:nvPr>
              <p:custDataLst>
                <p:tags r:id="rId45"/>
              </p:custDataLst>
            </p:nvPr>
          </p:nvSpPr>
          <p:spPr>
            <a:xfrm>
              <a:off x="2614339" y="2089150"/>
              <a:ext cx="52662" cy="193769"/>
            </a:xfrm>
            <a:custGeom>
              <a:avLst/>
              <a:gdLst/>
              <a:ahLst/>
              <a:cxnLst/>
              <a:rect l="0" t="0" r="0" b="0"/>
              <a:pathLst>
                <a:path w="52662" h="193769">
                  <a:moveTo>
                    <a:pt x="46311" y="0"/>
                  </a:moveTo>
                  <a:lnTo>
                    <a:pt x="46311" y="0"/>
                  </a:lnTo>
                  <a:lnTo>
                    <a:pt x="27360" y="31161"/>
                  </a:lnTo>
                  <a:lnTo>
                    <a:pt x="16486" y="55242"/>
                  </a:lnTo>
                  <a:lnTo>
                    <a:pt x="7656" y="82407"/>
                  </a:lnTo>
                  <a:lnTo>
                    <a:pt x="1379" y="110944"/>
                  </a:lnTo>
                  <a:lnTo>
                    <a:pt x="0" y="134445"/>
                  </a:lnTo>
                  <a:lnTo>
                    <a:pt x="2445" y="153593"/>
                  </a:lnTo>
                  <a:lnTo>
                    <a:pt x="11755" y="175566"/>
                  </a:lnTo>
                  <a:lnTo>
                    <a:pt x="19429" y="186450"/>
                  </a:lnTo>
                  <a:lnTo>
                    <a:pt x="27543" y="192228"/>
                  </a:lnTo>
                  <a:lnTo>
                    <a:pt x="31682" y="193768"/>
                  </a:lnTo>
                  <a:lnTo>
                    <a:pt x="35853" y="193385"/>
                  </a:lnTo>
                  <a:lnTo>
                    <a:pt x="52661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1126"/>
            <p:cNvSpPr/>
            <p:nvPr>
              <p:custDataLst>
                <p:tags r:id="rId46"/>
              </p:custDataLst>
            </p:nvPr>
          </p:nvSpPr>
          <p:spPr>
            <a:xfrm>
              <a:off x="2586215" y="2178050"/>
              <a:ext cx="93486" cy="12701"/>
            </a:xfrm>
            <a:custGeom>
              <a:avLst/>
              <a:gdLst/>
              <a:ahLst/>
              <a:cxnLst/>
              <a:rect l="0" t="0" r="0" b="0"/>
              <a:pathLst>
                <a:path w="93486" h="12701">
                  <a:moveTo>
                    <a:pt x="10935" y="0"/>
                  </a:moveTo>
                  <a:lnTo>
                    <a:pt x="10935" y="0"/>
                  </a:lnTo>
                  <a:lnTo>
                    <a:pt x="0" y="5467"/>
                  </a:lnTo>
                  <a:lnTo>
                    <a:pt x="12242" y="9459"/>
                  </a:lnTo>
                  <a:lnTo>
                    <a:pt x="41663" y="12060"/>
                  </a:lnTo>
                  <a:lnTo>
                    <a:pt x="72770" y="12574"/>
                  </a:lnTo>
                  <a:lnTo>
                    <a:pt x="9348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6" name="SMARTInkShape-Group268"/>
          <p:cNvGrpSpPr/>
          <p:nvPr/>
        </p:nvGrpSpPr>
        <p:grpSpPr>
          <a:xfrm>
            <a:off x="2847736" y="2717800"/>
            <a:ext cx="1227010" cy="298451"/>
            <a:chOff x="2847736" y="2717800"/>
            <a:chExt cx="1227010" cy="298451"/>
          </a:xfrm>
        </p:grpSpPr>
        <p:sp>
          <p:nvSpPr>
            <p:cNvPr id="266" name="SMARTInkShape-1127"/>
            <p:cNvSpPr/>
            <p:nvPr>
              <p:custDataLst>
                <p:tags r:id="rId30"/>
              </p:custDataLst>
            </p:nvPr>
          </p:nvSpPr>
          <p:spPr>
            <a:xfrm>
              <a:off x="2971800" y="2828790"/>
              <a:ext cx="127001" cy="142118"/>
            </a:xfrm>
            <a:custGeom>
              <a:avLst/>
              <a:gdLst/>
              <a:ahLst/>
              <a:cxnLst/>
              <a:rect l="0" t="0" r="0" b="0"/>
              <a:pathLst>
                <a:path w="127001" h="142118">
                  <a:moveTo>
                    <a:pt x="0" y="16010"/>
                  </a:moveTo>
                  <a:lnTo>
                    <a:pt x="0" y="16010"/>
                  </a:lnTo>
                  <a:lnTo>
                    <a:pt x="0" y="0"/>
                  </a:lnTo>
                  <a:lnTo>
                    <a:pt x="0" y="1369"/>
                  </a:lnTo>
                  <a:lnTo>
                    <a:pt x="705" y="2016"/>
                  </a:lnTo>
                  <a:lnTo>
                    <a:pt x="3371" y="2735"/>
                  </a:lnTo>
                  <a:lnTo>
                    <a:pt x="6907" y="8699"/>
                  </a:lnTo>
                  <a:lnTo>
                    <a:pt x="18298" y="36517"/>
                  </a:lnTo>
                  <a:lnTo>
                    <a:pt x="30038" y="65752"/>
                  </a:lnTo>
                  <a:lnTo>
                    <a:pt x="42453" y="93386"/>
                  </a:lnTo>
                  <a:lnTo>
                    <a:pt x="63654" y="122232"/>
                  </a:lnTo>
                  <a:lnTo>
                    <a:pt x="77030" y="136226"/>
                  </a:lnTo>
                  <a:lnTo>
                    <a:pt x="83154" y="139995"/>
                  </a:lnTo>
                  <a:lnTo>
                    <a:pt x="90569" y="142117"/>
                  </a:lnTo>
                  <a:lnTo>
                    <a:pt x="92835" y="138887"/>
                  </a:lnTo>
                  <a:lnTo>
                    <a:pt x="103422" y="108355"/>
                  </a:lnTo>
                  <a:lnTo>
                    <a:pt x="112959" y="80531"/>
                  </a:lnTo>
                  <a:lnTo>
                    <a:pt x="119131" y="49216"/>
                  </a:lnTo>
                  <a:lnTo>
                    <a:pt x="120516" y="30835"/>
                  </a:lnTo>
                  <a:lnTo>
                    <a:pt x="121267" y="30127"/>
                  </a:lnTo>
                  <a:lnTo>
                    <a:pt x="127000" y="287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1128"/>
            <p:cNvSpPr/>
            <p:nvPr>
              <p:custDataLst>
                <p:tags r:id="rId31"/>
              </p:custDataLst>
            </p:nvPr>
          </p:nvSpPr>
          <p:spPr>
            <a:xfrm>
              <a:off x="3219450" y="2870200"/>
              <a:ext cx="88901" cy="5959"/>
            </a:xfrm>
            <a:custGeom>
              <a:avLst/>
              <a:gdLst/>
              <a:ahLst/>
              <a:cxnLst/>
              <a:rect l="0" t="0" r="0" b="0"/>
              <a:pathLst>
                <a:path w="88901" h="5959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4520" y="5958"/>
                  </a:lnTo>
                  <a:lnTo>
                    <a:pt x="56089" y="435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1129"/>
            <p:cNvSpPr/>
            <p:nvPr>
              <p:custDataLst>
                <p:tags r:id="rId32"/>
              </p:custDataLst>
            </p:nvPr>
          </p:nvSpPr>
          <p:spPr>
            <a:xfrm>
              <a:off x="3260242" y="2832100"/>
              <a:ext cx="16359" cy="76201"/>
            </a:xfrm>
            <a:custGeom>
              <a:avLst/>
              <a:gdLst/>
              <a:ahLst/>
              <a:cxnLst/>
              <a:rect l="0" t="0" r="0" b="0"/>
              <a:pathLst>
                <a:path w="16359" h="76201">
                  <a:moveTo>
                    <a:pt x="3658" y="0"/>
                  </a:moveTo>
                  <a:lnTo>
                    <a:pt x="3658" y="0"/>
                  </a:lnTo>
                  <a:lnTo>
                    <a:pt x="1777" y="25748"/>
                  </a:lnTo>
                  <a:lnTo>
                    <a:pt x="0" y="38255"/>
                  </a:lnTo>
                  <a:lnTo>
                    <a:pt x="2966" y="55785"/>
                  </a:lnTo>
                  <a:lnTo>
                    <a:pt x="8314" y="66074"/>
                  </a:lnTo>
                  <a:lnTo>
                    <a:pt x="1635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1130"/>
            <p:cNvSpPr/>
            <p:nvPr>
              <p:custDataLst>
                <p:tags r:id="rId33"/>
              </p:custDataLst>
            </p:nvPr>
          </p:nvSpPr>
          <p:spPr>
            <a:xfrm>
              <a:off x="3429000" y="2814957"/>
              <a:ext cx="76201" cy="97612"/>
            </a:xfrm>
            <a:custGeom>
              <a:avLst/>
              <a:gdLst/>
              <a:ahLst/>
              <a:cxnLst/>
              <a:rect l="0" t="0" r="0" b="0"/>
              <a:pathLst>
                <a:path w="76201" h="97612">
                  <a:moveTo>
                    <a:pt x="0" y="29843"/>
                  </a:moveTo>
                  <a:lnTo>
                    <a:pt x="0" y="29843"/>
                  </a:lnTo>
                  <a:lnTo>
                    <a:pt x="0" y="12199"/>
                  </a:lnTo>
                  <a:lnTo>
                    <a:pt x="3371" y="35335"/>
                  </a:lnTo>
                  <a:lnTo>
                    <a:pt x="15901" y="65788"/>
                  </a:lnTo>
                  <a:lnTo>
                    <a:pt x="27838" y="84943"/>
                  </a:lnTo>
                  <a:lnTo>
                    <a:pt x="41983" y="97611"/>
                  </a:lnTo>
                  <a:lnTo>
                    <a:pt x="43511" y="97600"/>
                  </a:lnTo>
                  <a:lnTo>
                    <a:pt x="47090" y="95705"/>
                  </a:lnTo>
                  <a:lnTo>
                    <a:pt x="53072" y="83930"/>
                  </a:lnTo>
                  <a:lnTo>
                    <a:pt x="57050" y="55213"/>
                  </a:lnTo>
                  <a:lnTo>
                    <a:pt x="61981" y="28580"/>
                  </a:lnTo>
                  <a:lnTo>
                    <a:pt x="69502" y="0"/>
                  </a:lnTo>
                  <a:lnTo>
                    <a:pt x="70323" y="70"/>
                  </a:lnTo>
                  <a:lnTo>
                    <a:pt x="76200" y="44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1131"/>
            <p:cNvSpPr/>
            <p:nvPr>
              <p:custDataLst>
                <p:tags r:id="rId34"/>
              </p:custDataLst>
            </p:nvPr>
          </p:nvSpPr>
          <p:spPr>
            <a:xfrm>
              <a:off x="3551170" y="2895600"/>
              <a:ext cx="35929" cy="48260"/>
            </a:xfrm>
            <a:custGeom>
              <a:avLst/>
              <a:gdLst/>
              <a:ahLst/>
              <a:cxnLst/>
              <a:rect l="0" t="0" r="0" b="0"/>
              <a:pathLst>
                <a:path w="35929" h="48260">
                  <a:moveTo>
                    <a:pt x="17530" y="19050"/>
                  </a:moveTo>
                  <a:lnTo>
                    <a:pt x="17530" y="19050"/>
                  </a:lnTo>
                  <a:lnTo>
                    <a:pt x="17530" y="12308"/>
                  </a:lnTo>
                  <a:lnTo>
                    <a:pt x="15649" y="7116"/>
                  </a:lnTo>
                  <a:lnTo>
                    <a:pt x="14159" y="4744"/>
                  </a:lnTo>
                  <a:lnTo>
                    <a:pt x="12461" y="3163"/>
                  </a:lnTo>
                  <a:lnTo>
                    <a:pt x="8692" y="1406"/>
                  </a:lnTo>
                  <a:lnTo>
                    <a:pt x="6699" y="1643"/>
                  </a:lnTo>
                  <a:lnTo>
                    <a:pt x="2603" y="3788"/>
                  </a:lnTo>
                  <a:lnTo>
                    <a:pt x="312" y="10856"/>
                  </a:lnTo>
                  <a:lnTo>
                    <a:pt x="0" y="20347"/>
                  </a:lnTo>
                  <a:lnTo>
                    <a:pt x="2213" y="29269"/>
                  </a:lnTo>
                  <a:lnTo>
                    <a:pt x="10797" y="42225"/>
                  </a:lnTo>
                  <a:lnTo>
                    <a:pt x="16419" y="46989"/>
                  </a:lnTo>
                  <a:lnTo>
                    <a:pt x="18906" y="48259"/>
                  </a:lnTo>
                  <a:lnTo>
                    <a:pt x="25432" y="47789"/>
                  </a:lnTo>
                  <a:lnTo>
                    <a:pt x="29148" y="46676"/>
                  </a:lnTo>
                  <a:lnTo>
                    <a:pt x="31626" y="44523"/>
                  </a:lnTo>
                  <a:lnTo>
                    <a:pt x="34378" y="38367"/>
                  </a:lnTo>
                  <a:lnTo>
                    <a:pt x="35928" y="26969"/>
                  </a:lnTo>
                  <a:lnTo>
                    <a:pt x="32527" y="18806"/>
                  </a:lnTo>
                  <a:lnTo>
                    <a:pt x="175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1132"/>
            <p:cNvSpPr/>
            <p:nvPr>
              <p:custDataLst>
                <p:tags r:id="rId35"/>
              </p:custDataLst>
            </p:nvPr>
          </p:nvSpPr>
          <p:spPr>
            <a:xfrm>
              <a:off x="2847736" y="2717800"/>
              <a:ext cx="79615" cy="298451"/>
            </a:xfrm>
            <a:custGeom>
              <a:avLst/>
              <a:gdLst/>
              <a:ahLst/>
              <a:cxnLst/>
              <a:rect l="0" t="0" r="0" b="0"/>
              <a:pathLst>
                <a:path w="79615" h="298451">
                  <a:moveTo>
                    <a:pt x="79614" y="0"/>
                  </a:moveTo>
                  <a:lnTo>
                    <a:pt x="79614" y="0"/>
                  </a:lnTo>
                  <a:lnTo>
                    <a:pt x="76243" y="0"/>
                  </a:lnTo>
                  <a:lnTo>
                    <a:pt x="64034" y="6742"/>
                  </a:lnTo>
                  <a:lnTo>
                    <a:pt x="43639" y="27790"/>
                  </a:lnTo>
                  <a:lnTo>
                    <a:pt x="29759" y="50216"/>
                  </a:lnTo>
                  <a:lnTo>
                    <a:pt x="17240" y="77351"/>
                  </a:lnTo>
                  <a:lnTo>
                    <a:pt x="6972" y="108226"/>
                  </a:lnTo>
                  <a:lnTo>
                    <a:pt x="3669" y="124362"/>
                  </a:lnTo>
                  <a:lnTo>
                    <a:pt x="1468" y="140764"/>
                  </a:lnTo>
                  <a:lnTo>
                    <a:pt x="0" y="157342"/>
                  </a:lnTo>
                  <a:lnTo>
                    <a:pt x="2132" y="188933"/>
                  </a:lnTo>
                  <a:lnTo>
                    <a:pt x="7783" y="218732"/>
                  </a:lnTo>
                  <a:lnTo>
                    <a:pt x="14999" y="246086"/>
                  </a:lnTo>
                  <a:lnTo>
                    <a:pt x="28554" y="268592"/>
                  </a:lnTo>
                  <a:lnTo>
                    <a:pt x="54214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1133"/>
            <p:cNvSpPr/>
            <p:nvPr>
              <p:custDataLst>
                <p:tags r:id="rId36"/>
              </p:custDataLst>
            </p:nvPr>
          </p:nvSpPr>
          <p:spPr>
            <a:xfrm>
              <a:off x="3638550" y="2736850"/>
              <a:ext cx="70387" cy="228601"/>
            </a:xfrm>
            <a:custGeom>
              <a:avLst/>
              <a:gdLst/>
              <a:ahLst/>
              <a:cxnLst/>
              <a:rect l="0" t="0" r="0" b="0"/>
              <a:pathLst>
                <a:path w="70387" h="2286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10113"/>
                  </a:lnTo>
                  <a:lnTo>
                    <a:pt x="27136" y="33257"/>
                  </a:lnTo>
                  <a:lnTo>
                    <a:pt x="44964" y="62457"/>
                  </a:lnTo>
                  <a:lnTo>
                    <a:pt x="55497" y="84909"/>
                  </a:lnTo>
                  <a:lnTo>
                    <a:pt x="64177" y="108998"/>
                  </a:lnTo>
                  <a:lnTo>
                    <a:pt x="70386" y="133816"/>
                  </a:lnTo>
                  <a:lnTo>
                    <a:pt x="69853" y="158957"/>
                  </a:lnTo>
                  <a:lnTo>
                    <a:pt x="64913" y="182831"/>
                  </a:lnTo>
                  <a:lnTo>
                    <a:pt x="54903" y="210727"/>
                  </a:lnTo>
                  <a:lnTo>
                    <a:pt x="47861" y="226440"/>
                  </a:lnTo>
                  <a:lnTo>
                    <a:pt x="46724" y="227866"/>
                  </a:lnTo>
                  <a:lnTo>
                    <a:pt x="4445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1134"/>
            <p:cNvSpPr/>
            <p:nvPr>
              <p:custDataLst>
                <p:tags r:id="rId37"/>
              </p:custDataLst>
            </p:nvPr>
          </p:nvSpPr>
          <p:spPr>
            <a:xfrm>
              <a:off x="3835400" y="2768600"/>
              <a:ext cx="12701" cy="146051"/>
            </a:xfrm>
            <a:custGeom>
              <a:avLst/>
              <a:gdLst/>
              <a:ahLst/>
              <a:cxnLst/>
              <a:rect l="0" t="0" r="0" b="0"/>
              <a:pathLst>
                <a:path w="12701" h="146051">
                  <a:moveTo>
                    <a:pt x="12700" y="0"/>
                  </a:moveTo>
                  <a:lnTo>
                    <a:pt x="12700" y="0"/>
                  </a:lnTo>
                  <a:lnTo>
                    <a:pt x="3862" y="29886"/>
                  </a:lnTo>
                  <a:lnTo>
                    <a:pt x="1144" y="53619"/>
                  </a:lnTo>
                  <a:lnTo>
                    <a:pt x="339" y="81895"/>
                  </a:lnTo>
                  <a:lnTo>
                    <a:pt x="67" y="112916"/>
                  </a:lnTo>
                  <a:lnTo>
                    <a:pt x="2" y="143998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1135"/>
            <p:cNvSpPr/>
            <p:nvPr>
              <p:custDataLst>
                <p:tags r:id="rId38"/>
              </p:custDataLst>
            </p:nvPr>
          </p:nvSpPr>
          <p:spPr>
            <a:xfrm>
              <a:off x="3784600" y="2736850"/>
              <a:ext cx="146051" cy="25401"/>
            </a:xfrm>
            <a:custGeom>
              <a:avLst/>
              <a:gdLst/>
              <a:ahLst/>
              <a:cxnLst/>
              <a:rect l="0" t="0" r="0" b="0"/>
              <a:pathLst>
                <a:path w="146051" h="25401">
                  <a:moveTo>
                    <a:pt x="0" y="25400"/>
                  </a:moveTo>
                  <a:lnTo>
                    <a:pt x="0" y="25400"/>
                  </a:lnTo>
                  <a:lnTo>
                    <a:pt x="0" y="7756"/>
                  </a:lnTo>
                  <a:lnTo>
                    <a:pt x="13484" y="3396"/>
                  </a:lnTo>
                  <a:lnTo>
                    <a:pt x="38724" y="4377"/>
                  </a:lnTo>
                  <a:lnTo>
                    <a:pt x="60250" y="3592"/>
                  </a:lnTo>
                  <a:lnTo>
                    <a:pt x="82517" y="2302"/>
                  </a:lnTo>
                  <a:lnTo>
                    <a:pt x="109508" y="4837"/>
                  </a:lnTo>
                  <a:lnTo>
                    <a:pt x="133302" y="6151"/>
                  </a:lnTo>
                  <a:lnTo>
                    <a:pt x="138738" y="4380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1136"/>
            <p:cNvSpPr/>
            <p:nvPr>
              <p:custDataLst>
                <p:tags r:id="rId39"/>
              </p:custDataLst>
            </p:nvPr>
          </p:nvSpPr>
          <p:spPr>
            <a:xfrm>
              <a:off x="4020772" y="2870200"/>
              <a:ext cx="53974" cy="67821"/>
            </a:xfrm>
            <a:custGeom>
              <a:avLst/>
              <a:gdLst/>
              <a:ahLst/>
              <a:cxnLst/>
              <a:rect l="0" t="0" r="0" b="0"/>
              <a:pathLst>
                <a:path w="53974" h="67821">
                  <a:moveTo>
                    <a:pt x="17828" y="0"/>
                  </a:moveTo>
                  <a:lnTo>
                    <a:pt x="17828" y="0"/>
                  </a:lnTo>
                  <a:lnTo>
                    <a:pt x="14457" y="0"/>
                  </a:lnTo>
                  <a:lnTo>
                    <a:pt x="10921" y="1881"/>
                  </a:lnTo>
                  <a:lnTo>
                    <a:pt x="6997" y="5775"/>
                  </a:lnTo>
                  <a:lnTo>
                    <a:pt x="2901" y="12209"/>
                  </a:lnTo>
                  <a:lnTo>
                    <a:pt x="0" y="30507"/>
                  </a:lnTo>
                  <a:lnTo>
                    <a:pt x="2511" y="50432"/>
                  </a:lnTo>
                  <a:lnTo>
                    <a:pt x="7728" y="59573"/>
                  </a:lnTo>
                  <a:lnTo>
                    <a:pt x="11094" y="62999"/>
                  </a:lnTo>
                  <a:lnTo>
                    <a:pt x="18598" y="66805"/>
                  </a:lnTo>
                  <a:lnTo>
                    <a:pt x="22575" y="67820"/>
                  </a:lnTo>
                  <a:lnTo>
                    <a:pt x="32638" y="65184"/>
                  </a:lnTo>
                  <a:lnTo>
                    <a:pt x="42755" y="59310"/>
                  </a:lnTo>
                  <a:lnTo>
                    <a:pt x="49603" y="51995"/>
                  </a:lnTo>
                  <a:lnTo>
                    <a:pt x="53117" y="42159"/>
                  </a:lnTo>
                  <a:lnTo>
                    <a:pt x="53973" y="31437"/>
                  </a:lnTo>
                  <a:lnTo>
                    <a:pt x="52002" y="21968"/>
                  </a:lnTo>
                  <a:lnTo>
                    <a:pt x="49077" y="18173"/>
                  </a:lnTo>
                  <a:lnTo>
                    <a:pt x="3052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4" name="SMARTInkShape-Group269"/>
          <p:cNvGrpSpPr/>
          <p:nvPr/>
        </p:nvGrpSpPr>
        <p:grpSpPr>
          <a:xfrm>
            <a:off x="4235450" y="2631659"/>
            <a:ext cx="692151" cy="295692"/>
            <a:chOff x="4235450" y="2631659"/>
            <a:chExt cx="692151" cy="295692"/>
          </a:xfrm>
        </p:grpSpPr>
        <p:sp>
          <p:nvSpPr>
            <p:cNvPr id="277" name="SMARTInkShape-1137"/>
            <p:cNvSpPr/>
            <p:nvPr>
              <p:custDataLst>
                <p:tags r:id="rId23"/>
              </p:custDataLst>
            </p:nvPr>
          </p:nvSpPr>
          <p:spPr>
            <a:xfrm>
              <a:off x="4235450" y="27749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0080" y="174"/>
                  </a:lnTo>
                  <a:lnTo>
                    <a:pt x="71783" y="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1138"/>
            <p:cNvSpPr/>
            <p:nvPr>
              <p:custDataLst>
                <p:tags r:id="rId24"/>
              </p:custDataLst>
            </p:nvPr>
          </p:nvSpPr>
          <p:spPr>
            <a:xfrm>
              <a:off x="4248150" y="281305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31706" y="0"/>
                  </a:lnTo>
                  <a:lnTo>
                    <a:pt x="54549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1139"/>
            <p:cNvSpPr/>
            <p:nvPr>
              <p:custDataLst>
                <p:tags r:id="rId25"/>
              </p:custDataLst>
            </p:nvPr>
          </p:nvSpPr>
          <p:spPr>
            <a:xfrm>
              <a:off x="4514850" y="2755900"/>
              <a:ext cx="114301" cy="97535"/>
            </a:xfrm>
            <a:custGeom>
              <a:avLst/>
              <a:gdLst/>
              <a:ahLst/>
              <a:cxnLst/>
              <a:rect l="0" t="0" r="0" b="0"/>
              <a:pathLst>
                <a:path w="114301" h="97535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11537" y="39963"/>
                  </a:lnTo>
                  <a:lnTo>
                    <a:pt x="27888" y="68755"/>
                  </a:lnTo>
                  <a:lnTo>
                    <a:pt x="43305" y="84812"/>
                  </a:lnTo>
                  <a:lnTo>
                    <a:pt x="57786" y="96559"/>
                  </a:lnTo>
                  <a:lnTo>
                    <a:pt x="60396" y="97534"/>
                  </a:lnTo>
                  <a:lnTo>
                    <a:pt x="62842" y="97478"/>
                  </a:lnTo>
                  <a:lnTo>
                    <a:pt x="65178" y="96735"/>
                  </a:lnTo>
                  <a:lnTo>
                    <a:pt x="66735" y="94829"/>
                  </a:lnTo>
                  <a:lnTo>
                    <a:pt x="79010" y="63535"/>
                  </a:lnTo>
                  <a:lnTo>
                    <a:pt x="86361" y="39600"/>
                  </a:lnTo>
                  <a:lnTo>
                    <a:pt x="93940" y="7915"/>
                  </a:lnTo>
                  <a:lnTo>
                    <a:pt x="95082" y="5276"/>
                  </a:lnTo>
                  <a:lnTo>
                    <a:pt x="96550" y="3518"/>
                  </a:lnTo>
                  <a:lnTo>
                    <a:pt x="98233" y="234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1140"/>
            <p:cNvSpPr/>
            <p:nvPr>
              <p:custDataLst>
                <p:tags r:id="rId26"/>
              </p:custDataLst>
            </p:nvPr>
          </p:nvSpPr>
          <p:spPr>
            <a:xfrm>
              <a:off x="4749800" y="2647950"/>
              <a:ext cx="25401" cy="184151"/>
            </a:xfrm>
            <a:custGeom>
              <a:avLst/>
              <a:gdLst/>
              <a:ahLst/>
              <a:cxnLst/>
              <a:rect l="0" t="0" r="0" b="0"/>
              <a:pathLst>
                <a:path w="25401" h="184151">
                  <a:moveTo>
                    <a:pt x="25400" y="0"/>
                  </a:moveTo>
                  <a:lnTo>
                    <a:pt x="25400" y="0"/>
                  </a:lnTo>
                  <a:lnTo>
                    <a:pt x="23989" y="16620"/>
                  </a:lnTo>
                  <a:lnTo>
                    <a:pt x="16672" y="43338"/>
                  </a:lnTo>
                  <a:lnTo>
                    <a:pt x="14465" y="65828"/>
                  </a:lnTo>
                  <a:lnTo>
                    <a:pt x="11603" y="89935"/>
                  </a:lnTo>
                  <a:lnTo>
                    <a:pt x="8685" y="114054"/>
                  </a:lnTo>
                  <a:lnTo>
                    <a:pt x="7388" y="136533"/>
                  </a:lnTo>
                  <a:lnTo>
                    <a:pt x="2191" y="168159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1141"/>
            <p:cNvSpPr/>
            <p:nvPr>
              <p:custDataLst>
                <p:tags r:id="rId27"/>
              </p:custDataLst>
            </p:nvPr>
          </p:nvSpPr>
          <p:spPr>
            <a:xfrm>
              <a:off x="4667250" y="2631659"/>
              <a:ext cx="228601" cy="16292"/>
            </a:xfrm>
            <a:custGeom>
              <a:avLst/>
              <a:gdLst/>
              <a:ahLst/>
              <a:cxnLst/>
              <a:rect l="0" t="0" r="0" b="0"/>
              <a:pathLst>
                <a:path w="228601" h="16292">
                  <a:moveTo>
                    <a:pt x="0" y="16291"/>
                  </a:moveTo>
                  <a:lnTo>
                    <a:pt x="0" y="16291"/>
                  </a:lnTo>
                  <a:lnTo>
                    <a:pt x="5775" y="11221"/>
                  </a:lnTo>
                  <a:lnTo>
                    <a:pt x="12209" y="7453"/>
                  </a:lnTo>
                  <a:lnTo>
                    <a:pt x="40799" y="4354"/>
                  </a:lnTo>
                  <a:lnTo>
                    <a:pt x="67287" y="3930"/>
                  </a:lnTo>
                  <a:lnTo>
                    <a:pt x="97874" y="1860"/>
                  </a:lnTo>
                  <a:lnTo>
                    <a:pt x="129577" y="0"/>
                  </a:lnTo>
                  <a:lnTo>
                    <a:pt x="160131" y="1524"/>
                  </a:lnTo>
                  <a:lnTo>
                    <a:pt x="184528" y="2672"/>
                  </a:lnTo>
                  <a:lnTo>
                    <a:pt x="210368" y="3319"/>
                  </a:lnTo>
                  <a:lnTo>
                    <a:pt x="220497" y="4175"/>
                  </a:lnTo>
                  <a:lnTo>
                    <a:pt x="223198" y="5392"/>
                  </a:lnTo>
                  <a:lnTo>
                    <a:pt x="228600" y="99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1142"/>
            <p:cNvSpPr/>
            <p:nvPr>
              <p:custDataLst>
                <p:tags r:id="rId28"/>
              </p:custDataLst>
            </p:nvPr>
          </p:nvSpPr>
          <p:spPr>
            <a:xfrm>
              <a:off x="4845389" y="2838450"/>
              <a:ext cx="12362" cy="79870"/>
            </a:xfrm>
            <a:custGeom>
              <a:avLst/>
              <a:gdLst/>
              <a:ahLst/>
              <a:cxnLst/>
              <a:rect l="0" t="0" r="0" b="0"/>
              <a:pathLst>
                <a:path w="12362" h="79870">
                  <a:moveTo>
                    <a:pt x="12361" y="0"/>
                  </a:moveTo>
                  <a:lnTo>
                    <a:pt x="12361" y="0"/>
                  </a:lnTo>
                  <a:lnTo>
                    <a:pt x="11656" y="10844"/>
                  </a:lnTo>
                  <a:lnTo>
                    <a:pt x="3523" y="42063"/>
                  </a:lnTo>
                  <a:lnTo>
                    <a:pt x="0" y="73502"/>
                  </a:lnTo>
                  <a:lnTo>
                    <a:pt x="593" y="76518"/>
                  </a:lnTo>
                  <a:lnTo>
                    <a:pt x="1693" y="78528"/>
                  </a:lnTo>
                  <a:lnTo>
                    <a:pt x="3132" y="79869"/>
                  </a:lnTo>
                  <a:lnTo>
                    <a:pt x="4798" y="79352"/>
                  </a:lnTo>
                  <a:lnTo>
                    <a:pt x="1236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1143"/>
            <p:cNvSpPr/>
            <p:nvPr>
              <p:custDataLst>
                <p:tags r:id="rId29"/>
              </p:custDataLst>
            </p:nvPr>
          </p:nvSpPr>
          <p:spPr>
            <a:xfrm>
              <a:off x="4841398" y="2832100"/>
              <a:ext cx="86203" cy="95251"/>
            </a:xfrm>
            <a:custGeom>
              <a:avLst/>
              <a:gdLst/>
              <a:ahLst/>
              <a:cxnLst/>
              <a:rect l="0" t="0" r="0" b="0"/>
              <a:pathLst>
                <a:path w="86203" h="95251">
                  <a:moveTo>
                    <a:pt x="54452" y="0"/>
                  </a:moveTo>
                  <a:lnTo>
                    <a:pt x="54452" y="0"/>
                  </a:lnTo>
                  <a:lnTo>
                    <a:pt x="54452" y="3371"/>
                  </a:lnTo>
                  <a:lnTo>
                    <a:pt x="51081" y="12209"/>
                  </a:lnTo>
                  <a:lnTo>
                    <a:pt x="42243" y="23765"/>
                  </a:lnTo>
                  <a:lnTo>
                    <a:pt x="12436" y="49539"/>
                  </a:lnTo>
                  <a:lnTo>
                    <a:pt x="291" y="60742"/>
                  </a:lnTo>
                  <a:lnTo>
                    <a:pt x="0" y="61661"/>
                  </a:lnTo>
                  <a:lnTo>
                    <a:pt x="512" y="62274"/>
                  </a:lnTo>
                  <a:lnTo>
                    <a:pt x="1559" y="62683"/>
                  </a:lnTo>
                  <a:lnTo>
                    <a:pt x="18447" y="59680"/>
                  </a:lnTo>
                  <a:lnTo>
                    <a:pt x="48378" y="66228"/>
                  </a:lnTo>
                  <a:lnTo>
                    <a:pt x="53225" y="69552"/>
                  </a:lnTo>
                  <a:lnTo>
                    <a:pt x="71921" y="89305"/>
                  </a:lnTo>
                  <a:lnTo>
                    <a:pt x="8620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8" name="SMARTInkShape-Group270"/>
          <p:cNvGrpSpPr/>
          <p:nvPr/>
        </p:nvGrpSpPr>
        <p:grpSpPr>
          <a:xfrm>
            <a:off x="3644900" y="3412439"/>
            <a:ext cx="573518" cy="173645"/>
            <a:chOff x="3644900" y="3412439"/>
            <a:chExt cx="573518" cy="173645"/>
          </a:xfrm>
        </p:grpSpPr>
        <p:sp>
          <p:nvSpPr>
            <p:cNvPr id="285" name="SMARTInkShape-1144"/>
            <p:cNvSpPr/>
            <p:nvPr>
              <p:custDataLst>
                <p:tags r:id="rId20"/>
              </p:custDataLst>
            </p:nvPr>
          </p:nvSpPr>
          <p:spPr>
            <a:xfrm>
              <a:off x="3644900" y="3412439"/>
              <a:ext cx="266201" cy="82508"/>
            </a:xfrm>
            <a:custGeom>
              <a:avLst/>
              <a:gdLst/>
              <a:ahLst/>
              <a:cxnLst/>
              <a:rect l="0" t="0" r="0" b="0"/>
              <a:pathLst>
                <a:path w="266201" h="82508">
                  <a:moveTo>
                    <a:pt x="0" y="48311"/>
                  </a:moveTo>
                  <a:lnTo>
                    <a:pt x="0" y="48311"/>
                  </a:lnTo>
                  <a:lnTo>
                    <a:pt x="14747" y="22580"/>
                  </a:lnTo>
                  <a:lnTo>
                    <a:pt x="23487" y="14298"/>
                  </a:lnTo>
                  <a:lnTo>
                    <a:pt x="36780" y="5912"/>
                  </a:lnTo>
                  <a:lnTo>
                    <a:pt x="60130" y="0"/>
                  </a:lnTo>
                  <a:lnTo>
                    <a:pt x="88293" y="4990"/>
                  </a:lnTo>
                  <a:lnTo>
                    <a:pt x="104858" y="15417"/>
                  </a:lnTo>
                  <a:lnTo>
                    <a:pt x="132739" y="45106"/>
                  </a:lnTo>
                  <a:lnTo>
                    <a:pt x="161158" y="76673"/>
                  </a:lnTo>
                  <a:lnTo>
                    <a:pt x="163932" y="82507"/>
                  </a:lnTo>
                  <a:lnTo>
                    <a:pt x="164322" y="82397"/>
                  </a:lnTo>
                  <a:lnTo>
                    <a:pt x="164754" y="80394"/>
                  </a:lnTo>
                  <a:lnTo>
                    <a:pt x="164946" y="77151"/>
                  </a:lnTo>
                  <a:lnTo>
                    <a:pt x="156248" y="47498"/>
                  </a:lnTo>
                  <a:lnTo>
                    <a:pt x="152500" y="24364"/>
                  </a:lnTo>
                  <a:lnTo>
                    <a:pt x="156208" y="23557"/>
                  </a:lnTo>
                  <a:lnTo>
                    <a:pt x="186923" y="21086"/>
                  </a:lnTo>
                  <a:lnTo>
                    <a:pt x="218565" y="14084"/>
                  </a:lnTo>
                  <a:lnTo>
                    <a:pt x="246607" y="5695"/>
                  </a:lnTo>
                  <a:lnTo>
                    <a:pt x="254948" y="5382"/>
                  </a:lnTo>
                  <a:lnTo>
                    <a:pt x="261007" y="7594"/>
                  </a:lnTo>
                  <a:lnTo>
                    <a:pt x="262904" y="9878"/>
                  </a:lnTo>
                  <a:lnTo>
                    <a:pt x="265013" y="16178"/>
                  </a:lnTo>
                  <a:lnTo>
                    <a:pt x="266200" y="31029"/>
                  </a:lnTo>
                  <a:lnTo>
                    <a:pt x="262715" y="40865"/>
                  </a:lnTo>
                  <a:lnTo>
                    <a:pt x="245608" y="62049"/>
                  </a:lnTo>
                  <a:lnTo>
                    <a:pt x="222250" y="800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1145"/>
            <p:cNvSpPr/>
            <p:nvPr>
              <p:custDataLst>
                <p:tags r:id="rId21"/>
              </p:custDataLst>
            </p:nvPr>
          </p:nvSpPr>
          <p:spPr>
            <a:xfrm>
              <a:off x="4025900" y="34290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6165" y="588"/>
                  </a:lnTo>
                  <a:lnTo>
                    <a:pt x="61437" y="174"/>
                  </a:lnTo>
                  <a:lnTo>
                    <a:pt x="86094" y="52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1146"/>
            <p:cNvSpPr/>
            <p:nvPr>
              <p:custDataLst>
                <p:tags r:id="rId22"/>
              </p:custDataLst>
            </p:nvPr>
          </p:nvSpPr>
          <p:spPr>
            <a:xfrm>
              <a:off x="4173456" y="3515418"/>
              <a:ext cx="44962" cy="70666"/>
            </a:xfrm>
            <a:custGeom>
              <a:avLst/>
              <a:gdLst/>
              <a:ahLst/>
              <a:cxnLst/>
              <a:rect l="0" t="0" r="0" b="0"/>
              <a:pathLst>
                <a:path w="44962" h="70666">
                  <a:moveTo>
                    <a:pt x="30244" y="15182"/>
                  </a:moveTo>
                  <a:lnTo>
                    <a:pt x="30244" y="15182"/>
                  </a:lnTo>
                  <a:lnTo>
                    <a:pt x="30244" y="8440"/>
                  </a:lnTo>
                  <a:lnTo>
                    <a:pt x="28363" y="3248"/>
                  </a:lnTo>
                  <a:lnTo>
                    <a:pt x="26873" y="876"/>
                  </a:lnTo>
                  <a:lnTo>
                    <a:pt x="25175" y="0"/>
                  </a:lnTo>
                  <a:lnTo>
                    <a:pt x="23337" y="122"/>
                  </a:lnTo>
                  <a:lnTo>
                    <a:pt x="21406" y="908"/>
                  </a:lnTo>
                  <a:lnTo>
                    <a:pt x="11946" y="8758"/>
                  </a:lnTo>
                  <a:lnTo>
                    <a:pt x="3577" y="26763"/>
                  </a:lnTo>
                  <a:lnTo>
                    <a:pt x="0" y="43229"/>
                  </a:lnTo>
                  <a:lnTo>
                    <a:pt x="1045" y="52577"/>
                  </a:lnTo>
                  <a:lnTo>
                    <a:pt x="2311" y="57045"/>
                  </a:lnTo>
                  <a:lnTo>
                    <a:pt x="7481" y="63891"/>
                  </a:lnTo>
                  <a:lnTo>
                    <a:pt x="14483" y="68581"/>
                  </a:lnTo>
                  <a:lnTo>
                    <a:pt x="22298" y="70665"/>
                  </a:lnTo>
                  <a:lnTo>
                    <a:pt x="26358" y="69809"/>
                  </a:lnTo>
                  <a:lnTo>
                    <a:pt x="41131" y="60179"/>
                  </a:lnTo>
                  <a:lnTo>
                    <a:pt x="43852" y="57880"/>
                  </a:lnTo>
                  <a:lnTo>
                    <a:pt x="44961" y="54936"/>
                  </a:lnTo>
                  <a:lnTo>
                    <a:pt x="44311" y="47902"/>
                  </a:lnTo>
                  <a:lnTo>
                    <a:pt x="39978" y="32638"/>
                  </a:lnTo>
                  <a:lnTo>
                    <a:pt x="34335" y="24586"/>
                  </a:lnTo>
                  <a:lnTo>
                    <a:pt x="27829" y="19362"/>
                  </a:lnTo>
                  <a:lnTo>
                    <a:pt x="17544" y="15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9" name="SMARTInkShape-1147"/>
          <p:cNvSpPr/>
          <p:nvPr>
            <p:custDataLst>
              <p:tags r:id="rId4"/>
            </p:custDataLst>
          </p:nvPr>
        </p:nvSpPr>
        <p:spPr>
          <a:xfrm>
            <a:off x="4057650" y="3279411"/>
            <a:ext cx="120651" cy="241903"/>
          </a:xfrm>
          <a:custGeom>
            <a:avLst/>
            <a:gdLst/>
            <a:ahLst/>
            <a:cxnLst/>
            <a:rect l="0" t="0" r="0" b="0"/>
            <a:pathLst>
              <a:path w="120651" h="241903">
                <a:moveTo>
                  <a:pt x="120650" y="35289"/>
                </a:moveTo>
                <a:lnTo>
                  <a:pt x="120650" y="35289"/>
                </a:lnTo>
                <a:lnTo>
                  <a:pt x="102974" y="6678"/>
                </a:lnTo>
                <a:lnTo>
                  <a:pt x="93038" y="1406"/>
                </a:lnTo>
                <a:lnTo>
                  <a:pt x="87426" y="0"/>
                </a:lnTo>
                <a:lnTo>
                  <a:pt x="80861" y="1886"/>
                </a:lnTo>
                <a:lnTo>
                  <a:pt x="66042" y="11506"/>
                </a:lnTo>
                <a:lnTo>
                  <a:pt x="45203" y="42902"/>
                </a:lnTo>
                <a:lnTo>
                  <a:pt x="33966" y="71363"/>
                </a:lnTo>
                <a:lnTo>
                  <a:pt x="24268" y="102828"/>
                </a:lnTo>
                <a:lnTo>
                  <a:pt x="19707" y="119120"/>
                </a:lnTo>
                <a:lnTo>
                  <a:pt x="15254" y="135626"/>
                </a:lnTo>
                <a:lnTo>
                  <a:pt x="8426" y="167137"/>
                </a:lnTo>
                <a:lnTo>
                  <a:pt x="3745" y="194782"/>
                </a:lnTo>
                <a:lnTo>
                  <a:pt x="1110" y="221541"/>
                </a:lnTo>
                <a:lnTo>
                  <a:pt x="97" y="241902"/>
                </a:lnTo>
                <a:lnTo>
                  <a:pt x="0" y="2384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6" name="SMARTInkShape-Group272"/>
          <p:cNvGrpSpPr/>
          <p:nvPr/>
        </p:nvGrpSpPr>
        <p:grpSpPr>
          <a:xfrm>
            <a:off x="4432300" y="3238500"/>
            <a:ext cx="742951" cy="271153"/>
            <a:chOff x="4432300" y="3238500"/>
            <a:chExt cx="742951" cy="271153"/>
          </a:xfrm>
        </p:grpSpPr>
        <p:sp>
          <p:nvSpPr>
            <p:cNvPr id="290" name="SMARTInkShape-1148"/>
            <p:cNvSpPr/>
            <p:nvPr>
              <p:custDataLst>
                <p:tags r:id="rId14"/>
              </p:custDataLst>
            </p:nvPr>
          </p:nvSpPr>
          <p:spPr>
            <a:xfrm>
              <a:off x="4432300" y="33782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146" y="0"/>
                  </a:lnTo>
                  <a:lnTo>
                    <a:pt x="57173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1149"/>
            <p:cNvSpPr/>
            <p:nvPr>
              <p:custDataLst>
                <p:tags r:id="rId15"/>
              </p:custDataLst>
            </p:nvPr>
          </p:nvSpPr>
          <p:spPr>
            <a:xfrm>
              <a:off x="4432300" y="3422650"/>
              <a:ext cx="82551" cy="11392"/>
            </a:xfrm>
            <a:custGeom>
              <a:avLst/>
              <a:gdLst/>
              <a:ahLst/>
              <a:cxnLst/>
              <a:rect l="0" t="0" r="0" b="0"/>
              <a:pathLst>
                <a:path w="82551" h="11392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34842" y="10662"/>
                  </a:lnTo>
                  <a:lnTo>
                    <a:pt x="52422" y="11391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1150"/>
            <p:cNvSpPr/>
            <p:nvPr>
              <p:custDataLst>
                <p:tags r:id="rId16"/>
              </p:custDataLst>
            </p:nvPr>
          </p:nvSpPr>
          <p:spPr>
            <a:xfrm>
              <a:off x="4693412" y="3238500"/>
              <a:ext cx="62739" cy="271153"/>
            </a:xfrm>
            <a:custGeom>
              <a:avLst/>
              <a:gdLst/>
              <a:ahLst/>
              <a:cxnLst/>
              <a:rect l="0" t="0" r="0" b="0"/>
              <a:pathLst>
                <a:path w="62739" h="271153">
                  <a:moveTo>
                    <a:pt x="62738" y="0"/>
                  </a:moveTo>
                  <a:lnTo>
                    <a:pt x="62738" y="0"/>
                  </a:lnTo>
                  <a:lnTo>
                    <a:pt x="41768" y="23087"/>
                  </a:lnTo>
                  <a:lnTo>
                    <a:pt x="24775" y="54583"/>
                  </a:lnTo>
                  <a:lnTo>
                    <a:pt x="15056" y="80938"/>
                  </a:lnTo>
                  <a:lnTo>
                    <a:pt x="7915" y="109115"/>
                  </a:lnTo>
                  <a:lnTo>
                    <a:pt x="3094" y="138101"/>
                  </a:lnTo>
                  <a:lnTo>
                    <a:pt x="952" y="167447"/>
                  </a:lnTo>
                  <a:lnTo>
                    <a:pt x="0" y="193189"/>
                  </a:lnTo>
                  <a:lnTo>
                    <a:pt x="282" y="215684"/>
                  </a:lnTo>
                  <a:lnTo>
                    <a:pt x="5114" y="242804"/>
                  </a:lnTo>
                  <a:lnTo>
                    <a:pt x="17149" y="263443"/>
                  </a:lnTo>
                  <a:lnTo>
                    <a:pt x="22015" y="268780"/>
                  </a:lnTo>
                  <a:lnTo>
                    <a:pt x="26529" y="271152"/>
                  </a:lnTo>
                  <a:lnTo>
                    <a:pt x="32769" y="270325"/>
                  </a:lnTo>
                  <a:lnTo>
                    <a:pt x="43688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1151"/>
            <p:cNvSpPr/>
            <p:nvPr>
              <p:custDataLst>
                <p:tags r:id="rId17"/>
              </p:custDataLst>
            </p:nvPr>
          </p:nvSpPr>
          <p:spPr>
            <a:xfrm>
              <a:off x="4883150" y="3268818"/>
              <a:ext cx="113159" cy="198283"/>
            </a:xfrm>
            <a:custGeom>
              <a:avLst/>
              <a:gdLst/>
              <a:ahLst/>
              <a:cxnLst/>
              <a:rect l="0" t="0" r="0" b="0"/>
              <a:pathLst>
                <a:path w="113159" h="198283">
                  <a:moveTo>
                    <a:pt x="0" y="134782"/>
                  </a:moveTo>
                  <a:lnTo>
                    <a:pt x="0" y="134782"/>
                  </a:lnTo>
                  <a:lnTo>
                    <a:pt x="13815" y="125993"/>
                  </a:lnTo>
                  <a:lnTo>
                    <a:pt x="36595" y="100904"/>
                  </a:lnTo>
                  <a:lnTo>
                    <a:pt x="60075" y="72141"/>
                  </a:lnTo>
                  <a:lnTo>
                    <a:pt x="74678" y="49791"/>
                  </a:lnTo>
                  <a:lnTo>
                    <a:pt x="94798" y="20935"/>
                  </a:lnTo>
                  <a:lnTo>
                    <a:pt x="108522" y="5329"/>
                  </a:lnTo>
                  <a:lnTo>
                    <a:pt x="111732" y="342"/>
                  </a:lnTo>
                  <a:lnTo>
                    <a:pt x="112588" y="0"/>
                  </a:lnTo>
                  <a:lnTo>
                    <a:pt x="113158" y="477"/>
                  </a:lnTo>
                  <a:lnTo>
                    <a:pt x="105361" y="22647"/>
                  </a:lnTo>
                  <a:lnTo>
                    <a:pt x="98333" y="43316"/>
                  </a:lnTo>
                  <a:lnTo>
                    <a:pt x="90505" y="66614"/>
                  </a:lnTo>
                  <a:lnTo>
                    <a:pt x="84204" y="91080"/>
                  </a:lnTo>
                  <a:lnTo>
                    <a:pt x="79053" y="115358"/>
                  </a:lnTo>
                  <a:lnTo>
                    <a:pt x="74410" y="137909"/>
                  </a:lnTo>
                  <a:lnTo>
                    <a:pt x="67830" y="163695"/>
                  </a:lnTo>
                  <a:lnTo>
                    <a:pt x="64783" y="184742"/>
                  </a:lnTo>
                  <a:lnTo>
                    <a:pt x="65061" y="189255"/>
                  </a:lnTo>
                  <a:lnTo>
                    <a:pt x="65951" y="192264"/>
                  </a:lnTo>
                  <a:lnTo>
                    <a:pt x="69850" y="198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1152"/>
            <p:cNvSpPr/>
            <p:nvPr>
              <p:custDataLst>
                <p:tags r:id="rId18"/>
              </p:custDataLst>
            </p:nvPr>
          </p:nvSpPr>
          <p:spPr>
            <a:xfrm>
              <a:off x="5086350" y="3359150"/>
              <a:ext cx="88901" cy="3372"/>
            </a:xfrm>
            <a:custGeom>
              <a:avLst/>
              <a:gdLst/>
              <a:ahLst/>
              <a:cxnLst/>
              <a:rect l="0" t="0" r="0" b="0"/>
              <a:pathLst>
                <a:path w="88901" h="3372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6521" y="3371"/>
                  </a:lnTo>
                  <a:lnTo>
                    <a:pt x="67688" y="314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1153"/>
            <p:cNvSpPr/>
            <p:nvPr>
              <p:custDataLst>
                <p:tags r:id="rId19"/>
              </p:custDataLst>
            </p:nvPr>
          </p:nvSpPr>
          <p:spPr>
            <a:xfrm>
              <a:off x="5112632" y="3340100"/>
              <a:ext cx="18169" cy="69851"/>
            </a:xfrm>
            <a:custGeom>
              <a:avLst/>
              <a:gdLst/>
              <a:ahLst/>
              <a:cxnLst/>
              <a:rect l="0" t="0" r="0" b="0"/>
              <a:pathLst>
                <a:path w="18169" h="69851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0" y="15580"/>
                  </a:lnTo>
                  <a:lnTo>
                    <a:pt x="4362" y="37963"/>
                  </a:lnTo>
                  <a:lnTo>
                    <a:pt x="1816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6" name="SMARTInkShape-Group273"/>
          <p:cNvGrpSpPr/>
          <p:nvPr/>
        </p:nvGrpSpPr>
        <p:grpSpPr>
          <a:xfrm>
            <a:off x="5473700" y="3149600"/>
            <a:ext cx="660401" cy="410232"/>
            <a:chOff x="5473700" y="3149600"/>
            <a:chExt cx="660401" cy="410232"/>
          </a:xfrm>
        </p:grpSpPr>
        <p:sp>
          <p:nvSpPr>
            <p:cNvPr id="297" name="SMARTInkShape-1154"/>
            <p:cNvSpPr/>
            <p:nvPr>
              <p:custDataLst>
                <p:tags r:id="rId5"/>
              </p:custDataLst>
            </p:nvPr>
          </p:nvSpPr>
          <p:spPr>
            <a:xfrm>
              <a:off x="6051550" y="339725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9329" y="24419"/>
                  </a:lnTo>
                  <a:lnTo>
                    <a:pt x="3863" y="50901"/>
                  </a:lnTo>
                  <a:lnTo>
                    <a:pt x="763" y="80610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1155"/>
            <p:cNvSpPr/>
            <p:nvPr>
              <p:custDataLst>
                <p:tags r:id="rId6"/>
              </p:custDataLst>
            </p:nvPr>
          </p:nvSpPr>
          <p:spPr>
            <a:xfrm>
              <a:off x="6054315" y="3416300"/>
              <a:ext cx="79786" cy="88901"/>
            </a:xfrm>
            <a:custGeom>
              <a:avLst/>
              <a:gdLst/>
              <a:ahLst/>
              <a:cxnLst/>
              <a:rect l="0" t="0" r="0" b="0"/>
              <a:pathLst>
                <a:path w="79786" h="88901">
                  <a:moveTo>
                    <a:pt x="67085" y="0"/>
                  </a:moveTo>
                  <a:lnTo>
                    <a:pt x="67085" y="0"/>
                  </a:lnTo>
                  <a:lnTo>
                    <a:pt x="60343" y="0"/>
                  </a:lnTo>
                  <a:lnTo>
                    <a:pt x="51388" y="7526"/>
                  </a:lnTo>
                  <a:lnTo>
                    <a:pt x="25022" y="31982"/>
                  </a:lnTo>
                  <a:lnTo>
                    <a:pt x="326" y="59757"/>
                  </a:lnTo>
                  <a:lnTo>
                    <a:pt x="0" y="61005"/>
                  </a:lnTo>
                  <a:lnTo>
                    <a:pt x="490" y="61837"/>
                  </a:lnTo>
                  <a:lnTo>
                    <a:pt x="1522" y="62391"/>
                  </a:lnTo>
                  <a:lnTo>
                    <a:pt x="32015" y="63402"/>
                  </a:lnTo>
                  <a:lnTo>
                    <a:pt x="48933" y="70213"/>
                  </a:lnTo>
                  <a:lnTo>
                    <a:pt x="66088" y="80437"/>
                  </a:lnTo>
                  <a:lnTo>
                    <a:pt x="70875" y="82317"/>
                  </a:lnTo>
                  <a:lnTo>
                    <a:pt x="7978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1156"/>
            <p:cNvSpPr/>
            <p:nvPr>
              <p:custDataLst>
                <p:tags r:id="rId7"/>
              </p:custDataLst>
            </p:nvPr>
          </p:nvSpPr>
          <p:spPr>
            <a:xfrm>
              <a:off x="5500394" y="3149600"/>
              <a:ext cx="87607" cy="146708"/>
            </a:xfrm>
            <a:custGeom>
              <a:avLst/>
              <a:gdLst/>
              <a:ahLst/>
              <a:cxnLst/>
              <a:rect l="0" t="0" r="0" b="0"/>
              <a:pathLst>
                <a:path w="87607" h="146708">
                  <a:moveTo>
                    <a:pt x="5056" y="0"/>
                  </a:moveTo>
                  <a:lnTo>
                    <a:pt x="5056" y="0"/>
                  </a:lnTo>
                  <a:lnTo>
                    <a:pt x="3174" y="12552"/>
                  </a:lnTo>
                  <a:lnTo>
                    <a:pt x="30" y="37350"/>
                  </a:lnTo>
                  <a:lnTo>
                    <a:pt x="0" y="59639"/>
                  </a:lnTo>
                  <a:lnTo>
                    <a:pt x="2339" y="83656"/>
                  </a:lnTo>
                  <a:lnTo>
                    <a:pt x="7622" y="114236"/>
                  </a:lnTo>
                  <a:lnTo>
                    <a:pt x="17027" y="134428"/>
                  </a:lnTo>
                  <a:lnTo>
                    <a:pt x="25379" y="145978"/>
                  </a:lnTo>
                  <a:lnTo>
                    <a:pt x="29188" y="146707"/>
                  </a:lnTo>
                  <a:lnTo>
                    <a:pt x="39064" y="143755"/>
                  </a:lnTo>
                  <a:lnTo>
                    <a:pt x="53154" y="134159"/>
                  </a:lnTo>
                  <a:lnTo>
                    <a:pt x="60063" y="118893"/>
                  </a:lnTo>
                  <a:lnTo>
                    <a:pt x="69802" y="90261"/>
                  </a:lnTo>
                  <a:lnTo>
                    <a:pt x="82364" y="58673"/>
                  </a:lnTo>
                  <a:lnTo>
                    <a:pt x="87606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1157"/>
            <p:cNvSpPr/>
            <p:nvPr>
              <p:custDataLst>
                <p:tags r:id="rId8"/>
              </p:custDataLst>
            </p:nvPr>
          </p:nvSpPr>
          <p:spPr>
            <a:xfrm>
              <a:off x="5613079" y="3285929"/>
              <a:ext cx="30804" cy="47086"/>
            </a:xfrm>
            <a:custGeom>
              <a:avLst/>
              <a:gdLst/>
              <a:ahLst/>
              <a:cxnLst/>
              <a:rect l="0" t="0" r="0" b="0"/>
              <a:pathLst>
                <a:path w="30804" h="47086">
                  <a:moveTo>
                    <a:pt x="25721" y="3371"/>
                  </a:moveTo>
                  <a:lnTo>
                    <a:pt x="25721" y="3371"/>
                  </a:lnTo>
                  <a:lnTo>
                    <a:pt x="22350" y="0"/>
                  </a:lnTo>
                  <a:lnTo>
                    <a:pt x="19946" y="418"/>
                  </a:lnTo>
                  <a:lnTo>
                    <a:pt x="5949" y="11228"/>
                  </a:lnTo>
                  <a:lnTo>
                    <a:pt x="1956" y="14959"/>
                  </a:lnTo>
                  <a:lnTo>
                    <a:pt x="0" y="18857"/>
                  </a:lnTo>
                  <a:lnTo>
                    <a:pt x="139" y="39442"/>
                  </a:lnTo>
                  <a:lnTo>
                    <a:pt x="1611" y="42235"/>
                  </a:lnTo>
                  <a:lnTo>
                    <a:pt x="4003" y="44097"/>
                  </a:lnTo>
                  <a:lnTo>
                    <a:pt x="12230" y="46718"/>
                  </a:lnTo>
                  <a:lnTo>
                    <a:pt x="14611" y="47085"/>
                  </a:lnTo>
                  <a:lnTo>
                    <a:pt x="16903" y="46625"/>
                  </a:lnTo>
                  <a:lnTo>
                    <a:pt x="21332" y="44232"/>
                  </a:lnTo>
                  <a:lnTo>
                    <a:pt x="27791" y="35547"/>
                  </a:lnTo>
                  <a:lnTo>
                    <a:pt x="30803" y="24037"/>
                  </a:lnTo>
                  <a:lnTo>
                    <a:pt x="29625" y="158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1158"/>
            <p:cNvSpPr/>
            <p:nvPr>
              <p:custDataLst>
                <p:tags r:id="rId9"/>
              </p:custDataLst>
            </p:nvPr>
          </p:nvSpPr>
          <p:spPr>
            <a:xfrm>
              <a:off x="5473700" y="3352800"/>
              <a:ext cx="184151" cy="12701"/>
            </a:xfrm>
            <a:custGeom>
              <a:avLst/>
              <a:gdLst/>
              <a:ahLst/>
              <a:cxnLst/>
              <a:rect l="0" t="0" r="0" b="0"/>
              <a:pathLst>
                <a:path w="184151" h="12701">
                  <a:moveTo>
                    <a:pt x="0" y="0"/>
                  </a:moveTo>
                  <a:lnTo>
                    <a:pt x="0" y="0"/>
                  </a:lnTo>
                  <a:lnTo>
                    <a:pt x="22396" y="5069"/>
                  </a:lnTo>
                  <a:lnTo>
                    <a:pt x="45466" y="8838"/>
                  </a:lnTo>
                  <a:lnTo>
                    <a:pt x="74065" y="10984"/>
                  </a:lnTo>
                  <a:lnTo>
                    <a:pt x="104179" y="11231"/>
                  </a:lnTo>
                  <a:lnTo>
                    <a:pt x="131673" y="8990"/>
                  </a:lnTo>
                  <a:lnTo>
                    <a:pt x="160841" y="7132"/>
                  </a:lnTo>
                  <a:lnTo>
                    <a:pt x="172145" y="8579"/>
                  </a:lnTo>
                  <a:lnTo>
                    <a:pt x="184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1159"/>
            <p:cNvSpPr/>
            <p:nvPr>
              <p:custDataLst>
                <p:tags r:id="rId10"/>
              </p:custDataLst>
            </p:nvPr>
          </p:nvSpPr>
          <p:spPr>
            <a:xfrm>
              <a:off x="5520841" y="3454400"/>
              <a:ext cx="98910" cy="105432"/>
            </a:xfrm>
            <a:custGeom>
              <a:avLst/>
              <a:gdLst/>
              <a:ahLst/>
              <a:cxnLst/>
              <a:rect l="0" t="0" r="0" b="0"/>
              <a:pathLst>
                <a:path w="98910" h="105432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563" y="3371"/>
                  </a:lnTo>
                  <a:lnTo>
                    <a:pt x="7146" y="33587"/>
                  </a:lnTo>
                  <a:lnTo>
                    <a:pt x="17392" y="57694"/>
                  </a:lnTo>
                  <a:lnTo>
                    <a:pt x="32592" y="89415"/>
                  </a:lnTo>
                  <a:lnTo>
                    <a:pt x="39435" y="101831"/>
                  </a:lnTo>
                  <a:lnTo>
                    <a:pt x="43783" y="105230"/>
                  </a:lnTo>
                  <a:lnTo>
                    <a:pt x="45225" y="105431"/>
                  </a:lnTo>
                  <a:lnTo>
                    <a:pt x="46187" y="104860"/>
                  </a:lnTo>
                  <a:lnTo>
                    <a:pt x="61755" y="79282"/>
                  </a:lnTo>
                  <a:lnTo>
                    <a:pt x="77930" y="51408"/>
                  </a:lnTo>
                  <a:lnTo>
                    <a:pt x="9890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1160"/>
            <p:cNvSpPr/>
            <p:nvPr>
              <p:custDataLst>
                <p:tags r:id="rId11"/>
              </p:custDataLst>
            </p:nvPr>
          </p:nvSpPr>
          <p:spPr>
            <a:xfrm>
              <a:off x="5930900" y="33337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3618" y="6907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1161"/>
            <p:cNvSpPr/>
            <p:nvPr>
              <p:custDataLst>
                <p:tags r:id="rId12"/>
              </p:custDataLst>
            </p:nvPr>
          </p:nvSpPr>
          <p:spPr>
            <a:xfrm>
              <a:off x="5734050" y="3168650"/>
              <a:ext cx="84928" cy="361951"/>
            </a:xfrm>
            <a:custGeom>
              <a:avLst/>
              <a:gdLst/>
              <a:ahLst/>
              <a:cxnLst/>
              <a:rect l="0" t="0" r="0" b="0"/>
              <a:pathLst>
                <a:path w="84928" h="361951">
                  <a:moveTo>
                    <a:pt x="12700" y="0"/>
                  </a:moveTo>
                  <a:lnTo>
                    <a:pt x="12700" y="0"/>
                  </a:lnTo>
                  <a:lnTo>
                    <a:pt x="23544" y="26759"/>
                  </a:lnTo>
                  <a:lnTo>
                    <a:pt x="33748" y="50934"/>
                  </a:lnTo>
                  <a:lnTo>
                    <a:pt x="40137" y="66411"/>
                  </a:lnTo>
                  <a:lnTo>
                    <a:pt x="47219" y="83785"/>
                  </a:lnTo>
                  <a:lnTo>
                    <a:pt x="54763" y="102424"/>
                  </a:lnTo>
                  <a:lnTo>
                    <a:pt x="61909" y="121199"/>
                  </a:lnTo>
                  <a:lnTo>
                    <a:pt x="68789" y="140066"/>
                  </a:lnTo>
                  <a:lnTo>
                    <a:pt x="75492" y="158994"/>
                  </a:lnTo>
                  <a:lnTo>
                    <a:pt x="79962" y="177963"/>
                  </a:lnTo>
                  <a:lnTo>
                    <a:pt x="82941" y="196959"/>
                  </a:lnTo>
                  <a:lnTo>
                    <a:pt x="84927" y="215972"/>
                  </a:lnTo>
                  <a:lnTo>
                    <a:pt x="84135" y="234293"/>
                  </a:lnTo>
                  <a:lnTo>
                    <a:pt x="81490" y="252151"/>
                  </a:lnTo>
                  <a:lnTo>
                    <a:pt x="77610" y="269700"/>
                  </a:lnTo>
                  <a:lnTo>
                    <a:pt x="62010" y="300489"/>
                  </a:lnTo>
                  <a:lnTo>
                    <a:pt x="43082" y="326167"/>
                  </a:lnTo>
                  <a:lnTo>
                    <a:pt x="21232" y="350407"/>
                  </a:lnTo>
                  <a:lnTo>
                    <a:pt x="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1162"/>
            <p:cNvSpPr/>
            <p:nvPr>
              <p:custDataLst>
                <p:tags r:id="rId13"/>
              </p:custDataLst>
            </p:nvPr>
          </p:nvSpPr>
          <p:spPr>
            <a:xfrm>
              <a:off x="5956477" y="3162238"/>
              <a:ext cx="114124" cy="270419"/>
            </a:xfrm>
            <a:custGeom>
              <a:avLst/>
              <a:gdLst/>
              <a:ahLst/>
              <a:cxnLst/>
              <a:rect l="0" t="0" r="0" b="0"/>
              <a:pathLst>
                <a:path w="114124" h="270419">
                  <a:moveTo>
                    <a:pt x="114123" y="57212"/>
                  </a:moveTo>
                  <a:lnTo>
                    <a:pt x="114123" y="57212"/>
                  </a:lnTo>
                  <a:lnTo>
                    <a:pt x="112242" y="26438"/>
                  </a:lnTo>
                  <a:lnTo>
                    <a:pt x="110752" y="19762"/>
                  </a:lnTo>
                  <a:lnTo>
                    <a:pt x="103452" y="8582"/>
                  </a:lnTo>
                  <a:lnTo>
                    <a:pt x="98543" y="3625"/>
                  </a:lnTo>
                  <a:lnTo>
                    <a:pt x="93858" y="1026"/>
                  </a:lnTo>
                  <a:lnTo>
                    <a:pt x="89325" y="0"/>
                  </a:lnTo>
                  <a:lnTo>
                    <a:pt x="84891" y="21"/>
                  </a:lnTo>
                  <a:lnTo>
                    <a:pt x="72438" y="7569"/>
                  </a:lnTo>
                  <a:lnTo>
                    <a:pt x="65166" y="13534"/>
                  </a:lnTo>
                  <a:lnTo>
                    <a:pt x="51442" y="35212"/>
                  </a:lnTo>
                  <a:lnTo>
                    <a:pt x="37582" y="65779"/>
                  </a:lnTo>
                  <a:lnTo>
                    <a:pt x="29934" y="84796"/>
                  </a:lnTo>
                  <a:lnTo>
                    <a:pt x="22014" y="105234"/>
                  </a:lnTo>
                  <a:lnTo>
                    <a:pt x="15322" y="125210"/>
                  </a:lnTo>
                  <a:lnTo>
                    <a:pt x="9451" y="144878"/>
                  </a:lnTo>
                  <a:lnTo>
                    <a:pt x="4125" y="164339"/>
                  </a:lnTo>
                  <a:lnTo>
                    <a:pt x="1280" y="181547"/>
                  </a:lnTo>
                  <a:lnTo>
                    <a:pt x="0" y="211955"/>
                  </a:lnTo>
                  <a:lnTo>
                    <a:pt x="1783" y="235818"/>
                  </a:lnTo>
                  <a:lnTo>
                    <a:pt x="6300" y="267051"/>
                  </a:lnTo>
                  <a:lnTo>
                    <a:pt x="7669" y="269071"/>
                  </a:lnTo>
                  <a:lnTo>
                    <a:pt x="9288" y="270418"/>
                  </a:lnTo>
                  <a:lnTo>
                    <a:pt x="9660" y="269905"/>
                  </a:lnTo>
                  <a:lnTo>
                    <a:pt x="6173" y="260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57587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Doppler-</a:t>
            </a:r>
            <a:r>
              <a:rPr lang="en-US" dirty="0" err="1" smtClean="0"/>
              <a:t>effekt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57" y="1147392"/>
            <a:ext cx="7234886" cy="54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7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Doppler-</a:t>
            </a:r>
            <a:r>
              <a:rPr lang="en-US" dirty="0" err="1" smtClean="0"/>
              <a:t>effekt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13" y="1122798"/>
            <a:ext cx="6843374" cy="516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20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Doppler-</a:t>
            </a:r>
            <a:r>
              <a:rPr lang="en-US" dirty="0" err="1" smtClean="0"/>
              <a:t>effekt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929130"/>
            <a:ext cx="5382226" cy="41904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16" y="2664200"/>
            <a:ext cx="5139529" cy="410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2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10753</TotalTime>
  <Words>21</Words>
  <Application>Microsoft Office PowerPoint</Application>
  <PresentationFormat>On-screen Show (4:3)</PresentationFormat>
  <Paragraphs>16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FYS2130 Svingninger og bølger</vt:lpstr>
      <vt:lpstr>Stående bølger</vt:lpstr>
      <vt:lpstr>Musikinstrumenter</vt:lpstr>
      <vt:lpstr>Kvantiserte bølger</vt:lpstr>
      <vt:lpstr>Kvantiserte bølger</vt:lpstr>
      <vt:lpstr>Musikinstrumenter</vt:lpstr>
      <vt:lpstr>French Horn</vt:lpstr>
      <vt:lpstr>Lydintensitet</vt:lpstr>
      <vt:lpstr>Doppler-effekt</vt:lpstr>
      <vt:lpstr>Doppler-effekt</vt:lpstr>
      <vt:lpstr>Doppler-effekt</vt:lpstr>
      <vt:lpstr>Doppler-effekt</vt:lpstr>
      <vt:lpstr>Doppler-effekt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45</cp:revision>
  <dcterms:created xsi:type="dcterms:W3CDTF">2016-12-21T07:17:04Z</dcterms:created>
  <dcterms:modified xsi:type="dcterms:W3CDTF">2018-03-08T10:16:06Z</dcterms:modified>
</cp:coreProperties>
</file>