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124" Type="http://schemas.openxmlformats.org/officeDocument/2006/relationships/tags" Target="../tags/tag124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241.xml"/><Relationship Id="rId21" Type="http://schemas.openxmlformats.org/officeDocument/2006/relationships/tags" Target="../tags/tag145.xml"/><Relationship Id="rId42" Type="http://schemas.openxmlformats.org/officeDocument/2006/relationships/tags" Target="../tags/tag166.xml"/><Relationship Id="rId47" Type="http://schemas.openxmlformats.org/officeDocument/2006/relationships/tags" Target="../tags/tag171.xml"/><Relationship Id="rId63" Type="http://schemas.openxmlformats.org/officeDocument/2006/relationships/tags" Target="../tags/tag187.xml"/><Relationship Id="rId68" Type="http://schemas.openxmlformats.org/officeDocument/2006/relationships/tags" Target="../tags/tag192.xml"/><Relationship Id="rId84" Type="http://schemas.openxmlformats.org/officeDocument/2006/relationships/tags" Target="../tags/tag208.xml"/><Relationship Id="rId89" Type="http://schemas.openxmlformats.org/officeDocument/2006/relationships/tags" Target="../tags/tag213.xml"/><Relationship Id="rId112" Type="http://schemas.openxmlformats.org/officeDocument/2006/relationships/tags" Target="../tags/tag236.xml"/><Relationship Id="rId133" Type="http://schemas.openxmlformats.org/officeDocument/2006/relationships/tags" Target="../tags/tag257.xml"/><Relationship Id="rId138" Type="http://schemas.openxmlformats.org/officeDocument/2006/relationships/tags" Target="../tags/tag262.xml"/><Relationship Id="rId154" Type="http://schemas.openxmlformats.org/officeDocument/2006/relationships/tags" Target="../tags/tag278.xml"/><Relationship Id="rId159" Type="http://schemas.openxmlformats.org/officeDocument/2006/relationships/tags" Target="../tags/tag283.xml"/><Relationship Id="rId175" Type="http://schemas.openxmlformats.org/officeDocument/2006/relationships/tags" Target="../tags/tag299.xml"/><Relationship Id="rId170" Type="http://schemas.openxmlformats.org/officeDocument/2006/relationships/tags" Target="../tags/tag294.xml"/><Relationship Id="rId191" Type="http://schemas.openxmlformats.org/officeDocument/2006/relationships/tags" Target="../tags/tag315.xml"/><Relationship Id="rId196" Type="http://schemas.openxmlformats.org/officeDocument/2006/relationships/tags" Target="../tags/tag320.xml"/><Relationship Id="rId16" Type="http://schemas.openxmlformats.org/officeDocument/2006/relationships/tags" Target="../tags/tag140.xml"/><Relationship Id="rId107" Type="http://schemas.openxmlformats.org/officeDocument/2006/relationships/tags" Target="../tags/tag231.xml"/><Relationship Id="rId11" Type="http://schemas.openxmlformats.org/officeDocument/2006/relationships/tags" Target="../tags/tag135.xml"/><Relationship Id="rId32" Type="http://schemas.openxmlformats.org/officeDocument/2006/relationships/tags" Target="../tags/tag156.xml"/><Relationship Id="rId37" Type="http://schemas.openxmlformats.org/officeDocument/2006/relationships/tags" Target="../tags/tag161.xml"/><Relationship Id="rId53" Type="http://schemas.openxmlformats.org/officeDocument/2006/relationships/tags" Target="../tags/tag177.xml"/><Relationship Id="rId58" Type="http://schemas.openxmlformats.org/officeDocument/2006/relationships/tags" Target="../tags/tag182.xml"/><Relationship Id="rId74" Type="http://schemas.openxmlformats.org/officeDocument/2006/relationships/tags" Target="../tags/tag198.xml"/><Relationship Id="rId79" Type="http://schemas.openxmlformats.org/officeDocument/2006/relationships/tags" Target="../tags/tag203.xml"/><Relationship Id="rId102" Type="http://schemas.openxmlformats.org/officeDocument/2006/relationships/tags" Target="../tags/tag226.xml"/><Relationship Id="rId123" Type="http://schemas.openxmlformats.org/officeDocument/2006/relationships/tags" Target="../tags/tag247.xml"/><Relationship Id="rId128" Type="http://schemas.openxmlformats.org/officeDocument/2006/relationships/tags" Target="../tags/tag252.xml"/><Relationship Id="rId144" Type="http://schemas.openxmlformats.org/officeDocument/2006/relationships/tags" Target="../tags/tag268.xml"/><Relationship Id="rId149" Type="http://schemas.openxmlformats.org/officeDocument/2006/relationships/tags" Target="../tags/tag273.xml"/><Relationship Id="rId5" Type="http://schemas.openxmlformats.org/officeDocument/2006/relationships/tags" Target="../tags/tag129.xml"/><Relationship Id="rId90" Type="http://schemas.openxmlformats.org/officeDocument/2006/relationships/tags" Target="../tags/tag214.xml"/><Relationship Id="rId95" Type="http://schemas.openxmlformats.org/officeDocument/2006/relationships/tags" Target="../tags/tag219.xml"/><Relationship Id="rId160" Type="http://schemas.openxmlformats.org/officeDocument/2006/relationships/tags" Target="../tags/tag284.xml"/><Relationship Id="rId165" Type="http://schemas.openxmlformats.org/officeDocument/2006/relationships/tags" Target="../tags/tag289.xml"/><Relationship Id="rId181" Type="http://schemas.openxmlformats.org/officeDocument/2006/relationships/tags" Target="../tags/tag305.xml"/><Relationship Id="rId186" Type="http://schemas.openxmlformats.org/officeDocument/2006/relationships/tags" Target="../tags/tag310.xml"/><Relationship Id="rId22" Type="http://schemas.openxmlformats.org/officeDocument/2006/relationships/tags" Target="../tags/tag146.xml"/><Relationship Id="rId27" Type="http://schemas.openxmlformats.org/officeDocument/2006/relationships/tags" Target="../tags/tag151.xml"/><Relationship Id="rId43" Type="http://schemas.openxmlformats.org/officeDocument/2006/relationships/tags" Target="../tags/tag167.xml"/><Relationship Id="rId48" Type="http://schemas.openxmlformats.org/officeDocument/2006/relationships/tags" Target="../tags/tag172.xml"/><Relationship Id="rId64" Type="http://schemas.openxmlformats.org/officeDocument/2006/relationships/tags" Target="../tags/tag188.xml"/><Relationship Id="rId69" Type="http://schemas.openxmlformats.org/officeDocument/2006/relationships/tags" Target="../tags/tag193.xml"/><Relationship Id="rId113" Type="http://schemas.openxmlformats.org/officeDocument/2006/relationships/tags" Target="../tags/tag237.xml"/><Relationship Id="rId118" Type="http://schemas.openxmlformats.org/officeDocument/2006/relationships/tags" Target="../tags/tag242.xml"/><Relationship Id="rId134" Type="http://schemas.openxmlformats.org/officeDocument/2006/relationships/tags" Target="../tags/tag258.xml"/><Relationship Id="rId139" Type="http://schemas.openxmlformats.org/officeDocument/2006/relationships/tags" Target="../tags/tag263.xml"/><Relationship Id="rId80" Type="http://schemas.openxmlformats.org/officeDocument/2006/relationships/tags" Target="../tags/tag204.xml"/><Relationship Id="rId85" Type="http://schemas.openxmlformats.org/officeDocument/2006/relationships/tags" Target="../tags/tag209.xml"/><Relationship Id="rId150" Type="http://schemas.openxmlformats.org/officeDocument/2006/relationships/tags" Target="../tags/tag274.xml"/><Relationship Id="rId155" Type="http://schemas.openxmlformats.org/officeDocument/2006/relationships/tags" Target="../tags/tag279.xml"/><Relationship Id="rId171" Type="http://schemas.openxmlformats.org/officeDocument/2006/relationships/tags" Target="../tags/tag295.xml"/><Relationship Id="rId176" Type="http://schemas.openxmlformats.org/officeDocument/2006/relationships/tags" Target="../tags/tag300.xml"/><Relationship Id="rId192" Type="http://schemas.openxmlformats.org/officeDocument/2006/relationships/tags" Target="../tags/tag316.xml"/><Relationship Id="rId197" Type="http://schemas.openxmlformats.org/officeDocument/2006/relationships/slideLayout" Target="../slideLayouts/slideLayout2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33" Type="http://schemas.openxmlformats.org/officeDocument/2006/relationships/tags" Target="../tags/tag157.xml"/><Relationship Id="rId38" Type="http://schemas.openxmlformats.org/officeDocument/2006/relationships/tags" Target="../tags/tag162.xml"/><Relationship Id="rId59" Type="http://schemas.openxmlformats.org/officeDocument/2006/relationships/tags" Target="../tags/tag183.xml"/><Relationship Id="rId103" Type="http://schemas.openxmlformats.org/officeDocument/2006/relationships/tags" Target="../tags/tag227.xml"/><Relationship Id="rId108" Type="http://schemas.openxmlformats.org/officeDocument/2006/relationships/tags" Target="../tags/tag232.xml"/><Relationship Id="rId124" Type="http://schemas.openxmlformats.org/officeDocument/2006/relationships/tags" Target="../tags/tag248.xml"/><Relationship Id="rId129" Type="http://schemas.openxmlformats.org/officeDocument/2006/relationships/tags" Target="../tags/tag253.xml"/><Relationship Id="rId54" Type="http://schemas.openxmlformats.org/officeDocument/2006/relationships/tags" Target="../tags/tag178.xml"/><Relationship Id="rId70" Type="http://schemas.openxmlformats.org/officeDocument/2006/relationships/tags" Target="../tags/tag194.xml"/><Relationship Id="rId75" Type="http://schemas.openxmlformats.org/officeDocument/2006/relationships/tags" Target="../tags/tag199.xml"/><Relationship Id="rId91" Type="http://schemas.openxmlformats.org/officeDocument/2006/relationships/tags" Target="../tags/tag215.xml"/><Relationship Id="rId96" Type="http://schemas.openxmlformats.org/officeDocument/2006/relationships/tags" Target="../tags/tag220.xml"/><Relationship Id="rId140" Type="http://schemas.openxmlformats.org/officeDocument/2006/relationships/tags" Target="../tags/tag264.xml"/><Relationship Id="rId145" Type="http://schemas.openxmlformats.org/officeDocument/2006/relationships/tags" Target="../tags/tag269.xml"/><Relationship Id="rId161" Type="http://schemas.openxmlformats.org/officeDocument/2006/relationships/tags" Target="../tags/tag285.xml"/><Relationship Id="rId166" Type="http://schemas.openxmlformats.org/officeDocument/2006/relationships/tags" Target="../tags/tag290.xml"/><Relationship Id="rId182" Type="http://schemas.openxmlformats.org/officeDocument/2006/relationships/tags" Target="../tags/tag306.xml"/><Relationship Id="rId187" Type="http://schemas.openxmlformats.org/officeDocument/2006/relationships/tags" Target="../tags/tag311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23" Type="http://schemas.openxmlformats.org/officeDocument/2006/relationships/tags" Target="../tags/tag147.xml"/><Relationship Id="rId28" Type="http://schemas.openxmlformats.org/officeDocument/2006/relationships/tags" Target="../tags/tag152.xml"/><Relationship Id="rId49" Type="http://schemas.openxmlformats.org/officeDocument/2006/relationships/tags" Target="../tags/tag173.xml"/><Relationship Id="rId114" Type="http://schemas.openxmlformats.org/officeDocument/2006/relationships/tags" Target="../tags/tag238.xml"/><Relationship Id="rId119" Type="http://schemas.openxmlformats.org/officeDocument/2006/relationships/tags" Target="../tags/tag243.xml"/><Relationship Id="rId44" Type="http://schemas.openxmlformats.org/officeDocument/2006/relationships/tags" Target="../tags/tag168.xml"/><Relationship Id="rId60" Type="http://schemas.openxmlformats.org/officeDocument/2006/relationships/tags" Target="../tags/tag184.xml"/><Relationship Id="rId65" Type="http://schemas.openxmlformats.org/officeDocument/2006/relationships/tags" Target="../tags/tag189.xml"/><Relationship Id="rId81" Type="http://schemas.openxmlformats.org/officeDocument/2006/relationships/tags" Target="../tags/tag205.xml"/><Relationship Id="rId86" Type="http://schemas.openxmlformats.org/officeDocument/2006/relationships/tags" Target="../tags/tag210.xml"/><Relationship Id="rId130" Type="http://schemas.openxmlformats.org/officeDocument/2006/relationships/tags" Target="../tags/tag254.xml"/><Relationship Id="rId135" Type="http://schemas.openxmlformats.org/officeDocument/2006/relationships/tags" Target="../tags/tag259.xml"/><Relationship Id="rId151" Type="http://schemas.openxmlformats.org/officeDocument/2006/relationships/tags" Target="../tags/tag275.xml"/><Relationship Id="rId156" Type="http://schemas.openxmlformats.org/officeDocument/2006/relationships/tags" Target="../tags/tag280.xml"/><Relationship Id="rId177" Type="http://schemas.openxmlformats.org/officeDocument/2006/relationships/tags" Target="../tags/tag301.xml"/><Relationship Id="rId172" Type="http://schemas.openxmlformats.org/officeDocument/2006/relationships/tags" Target="../tags/tag296.xml"/><Relationship Id="rId193" Type="http://schemas.openxmlformats.org/officeDocument/2006/relationships/tags" Target="../tags/tag317.xml"/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39" Type="http://schemas.openxmlformats.org/officeDocument/2006/relationships/tags" Target="../tags/tag163.xml"/><Relationship Id="rId109" Type="http://schemas.openxmlformats.org/officeDocument/2006/relationships/tags" Target="../tags/tag233.xml"/><Relationship Id="rId34" Type="http://schemas.openxmlformats.org/officeDocument/2006/relationships/tags" Target="../tags/tag158.xml"/><Relationship Id="rId50" Type="http://schemas.openxmlformats.org/officeDocument/2006/relationships/tags" Target="../tags/tag174.xml"/><Relationship Id="rId55" Type="http://schemas.openxmlformats.org/officeDocument/2006/relationships/tags" Target="../tags/tag179.xml"/><Relationship Id="rId76" Type="http://schemas.openxmlformats.org/officeDocument/2006/relationships/tags" Target="../tags/tag200.xml"/><Relationship Id="rId97" Type="http://schemas.openxmlformats.org/officeDocument/2006/relationships/tags" Target="../tags/tag221.xml"/><Relationship Id="rId104" Type="http://schemas.openxmlformats.org/officeDocument/2006/relationships/tags" Target="../tags/tag228.xml"/><Relationship Id="rId120" Type="http://schemas.openxmlformats.org/officeDocument/2006/relationships/tags" Target="../tags/tag244.xml"/><Relationship Id="rId125" Type="http://schemas.openxmlformats.org/officeDocument/2006/relationships/tags" Target="../tags/tag249.xml"/><Relationship Id="rId141" Type="http://schemas.openxmlformats.org/officeDocument/2006/relationships/tags" Target="../tags/tag265.xml"/><Relationship Id="rId146" Type="http://schemas.openxmlformats.org/officeDocument/2006/relationships/tags" Target="../tags/tag270.xml"/><Relationship Id="rId167" Type="http://schemas.openxmlformats.org/officeDocument/2006/relationships/tags" Target="../tags/tag291.xml"/><Relationship Id="rId188" Type="http://schemas.openxmlformats.org/officeDocument/2006/relationships/tags" Target="../tags/tag312.xml"/><Relationship Id="rId7" Type="http://schemas.openxmlformats.org/officeDocument/2006/relationships/tags" Target="../tags/tag131.xml"/><Relationship Id="rId71" Type="http://schemas.openxmlformats.org/officeDocument/2006/relationships/tags" Target="../tags/tag195.xml"/><Relationship Id="rId92" Type="http://schemas.openxmlformats.org/officeDocument/2006/relationships/tags" Target="../tags/tag216.xml"/><Relationship Id="rId162" Type="http://schemas.openxmlformats.org/officeDocument/2006/relationships/tags" Target="../tags/tag286.xml"/><Relationship Id="rId183" Type="http://schemas.openxmlformats.org/officeDocument/2006/relationships/tags" Target="../tags/tag307.xml"/><Relationship Id="rId2" Type="http://schemas.openxmlformats.org/officeDocument/2006/relationships/tags" Target="../tags/tag126.xml"/><Relationship Id="rId29" Type="http://schemas.openxmlformats.org/officeDocument/2006/relationships/tags" Target="../tags/tag153.xml"/><Relationship Id="rId24" Type="http://schemas.openxmlformats.org/officeDocument/2006/relationships/tags" Target="../tags/tag148.xml"/><Relationship Id="rId40" Type="http://schemas.openxmlformats.org/officeDocument/2006/relationships/tags" Target="../tags/tag164.xml"/><Relationship Id="rId45" Type="http://schemas.openxmlformats.org/officeDocument/2006/relationships/tags" Target="../tags/tag169.xml"/><Relationship Id="rId66" Type="http://schemas.openxmlformats.org/officeDocument/2006/relationships/tags" Target="../tags/tag190.xml"/><Relationship Id="rId87" Type="http://schemas.openxmlformats.org/officeDocument/2006/relationships/tags" Target="../tags/tag211.xml"/><Relationship Id="rId110" Type="http://schemas.openxmlformats.org/officeDocument/2006/relationships/tags" Target="../tags/tag234.xml"/><Relationship Id="rId115" Type="http://schemas.openxmlformats.org/officeDocument/2006/relationships/tags" Target="../tags/tag239.xml"/><Relationship Id="rId131" Type="http://schemas.openxmlformats.org/officeDocument/2006/relationships/tags" Target="../tags/tag255.xml"/><Relationship Id="rId136" Type="http://schemas.openxmlformats.org/officeDocument/2006/relationships/tags" Target="../tags/tag260.xml"/><Relationship Id="rId157" Type="http://schemas.openxmlformats.org/officeDocument/2006/relationships/tags" Target="../tags/tag281.xml"/><Relationship Id="rId178" Type="http://schemas.openxmlformats.org/officeDocument/2006/relationships/tags" Target="../tags/tag302.xml"/><Relationship Id="rId61" Type="http://schemas.openxmlformats.org/officeDocument/2006/relationships/tags" Target="../tags/tag185.xml"/><Relationship Id="rId82" Type="http://schemas.openxmlformats.org/officeDocument/2006/relationships/tags" Target="../tags/tag206.xml"/><Relationship Id="rId152" Type="http://schemas.openxmlformats.org/officeDocument/2006/relationships/tags" Target="../tags/tag276.xml"/><Relationship Id="rId173" Type="http://schemas.openxmlformats.org/officeDocument/2006/relationships/tags" Target="../tags/tag297.xml"/><Relationship Id="rId194" Type="http://schemas.openxmlformats.org/officeDocument/2006/relationships/tags" Target="../tags/tag318.xml"/><Relationship Id="rId19" Type="http://schemas.openxmlformats.org/officeDocument/2006/relationships/tags" Target="../tags/tag143.xml"/><Relationship Id="rId14" Type="http://schemas.openxmlformats.org/officeDocument/2006/relationships/tags" Target="../tags/tag138.xml"/><Relationship Id="rId30" Type="http://schemas.openxmlformats.org/officeDocument/2006/relationships/tags" Target="../tags/tag154.xml"/><Relationship Id="rId35" Type="http://schemas.openxmlformats.org/officeDocument/2006/relationships/tags" Target="../tags/tag159.xml"/><Relationship Id="rId56" Type="http://schemas.openxmlformats.org/officeDocument/2006/relationships/tags" Target="../tags/tag180.xml"/><Relationship Id="rId77" Type="http://schemas.openxmlformats.org/officeDocument/2006/relationships/tags" Target="../tags/tag201.xml"/><Relationship Id="rId100" Type="http://schemas.openxmlformats.org/officeDocument/2006/relationships/tags" Target="../tags/tag224.xml"/><Relationship Id="rId105" Type="http://schemas.openxmlformats.org/officeDocument/2006/relationships/tags" Target="../tags/tag229.xml"/><Relationship Id="rId126" Type="http://schemas.openxmlformats.org/officeDocument/2006/relationships/tags" Target="../tags/tag250.xml"/><Relationship Id="rId147" Type="http://schemas.openxmlformats.org/officeDocument/2006/relationships/tags" Target="../tags/tag271.xml"/><Relationship Id="rId168" Type="http://schemas.openxmlformats.org/officeDocument/2006/relationships/tags" Target="../tags/tag292.xml"/><Relationship Id="rId8" Type="http://schemas.openxmlformats.org/officeDocument/2006/relationships/tags" Target="../tags/tag132.xml"/><Relationship Id="rId51" Type="http://schemas.openxmlformats.org/officeDocument/2006/relationships/tags" Target="../tags/tag175.xml"/><Relationship Id="rId72" Type="http://schemas.openxmlformats.org/officeDocument/2006/relationships/tags" Target="../tags/tag196.xml"/><Relationship Id="rId93" Type="http://schemas.openxmlformats.org/officeDocument/2006/relationships/tags" Target="../tags/tag217.xml"/><Relationship Id="rId98" Type="http://schemas.openxmlformats.org/officeDocument/2006/relationships/tags" Target="../tags/tag222.xml"/><Relationship Id="rId121" Type="http://schemas.openxmlformats.org/officeDocument/2006/relationships/tags" Target="../tags/tag245.xml"/><Relationship Id="rId142" Type="http://schemas.openxmlformats.org/officeDocument/2006/relationships/tags" Target="../tags/tag266.xml"/><Relationship Id="rId163" Type="http://schemas.openxmlformats.org/officeDocument/2006/relationships/tags" Target="../tags/tag287.xml"/><Relationship Id="rId184" Type="http://schemas.openxmlformats.org/officeDocument/2006/relationships/tags" Target="../tags/tag308.xml"/><Relationship Id="rId189" Type="http://schemas.openxmlformats.org/officeDocument/2006/relationships/tags" Target="../tags/tag313.xml"/><Relationship Id="rId3" Type="http://schemas.openxmlformats.org/officeDocument/2006/relationships/tags" Target="../tags/tag127.xml"/><Relationship Id="rId25" Type="http://schemas.openxmlformats.org/officeDocument/2006/relationships/tags" Target="../tags/tag149.xml"/><Relationship Id="rId46" Type="http://schemas.openxmlformats.org/officeDocument/2006/relationships/tags" Target="../tags/tag170.xml"/><Relationship Id="rId67" Type="http://schemas.openxmlformats.org/officeDocument/2006/relationships/tags" Target="../tags/tag191.xml"/><Relationship Id="rId116" Type="http://schemas.openxmlformats.org/officeDocument/2006/relationships/tags" Target="../tags/tag240.xml"/><Relationship Id="rId137" Type="http://schemas.openxmlformats.org/officeDocument/2006/relationships/tags" Target="../tags/tag261.xml"/><Relationship Id="rId158" Type="http://schemas.openxmlformats.org/officeDocument/2006/relationships/tags" Target="../tags/tag282.xml"/><Relationship Id="rId20" Type="http://schemas.openxmlformats.org/officeDocument/2006/relationships/tags" Target="../tags/tag144.xml"/><Relationship Id="rId41" Type="http://schemas.openxmlformats.org/officeDocument/2006/relationships/tags" Target="../tags/tag165.xml"/><Relationship Id="rId62" Type="http://schemas.openxmlformats.org/officeDocument/2006/relationships/tags" Target="../tags/tag186.xml"/><Relationship Id="rId83" Type="http://schemas.openxmlformats.org/officeDocument/2006/relationships/tags" Target="../tags/tag207.xml"/><Relationship Id="rId88" Type="http://schemas.openxmlformats.org/officeDocument/2006/relationships/tags" Target="../tags/tag212.xml"/><Relationship Id="rId111" Type="http://schemas.openxmlformats.org/officeDocument/2006/relationships/tags" Target="../tags/tag235.xml"/><Relationship Id="rId132" Type="http://schemas.openxmlformats.org/officeDocument/2006/relationships/tags" Target="../tags/tag256.xml"/><Relationship Id="rId153" Type="http://schemas.openxmlformats.org/officeDocument/2006/relationships/tags" Target="../tags/tag277.xml"/><Relationship Id="rId174" Type="http://schemas.openxmlformats.org/officeDocument/2006/relationships/tags" Target="../tags/tag298.xml"/><Relationship Id="rId179" Type="http://schemas.openxmlformats.org/officeDocument/2006/relationships/tags" Target="../tags/tag303.xml"/><Relationship Id="rId195" Type="http://schemas.openxmlformats.org/officeDocument/2006/relationships/tags" Target="../tags/tag319.xml"/><Relationship Id="rId190" Type="http://schemas.openxmlformats.org/officeDocument/2006/relationships/tags" Target="../tags/tag314.xml"/><Relationship Id="rId15" Type="http://schemas.openxmlformats.org/officeDocument/2006/relationships/tags" Target="../tags/tag139.xml"/><Relationship Id="rId36" Type="http://schemas.openxmlformats.org/officeDocument/2006/relationships/tags" Target="../tags/tag160.xml"/><Relationship Id="rId57" Type="http://schemas.openxmlformats.org/officeDocument/2006/relationships/tags" Target="../tags/tag181.xml"/><Relationship Id="rId106" Type="http://schemas.openxmlformats.org/officeDocument/2006/relationships/tags" Target="../tags/tag230.xml"/><Relationship Id="rId127" Type="http://schemas.openxmlformats.org/officeDocument/2006/relationships/tags" Target="../tags/tag251.xml"/><Relationship Id="rId10" Type="http://schemas.openxmlformats.org/officeDocument/2006/relationships/tags" Target="../tags/tag134.xml"/><Relationship Id="rId31" Type="http://schemas.openxmlformats.org/officeDocument/2006/relationships/tags" Target="../tags/tag155.xml"/><Relationship Id="rId52" Type="http://schemas.openxmlformats.org/officeDocument/2006/relationships/tags" Target="../tags/tag176.xml"/><Relationship Id="rId73" Type="http://schemas.openxmlformats.org/officeDocument/2006/relationships/tags" Target="../tags/tag197.xml"/><Relationship Id="rId78" Type="http://schemas.openxmlformats.org/officeDocument/2006/relationships/tags" Target="../tags/tag202.xml"/><Relationship Id="rId94" Type="http://schemas.openxmlformats.org/officeDocument/2006/relationships/tags" Target="../tags/tag218.xml"/><Relationship Id="rId99" Type="http://schemas.openxmlformats.org/officeDocument/2006/relationships/tags" Target="../tags/tag223.xml"/><Relationship Id="rId101" Type="http://schemas.openxmlformats.org/officeDocument/2006/relationships/tags" Target="../tags/tag225.xml"/><Relationship Id="rId122" Type="http://schemas.openxmlformats.org/officeDocument/2006/relationships/tags" Target="../tags/tag246.xml"/><Relationship Id="rId143" Type="http://schemas.openxmlformats.org/officeDocument/2006/relationships/tags" Target="../tags/tag267.xml"/><Relationship Id="rId148" Type="http://schemas.openxmlformats.org/officeDocument/2006/relationships/tags" Target="../tags/tag272.xml"/><Relationship Id="rId164" Type="http://schemas.openxmlformats.org/officeDocument/2006/relationships/tags" Target="../tags/tag288.xml"/><Relationship Id="rId169" Type="http://schemas.openxmlformats.org/officeDocument/2006/relationships/tags" Target="../tags/tag293.xml"/><Relationship Id="rId185" Type="http://schemas.openxmlformats.org/officeDocument/2006/relationships/tags" Target="../tags/tag309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80" Type="http://schemas.openxmlformats.org/officeDocument/2006/relationships/tags" Target="../tags/tag304.xml"/><Relationship Id="rId26" Type="http://schemas.openxmlformats.org/officeDocument/2006/relationships/tags" Target="../tags/tag150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437.xml"/><Relationship Id="rId21" Type="http://schemas.openxmlformats.org/officeDocument/2006/relationships/tags" Target="../tags/tag341.xml"/><Relationship Id="rId42" Type="http://schemas.openxmlformats.org/officeDocument/2006/relationships/tags" Target="../tags/tag362.xml"/><Relationship Id="rId63" Type="http://schemas.openxmlformats.org/officeDocument/2006/relationships/tags" Target="../tags/tag383.xml"/><Relationship Id="rId84" Type="http://schemas.openxmlformats.org/officeDocument/2006/relationships/tags" Target="../tags/tag404.xml"/><Relationship Id="rId138" Type="http://schemas.openxmlformats.org/officeDocument/2006/relationships/tags" Target="../tags/tag458.xml"/><Relationship Id="rId159" Type="http://schemas.openxmlformats.org/officeDocument/2006/relationships/tags" Target="../tags/tag479.xml"/><Relationship Id="rId170" Type="http://schemas.openxmlformats.org/officeDocument/2006/relationships/tags" Target="../tags/tag490.xml"/><Relationship Id="rId191" Type="http://schemas.openxmlformats.org/officeDocument/2006/relationships/tags" Target="../tags/tag511.xml"/><Relationship Id="rId205" Type="http://schemas.openxmlformats.org/officeDocument/2006/relationships/tags" Target="../tags/tag525.xml"/><Relationship Id="rId107" Type="http://schemas.openxmlformats.org/officeDocument/2006/relationships/tags" Target="../tags/tag427.xml"/><Relationship Id="rId11" Type="http://schemas.openxmlformats.org/officeDocument/2006/relationships/tags" Target="../tags/tag331.xml"/><Relationship Id="rId32" Type="http://schemas.openxmlformats.org/officeDocument/2006/relationships/tags" Target="../tags/tag352.xml"/><Relationship Id="rId37" Type="http://schemas.openxmlformats.org/officeDocument/2006/relationships/tags" Target="../tags/tag357.xml"/><Relationship Id="rId53" Type="http://schemas.openxmlformats.org/officeDocument/2006/relationships/tags" Target="../tags/tag373.xml"/><Relationship Id="rId58" Type="http://schemas.openxmlformats.org/officeDocument/2006/relationships/tags" Target="../tags/tag378.xml"/><Relationship Id="rId74" Type="http://schemas.openxmlformats.org/officeDocument/2006/relationships/tags" Target="../tags/tag394.xml"/><Relationship Id="rId79" Type="http://schemas.openxmlformats.org/officeDocument/2006/relationships/tags" Target="../tags/tag399.xml"/><Relationship Id="rId102" Type="http://schemas.openxmlformats.org/officeDocument/2006/relationships/tags" Target="../tags/tag422.xml"/><Relationship Id="rId123" Type="http://schemas.openxmlformats.org/officeDocument/2006/relationships/tags" Target="../tags/tag443.xml"/><Relationship Id="rId128" Type="http://schemas.openxmlformats.org/officeDocument/2006/relationships/tags" Target="../tags/tag448.xml"/><Relationship Id="rId144" Type="http://schemas.openxmlformats.org/officeDocument/2006/relationships/tags" Target="../tags/tag464.xml"/><Relationship Id="rId149" Type="http://schemas.openxmlformats.org/officeDocument/2006/relationships/tags" Target="../tags/tag469.xml"/><Relationship Id="rId5" Type="http://schemas.openxmlformats.org/officeDocument/2006/relationships/tags" Target="../tags/tag325.xml"/><Relationship Id="rId90" Type="http://schemas.openxmlformats.org/officeDocument/2006/relationships/tags" Target="../tags/tag410.xml"/><Relationship Id="rId95" Type="http://schemas.openxmlformats.org/officeDocument/2006/relationships/tags" Target="../tags/tag415.xml"/><Relationship Id="rId160" Type="http://schemas.openxmlformats.org/officeDocument/2006/relationships/tags" Target="../tags/tag480.xml"/><Relationship Id="rId165" Type="http://schemas.openxmlformats.org/officeDocument/2006/relationships/tags" Target="../tags/tag485.xml"/><Relationship Id="rId181" Type="http://schemas.openxmlformats.org/officeDocument/2006/relationships/tags" Target="../tags/tag501.xml"/><Relationship Id="rId186" Type="http://schemas.openxmlformats.org/officeDocument/2006/relationships/tags" Target="../tags/tag506.xml"/><Relationship Id="rId216" Type="http://schemas.openxmlformats.org/officeDocument/2006/relationships/slideLayout" Target="../slideLayouts/slideLayout2.xml"/><Relationship Id="rId211" Type="http://schemas.openxmlformats.org/officeDocument/2006/relationships/tags" Target="../tags/tag531.xml"/><Relationship Id="rId22" Type="http://schemas.openxmlformats.org/officeDocument/2006/relationships/tags" Target="../tags/tag342.xml"/><Relationship Id="rId27" Type="http://schemas.openxmlformats.org/officeDocument/2006/relationships/tags" Target="../tags/tag347.xml"/><Relationship Id="rId43" Type="http://schemas.openxmlformats.org/officeDocument/2006/relationships/tags" Target="../tags/tag363.xml"/><Relationship Id="rId48" Type="http://schemas.openxmlformats.org/officeDocument/2006/relationships/tags" Target="../tags/tag368.xml"/><Relationship Id="rId64" Type="http://schemas.openxmlformats.org/officeDocument/2006/relationships/tags" Target="../tags/tag384.xml"/><Relationship Id="rId69" Type="http://schemas.openxmlformats.org/officeDocument/2006/relationships/tags" Target="../tags/tag389.xml"/><Relationship Id="rId113" Type="http://schemas.openxmlformats.org/officeDocument/2006/relationships/tags" Target="../tags/tag433.xml"/><Relationship Id="rId118" Type="http://schemas.openxmlformats.org/officeDocument/2006/relationships/tags" Target="../tags/tag438.xml"/><Relationship Id="rId134" Type="http://schemas.openxmlformats.org/officeDocument/2006/relationships/tags" Target="../tags/tag454.xml"/><Relationship Id="rId139" Type="http://schemas.openxmlformats.org/officeDocument/2006/relationships/tags" Target="../tags/tag459.xml"/><Relationship Id="rId80" Type="http://schemas.openxmlformats.org/officeDocument/2006/relationships/tags" Target="../tags/tag400.xml"/><Relationship Id="rId85" Type="http://schemas.openxmlformats.org/officeDocument/2006/relationships/tags" Target="../tags/tag405.xml"/><Relationship Id="rId150" Type="http://schemas.openxmlformats.org/officeDocument/2006/relationships/tags" Target="../tags/tag470.xml"/><Relationship Id="rId155" Type="http://schemas.openxmlformats.org/officeDocument/2006/relationships/tags" Target="../tags/tag475.xml"/><Relationship Id="rId171" Type="http://schemas.openxmlformats.org/officeDocument/2006/relationships/tags" Target="../tags/tag491.xml"/><Relationship Id="rId176" Type="http://schemas.openxmlformats.org/officeDocument/2006/relationships/tags" Target="../tags/tag496.xml"/><Relationship Id="rId192" Type="http://schemas.openxmlformats.org/officeDocument/2006/relationships/tags" Target="../tags/tag512.xml"/><Relationship Id="rId197" Type="http://schemas.openxmlformats.org/officeDocument/2006/relationships/tags" Target="../tags/tag517.xml"/><Relationship Id="rId206" Type="http://schemas.openxmlformats.org/officeDocument/2006/relationships/tags" Target="../tags/tag526.xml"/><Relationship Id="rId201" Type="http://schemas.openxmlformats.org/officeDocument/2006/relationships/tags" Target="../tags/tag521.xml"/><Relationship Id="rId12" Type="http://schemas.openxmlformats.org/officeDocument/2006/relationships/tags" Target="../tags/tag332.xml"/><Relationship Id="rId17" Type="http://schemas.openxmlformats.org/officeDocument/2006/relationships/tags" Target="../tags/tag337.xml"/><Relationship Id="rId33" Type="http://schemas.openxmlformats.org/officeDocument/2006/relationships/tags" Target="../tags/tag353.xml"/><Relationship Id="rId38" Type="http://schemas.openxmlformats.org/officeDocument/2006/relationships/tags" Target="../tags/tag358.xml"/><Relationship Id="rId59" Type="http://schemas.openxmlformats.org/officeDocument/2006/relationships/tags" Target="../tags/tag379.xml"/><Relationship Id="rId103" Type="http://schemas.openxmlformats.org/officeDocument/2006/relationships/tags" Target="../tags/tag423.xml"/><Relationship Id="rId108" Type="http://schemas.openxmlformats.org/officeDocument/2006/relationships/tags" Target="../tags/tag428.xml"/><Relationship Id="rId124" Type="http://schemas.openxmlformats.org/officeDocument/2006/relationships/tags" Target="../tags/tag444.xml"/><Relationship Id="rId129" Type="http://schemas.openxmlformats.org/officeDocument/2006/relationships/tags" Target="../tags/tag449.xml"/><Relationship Id="rId54" Type="http://schemas.openxmlformats.org/officeDocument/2006/relationships/tags" Target="../tags/tag374.xml"/><Relationship Id="rId70" Type="http://schemas.openxmlformats.org/officeDocument/2006/relationships/tags" Target="../tags/tag390.xml"/><Relationship Id="rId75" Type="http://schemas.openxmlformats.org/officeDocument/2006/relationships/tags" Target="../tags/tag395.xml"/><Relationship Id="rId91" Type="http://schemas.openxmlformats.org/officeDocument/2006/relationships/tags" Target="../tags/tag411.xml"/><Relationship Id="rId96" Type="http://schemas.openxmlformats.org/officeDocument/2006/relationships/tags" Target="../tags/tag416.xml"/><Relationship Id="rId140" Type="http://schemas.openxmlformats.org/officeDocument/2006/relationships/tags" Target="../tags/tag460.xml"/><Relationship Id="rId145" Type="http://schemas.openxmlformats.org/officeDocument/2006/relationships/tags" Target="../tags/tag465.xml"/><Relationship Id="rId161" Type="http://schemas.openxmlformats.org/officeDocument/2006/relationships/tags" Target="../tags/tag481.xml"/><Relationship Id="rId166" Type="http://schemas.openxmlformats.org/officeDocument/2006/relationships/tags" Target="../tags/tag486.xml"/><Relationship Id="rId182" Type="http://schemas.openxmlformats.org/officeDocument/2006/relationships/tags" Target="../tags/tag502.xml"/><Relationship Id="rId187" Type="http://schemas.openxmlformats.org/officeDocument/2006/relationships/tags" Target="../tags/tag507.xm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212" Type="http://schemas.openxmlformats.org/officeDocument/2006/relationships/tags" Target="../tags/tag532.xml"/><Relationship Id="rId23" Type="http://schemas.openxmlformats.org/officeDocument/2006/relationships/tags" Target="../tags/tag343.xml"/><Relationship Id="rId28" Type="http://schemas.openxmlformats.org/officeDocument/2006/relationships/tags" Target="../tags/tag348.xml"/><Relationship Id="rId49" Type="http://schemas.openxmlformats.org/officeDocument/2006/relationships/tags" Target="../tags/tag369.xml"/><Relationship Id="rId114" Type="http://schemas.openxmlformats.org/officeDocument/2006/relationships/tags" Target="../tags/tag434.xml"/><Relationship Id="rId119" Type="http://schemas.openxmlformats.org/officeDocument/2006/relationships/tags" Target="../tags/tag439.xml"/><Relationship Id="rId44" Type="http://schemas.openxmlformats.org/officeDocument/2006/relationships/tags" Target="../tags/tag364.xml"/><Relationship Id="rId60" Type="http://schemas.openxmlformats.org/officeDocument/2006/relationships/tags" Target="../tags/tag380.xml"/><Relationship Id="rId65" Type="http://schemas.openxmlformats.org/officeDocument/2006/relationships/tags" Target="../tags/tag385.xml"/><Relationship Id="rId81" Type="http://schemas.openxmlformats.org/officeDocument/2006/relationships/tags" Target="../tags/tag401.xml"/><Relationship Id="rId86" Type="http://schemas.openxmlformats.org/officeDocument/2006/relationships/tags" Target="../tags/tag406.xml"/><Relationship Id="rId130" Type="http://schemas.openxmlformats.org/officeDocument/2006/relationships/tags" Target="../tags/tag450.xml"/><Relationship Id="rId135" Type="http://schemas.openxmlformats.org/officeDocument/2006/relationships/tags" Target="../tags/tag455.xml"/><Relationship Id="rId151" Type="http://schemas.openxmlformats.org/officeDocument/2006/relationships/tags" Target="../tags/tag471.xml"/><Relationship Id="rId156" Type="http://schemas.openxmlformats.org/officeDocument/2006/relationships/tags" Target="../tags/tag476.xml"/><Relationship Id="rId177" Type="http://schemas.openxmlformats.org/officeDocument/2006/relationships/tags" Target="../tags/tag497.xml"/><Relationship Id="rId198" Type="http://schemas.openxmlformats.org/officeDocument/2006/relationships/tags" Target="../tags/tag518.xml"/><Relationship Id="rId172" Type="http://schemas.openxmlformats.org/officeDocument/2006/relationships/tags" Target="../tags/tag492.xml"/><Relationship Id="rId193" Type="http://schemas.openxmlformats.org/officeDocument/2006/relationships/tags" Target="../tags/tag513.xml"/><Relationship Id="rId202" Type="http://schemas.openxmlformats.org/officeDocument/2006/relationships/tags" Target="../tags/tag522.xml"/><Relationship Id="rId207" Type="http://schemas.openxmlformats.org/officeDocument/2006/relationships/tags" Target="../tags/tag527.xml"/><Relationship Id="rId13" Type="http://schemas.openxmlformats.org/officeDocument/2006/relationships/tags" Target="../tags/tag333.xml"/><Relationship Id="rId18" Type="http://schemas.openxmlformats.org/officeDocument/2006/relationships/tags" Target="../tags/tag338.xml"/><Relationship Id="rId39" Type="http://schemas.openxmlformats.org/officeDocument/2006/relationships/tags" Target="../tags/tag359.xml"/><Relationship Id="rId109" Type="http://schemas.openxmlformats.org/officeDocument/2006/relationships/tags" Target="../tags/tag429.xml"/><Relationship Id="rId34" Type="http://schemas.openxmlformats.org/officeDocument/2006/relationships/tags" Target="../tags/tag354.xml"/><Relationship Id="rId50" Type="http://schemas.openxmlformats.org/officeDocument/2006/relationships/tags" Target="../tags/tag370.xml"/><Relationship Id="rId55" Type="http://schemas.openxmlformats.org/officeDocument/2006/relationships/tags" Target="../tags/tag375.xml"/><Relationship Id="rId76" Type="http://schemas.openxmlformats.org/officeDocument/2006/relationships/tags" Target="../tags/tag396.xml"/><Relationship Id="rId97" Type="http://schemas.openxmlformats.org/officeDocument/2006/relationships/tags" Target="../tags/tag417.xml"/><Relationship Id="rId104" Type="http://schemas.openxmlformats.org/officeDocument/2006/relationships/tags" Target="../tags/tag424.xml"/><Relationship Id="rId120" Type="http://schemas.openxmlformats.org/officeDocument/2006/relationships/tags" Target="../tags/tag440.xml"/><Relationship Id="rId125" Type="http://schemas.openxmlformats.org/officeDocument/2006/relationships/tags" Target="../tags/tag445.xml"/><Relationship Id="rId141" Type="http://schemas.openxmlformats.org/officeDocument/2006/relationships/tags" Target="../tags/tag461.xml"/><Relationship Id="rId146" Type="http://schemas.openxmlformats.org/officeDocument/2006/relationships/tags" Target="../tags/tag466.xml"/><Relationship Id="rId167" Type="http://schemas.openxmlformats.org/officeDocument/2006/relationships/tags" Target="../tags/tag487.xml"/><Relationship Id="rId188" Type="http://schemas.openxmlformats.org/officeDocument/2006/relationships/tags" Target="../tags/tag508.xml"/><Relationship Id="rId7" Type="http://schemas.openxmlformats.org/officeDocument/2006/relationships/tags" Target="../tags/tag327.xml"/><Relationship Id="rId71" Type="http://schemas.openxmlformats.org/officeDocument/2006/relationships/tags" Target="../tags/tag391.xml"/><Relationship Id="rId92" Type="http://schemas.openxmlformats.org/officeDocument/2006/relationships/tags" Target="../tags/tag412.xml"/><Relationship Id="rId162" Type="http://schemas.openxmlformats.org/officeDocument/2006/relationships/tags" Target="../tags/tag482.xml"/><Relationship Id="rId183" Type="http://schemas.openxmlformats.org/officeDocument/2006/relationships/tags" Target="../tags/tag503.xml"/><Relationship Id="rId213" Type="http://schemas.openxmlformats.org/officeDocument/2006/relationships/tags" Target="../tags/tag533.xml"/><Relationship Id="rId2" Type="http://schemas.openxmlformats.org/officeDocument/2006/relationships/tags" Target="../tags/tag322.xml"/><Relationship Id="rId29" Type="http://schemas.openxmlformats.org/officeDocument/2006/relationships/tags" Target="../tags/tag349.xml"/><Relationship Id="rId24" Type="http://schemas.openxmlformats.org/officeDocument/2006/relationships/tags" Target="../tags/tag344.xml"/><Relationship Id="rId40" Type="http://schemas.openxmlformats.org/officeDocument/2006/relationships/tags" Target="../tags/tag360.xml"/><Relationship Id="rId45" Type="http://schemas.openxmlformats.org/officeDocument/2006/relationships/tags" Target="../tags/tag365.xml"/><Relationship Id="rId66" Type="http://schemas.openxmlformats.org/officeDocument/2006/relationships/tags" Target="../tags/tag386.xml"/><Relationship Id="rId87" Type="http://schemas.openxmlformats.org/officeDocument/2006/relationships/tags" Target="../tags/tag407.xml"/><Relationship Id="rId110" Type="http://schemas.openxmlformats.org/officeDocument/2006/relationships/tags" Target="../tags/tag430.xml"/><Relationship Id="rId115" Type="http://schemas.openxmlformats.org/officeDocument/2006/relationships/tags" Target="../tags/tag435.xml"/><Relationship Id="rId131" Type="http://schemas.openxmlformats.org/officeDocument/2006/relationships/tags" Target="../tags/tag451.xml"/><Relationship Id="rId136" Type="http://schemas.openxmlformats.org/officeDocument/2006/relationships/tags" Target="../tags/tag456.xml"/><Relationship Id="rId157" Type="http://schemas.openxmlformats.org/officeDocument/2006/relationships/tags" Target="../tags/tag477.xml"/><Relationship Id="rId178" Type="http://schemas.openxmlformats.org/officeDocument/2006/relationships/tags" Target="../tags/tag498.xml"/><Relationship Id="rId61" Type="http://schemas.openxmlformats.org/officeDocument/2006/relationships/tags" Target="../tags/tag381.xml"/><Relationship Id="rId82" Type="http://schemas.openxmlformats.org/officeDocument/2006/relationships/tags" Target="../tags/tag402.xml"/><Relationship Id="rId152" Type="http://schemas.openxmlformats.org/officeDocument/2006/relationships/tags" Target="../tags/tag472.xml"/><Relationship Id="rId173" Type="http://schemas.openxmlformats.org/officeDocument/2006/relationships/tags" Target="../tags/tag493.xml"/><Relationship Id="rId194" Type="http://schemas.openxmlformats.org/officeDocument/2006/relationships/tags" Target="../tags/tag514.xml"/><Relationship Id="rId199" Type="http://schemas.openxmlformats.org/officeDocument/2006/relationships/tags" Target="../tags/tag519.xml"/><Relationship Id="rId203" Type="http://schemas.openxmlformats.org/officeDocument/2006/relationships/tags" Target="../tags/tag523.xml"/><Relationship Id="rId208" Type="http://schemas.openxmlformats.org/officeDocument/2006/relationships/tags" Target="../tags/tag528.xml"/><Relationship Id="rId19" Type="http://schemas.openxmlformats.org/officeDocument/2006/relationships/tags" Target="../tags/tag339.xml"/><Relationship Id="rId14" Type="http://schemas.openxmlformats.org/officeDocument/2006/relationships/tags" Target="../tags/tag334.xml"/><Relationship Id="rId30" Type="http://schemas.openxmlformats.org/officeDocument/2006/relationships/tags" Target="../tags/tag350.xml"/><Relationship Id="rId35" Type="http://schemas.openxmlformats.org/officeDocument/2006/relationships/tags" Target="../tags/tag355.xml"/><Relationship Id="rId56" Type="http://schemas.openxmlformats.org/officeDocument/2006/relationships/tags" Target="../tags/tag376.xml"/><Relationship Id="rId77" Type="http://schemas.openxmlformats.org/officeDocument/2006/relationships/tags" Target="../tags/tag397.xml"/><Relationship Id="rId100" Type="http://schemas.openxmlformats.org/officeDocument/2006/relationships/tags" Target="../tags/tag420.xml"/><Relationship Id="rId105" Type="http://schemas.openxmlformats.org/officeDocument/2006/relationships/tags" Target="../tags/tag425.xml"/><Relationship Id="rId126" Type="http://schemas.openxmlformats.org/officeDocument/2006/relationships/tags" Target="../tags/tag446.xml"/><Relationship Id="rId147" Type="http://schemas.openxmlformats.org/officeDocument/2006/relationships/tags" Target="../tags/tag467.xml"/><Relationship Id="rId168" Type="http://schemas.openxmlformats.org/officeDocument/2006/relationships/tags" Target="../tags/tag488.xml"/><Relationship Id="rId8" Type="http://schemas.openxmlformats.org/officeDocument/2006/relationships/tags" Target="../tags/tag328.xml"/><Relationship Id="rId51" Type="http://schemas.openxmlformats.org/officeDocument/2006/relationships/tags" Target="../tags/tag371.xml"/><Relationship Id="rId72" Type="http://schemas.openxmlformats.org/officeDocument/2006/relationships/tags" Target="../tags/tag392.xml"/><Relationship Id="rId93" Type="http://schemas.openxmlformats.org/officeDocument/2006/relationships/tags" Target="../tags/tag413.xml"/><Relationship Id="rId98" Type="http://schemas.openxmlformats.org/officeDocument/2006/relationships/tags" Target="../tags/tag418.xml"/><Relationship Id="rId121" Type="http://schemas.openxmlformats.org/officeDocument/2006/relationships/tags" Target="../tags/tag441.xml"/><Relationship Id="rId142" Type="http://schemas.openxmlformats.org/officeDocument/2006/relationships/tags" Target="../tags/tag462.xml"/><Relationship Id="rId163" Type="http://schemas.openxmlformats.org/officeDocument/2006/relationships/tags" Target="../tags/tag483.xml"/><Relationship Id="rId184" Type="http://schemas.openxmlformats.org/officeDocument/2006/relationships/tags" Target="../tags/tag504.xml"/><Relationship Id="rId189" Type="http://schemas.openxmlformats.org/officeDocument/2006/relationships/tags" Target="../tags/tag509.xml"/><Relationship Id="rId3" Type="http://schemas.openxmlformats.org/officeDocument/2006/relationships/tags" Target="../tags/tag323.xml"/><Relationship Id="rId214" Type="http://schemas.openxmlformats.org/officeDocument/2006/relationships/tags" Target="../tags/tag534.xml"/><Relationship Id="rId25" Type="http://schemas.openxmlformats.org/officeDocument/2006/relationships/tags" Target="../tags/tag345.xml"/><Relationship Id="rId46" Type="http://schemas.openxmlformats.org/officeDocument/2006/relationships/tags" Target="../tags/tag366.xml"/><Relationship Id="rId67" Type="http://schemas.openxmlformats.org/officeDocument/2006/relationships/tags" Target="../tags/tag387.xml"/><Relationship Id="rId116" Type="http://schemas.openxmlformats.org/officeDocument/2006/relationships/tags" Target="../tags/tag436.xml"/><Relationship Id="rId137" Type="http://schemas.openxmlformats.org/officeDocument/2006/relationships/tags" Target="../tags/tag457.xml"/><Relationship Id="rId158" Type="http://schemas.openxmlformats.org/officeDocument/2006/relationships/tags" Target="../tags/tag478.xml"/><Relationship Id="rId20" Type="http://schemas.openxmlformats.org/officeDocument/2006/relationships/tags" Target="../tags/tag340.xml"/><Relationship Id="rId41" Type="http://schemas.openxmlformats.org/officeDocument/2006/relationships/tags" Target="../tags/tag361.xml"/><Relationship Id="rId62" Type="http://schemas.openxmlformats.org/officeDocument/2006/relationships/tags" Target="../tags/tag382.xml"/><Relationship Id="rId83" Type="http://schemas.openxmlformats.org/officeDocument/2006/relationships/tags" Target="../tags/tag403.xml"/><Relationship Id="rId88" Type="http://schemas.openxmlformats.org/officeDocument/2006/relationships/tags" Target="../tags/tag408.xml"/><Relationship Id="rId111" Type="http://schemas.openxmlformats.org/officeDocument/2006/relationships/tags" Target="../tags/tag431.xml"/><Relationship Id="rId132" Type="http://schemas.openxmlformats.org/officeDocument/2006/relationships/tags" Target="../tags/tag452.xml"/><Relationship Id="rId153" Type="http://schemas.openxmlformats.org/officeDocument/2006/relationships/tags" Target="../tags/tag473.xml"/><Relationship Id="rId174" Type="http://schemas.openxmlformats.org/officeDocument/2006/relationships/tags" Target="../tags/tag494.xml"/><Relationship Id="rId179" Type="http://schemas.openxmlformats.org/officeDocument/2006/relationships/tags" Target="../tags/tag499.xml"/><Relationship Id="rId195" Type="http://schemas.openxmlformats.org/officeDocument/2006/relationships/tags" Target="../tags/tag515.xml"/><Relationship Id="rId209" Type="http://schemas.openxmlformats.org/officeDocument/2006/relationships/tags" Target="../tags/tag529.xml"/><Relationship Id="rId190" Type="http://schemas.openxmlformats.org/officeDocument/2006/relationships/tags" Target="../tags/tag510.xml"/><Relationship Id="rId204" Type="http://schemas.openxmlformats.org/officeDocument/2006/relationships/tags" Target="../tags/tag524.xml"/><Relationship Id="rId15" Type="http://schemas.openxmlformats.org/officeDocument/2006/relationships/tags" Target="../tags/tag335.xml"/><Relationship Id="rId36" Type="http://schemas.openxmlformats.org/officeDocument/2006/relationships/tags" Target="../tags/tag356.xml"/><Relationship Id="rId57" Type="http://schemas.openxmlformats.org/officeDocument/2006/relationships/tags" Target="../tags/tag377.xml"/><Relationship Id="rId106" Type="http://schemas.openxmlformats.org/officeDocument/2006/relationships/tags" Target="../tags/tag426.xml"/><Relationship Id="rId127" Type="http://schemas.openxmlformats.org/officeDocument/2006/relationships/tags" Target="../tags/tag447.xml"/><Relationship Id="rId10" Type="http://schemas.openxmlformats.org/officeDocument/2006/relationships/tags" Target="../tags/tag330.xml"/><Relationship Id="rId31" Type="http://schemas.openxmlformats.org/officeDocument/2006/relationships/tags" Target="../tags/tag351.xml"/><Relationship Id="rId52" Type="http://schemas.openxmlformats.org/officeDocument/2006/relationships/tags" Target="../tags/tag372.xml"/><Relationship Id="rId73" Type="http://schemas.openxmlformats.org/officeDocument/2006/relationships/tags" Target="../tags/tag393.xml"/><Relationship Id="rId78" Type="http://schemas.openxmlformats.org/officeDocument/2006/relationships/tags" Target="../tags/tag398.xml"/><Relationship Id="rId94" Type="http://schemas.openxmlformats.org/officeDocument/2006/relationships/tags" Target="../tags/tag414.xml"/><Relationship Id="rId99" Type="http://schemas.openxmlformats.org/officeDocument/2006/relationships/tags" Target="../tags/tag419.xml"/><Relationship Id="rId101" Type="http://schemas.openxmlformats.org/officeDocument/2006/relationships/tags" Target="../tags/tag421.xml"/><Relationship Id="rId122" Type="http://schemas.openxmlformats.org/officeDocument/2006/relationships/tags" Target="../tags/tag442.xml"/><Relationship Id="rId143" Type="http://schemas.openxmlformats.org/officeDocument/2006/relationships/tags" Target="../tags/tag463.xml"/><Relationship Id="rId148" Type="http://schemas.openxmlformats.org/officeDocument/2006/relationships/tags" Target="../tags/tag468.xml"/><Relationship Id="rId164" Type="http://schemas.openxmlformats.org/officeDocument/2006/relationships/tags" Target="../tags/tag484.xml"/><Relationship Id="rId169" Type="http://schemas.openxmlformats.org/officeDocument/2006/relationships/tags" Target="../tags/tag489.xml"/><Relationship Id="rId185" Type="http://schemas.openxmlformats.org/officeDocument/2006/relationships/tags" Target="../tags/tag505.xml"/><Relationship Id="rId4" Type="http://schemas.openxmlformats.org/officeDocument/2006/relationships/tags" Target="../tags/tag324.xml"/><Relationship Id="rId9" Type="http://schemas.openxmlformats.org/officeDocument/2006/relationships/tags" Target="../tags/tag329.xml"/><Relationship Id="rId180" Type="http://schemas.openxmlformats.org/officeDocument/2006/relationships/tags" Target="../tags/tag500.xml"/><Relationship Id="rId210" Type="http://schemas.openxmlformats.org/officeDocument/2006/relationships/tags" Target="../tags/tag530.xml"/><Relationship Id="rId215" Type="http://schemas.openxmlformats.org/officeDocument/2006/relationships/tags" Target="../tags/tag535.xml"/><Relationship Id="rId26" Type="http://schemas.openxmlformats.org/officeDocument/2006/relationships/tags" Target="../tags/tag346.xml"/><Relationship Id="rId47" Type="http://schemas.openxmlformats.org/officeDocument/2006/relationships/tags" Target="../tags/tag367.xml"/><Relationship Id="rId68" Type="http://schemas.openxmlformats.org/officeDocument/2006/relationships/tags" Target="../tags/tag388.xml"/><Relationship Id="rId89" Type="http://schemas.openxmlformats.org/officeDocument/2006/relationships/tags" Target="../tags/tag409.xml"/><Relationship Id="rId112" Type="http://schemas.openxmlformats.org/officeDocument/2006/relationships/tags" Target="../tags/tag432.xml"/><Relationship Id="rId133" Type="http://schemas.openxmlformats.org/officeDocument/2006/relationships/tags" Target="../tags/tag453.xml"/><Relationship Id="rId154" Type="http://schemas.openxmlformats.org/officeDocument/2006/relationships/tags" Target="../tags/tag474.xml"/><Relationship Id="rId175" Type="http://schemas.openxmlformats.org/officeDocument/2006/relationships/tags" Target="../tags/tag495.xml"/><Relationship Id="rId196" Type="http://schemas.openxmlformats.org/officeDocument/2006/relationships/tags" Target="../tags/tag516.xml"/><Relationship Id="rId200" Type="http://schemas.openxmlformats.org/officeDocument/2006/relationships/tags" Target="../tags/tag520.xml"/><Relationship Id="rId16" Type="http://schemas.openxmlformats.org/officeDocument/2006/relationships/tags" Target="../tags/tag336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561.xml"/><Relationship Id="rId21" Type="http://schemas.openxmlformats.org/officeDocument/2006/relationships/tags" Target="../tags/tag556.xml"/><Relationship Id="rId34" Type="http://schemas.openxmlformats.org/officeDocument/2006/relationships/tags" Target="../tags/tag569.xml"/><Relationship Id="rId42" Type="http://schemas.openxmlformats.org/officeDocument/2006/relationships/tags" Target="../tags/tag577.xml"/><Relationship Id="rId47" Type="http://schemas.openxmlformats.org/officeDocument/2006/relationships/tags" Target="../tags/tag582.xml"/><Relationship Id="rId50" Type="http://schemas.openxmlformats.org/officeDocument/2006/relationships/tags" Target="../tags/tag585.xml"/><Relationship Id="rId55" Type="http://schemas.openxmlformats.org/officeDocument/2006/relationships/tags" Target="../tags/tag590.xml"/><Relationship Id="rId63" Type="http://schemas.openxmlformats.org/officeDocument/2006/relationships/tags" Target="../tags/tag598.xml"/><Relationship Id="rId68" Type="http://schemas.openxmlformats.org/officeDocument/2006/relationships/tags" Target="../tags/tag603.xml"/><Relationship Id="rId76" Type="http://schemas.openxmlformats.org/officeDocument/2006/relationships/tags" Target="../tags/tag611.xml"/><Relationship Id="rId84" Type="http://schemas.openxmlformats.org/officeDocument/2006/relationships/tags" Target="../tags/tag619.xml"/><Relationship Id="rId89" Type="http://schemas.openxmlformats.org/officeDocument/2006/relationships/tags" Target="../tags/tag624.xml"/><Relationship Id="rId97" Type="http://schemas.openxmlformats.org/officeDocument/2006/relationships/tags" Target="../tags/tag632.xml"/><Relationship Id="rId7" Type="http://schemas.openxmlformats.org/officeDocument/2006/relationships/tags" Target="../tags/tag542.xml"/><Relationship Id="rId71" Type="http://schemas.openxmlformats.org/officeDocument/2006/relationships/tags" Target="../tags/tag606.xml"/><Relationship Id="rId92" Type="http://schemas.openxmlformats.org/officeDocument/2006/relationships/tags" Target="../tags/tag627.xml"/><Relationship Id="rId2" Type="http://schemas.openxmlformats.org/officeDocument/2006/relationships/tags" Target="../tags/tag537.xml"/><Relationship Id="rId16" Type="http://schemas.openxmlformats.org/officeDocument/2006/relationships/tags" Target="../tags/tag551.xml"/><Relationship Id="rId29" Type="http://schemas.openxmlformats.org/officeDocument/2006/relationships/tags" Target="../tags/tag564.xml"/><Relationship Id="rId11" Type="http://schemas.openxmlformats.org/officeDocument/2006/relationships/tags" Target="../tags/tag546.xml"/><Relationship Id="rId24" Type="http://schemas.openxmlformats.org/officeDocument/2006/relationships/tags" Target="../tags/tag559.xml"/><Relationship Id="rId32" Type="http://schemas.openxmlformats.org/officeDocument/2006/relationships/tags" Target="../tags/tag567.xml"/><Relationship Id="rId37" Type="http://schemas.openxmlformats.org/officeDocument/2006/relationships/tags" Target="../tags/tag572.xml"/><Relationship Id="rId40" Type="http://schemas.openxmlformats.org/officeDocument/2006/relationships/tags" Target="../tags/tag575.xml"/><Relationship Id="rId45" Type="http://schemas.openxmlformats.org/officeDocument/2006/relationships/tags" Target="../tags/tag580.xml"/><Relationship Id="rId53" Type="http://schemas.openxmlformats.org/officeDocument/2006/relationships/tags" Target="../tags/tag588.xml"/><Relationship Id="rId58" Type="http://schemas.openxmlformats.org/officeDocument/2006/relationships/tags" Target="../tags/tag593.xml"/><Relationship Id="rId66" Type="http://schemas.openxmlformats.org/officeDocument/2006/relationships/tags" Target="../tags/tag601.xml"/><Relationship Id="rId74" Type="http://schemas.openxmlformats.org/officeDocument/2006/relationships/tags" Target="../tags/tag609.xml"/><Relationship Id="rId79" Type="http://schemas.openxmlformats.org/officeDocument/2006/relationships/tags" Target="../tags/tag614.xml"/><Relationship Id="rId87" Type="http://schemas.openxmlformats.org/officeDocument/2006/relationships/tags" Target="../tags/tag622.xml"/><Relationship Id="rId5" Type="http://schemas.openxmlformats.org/officeDocument/2006/relationships/tags" Target="../tags/tag540.xml"/><Relationship Id="rId61" Type="http://schemas.openxmlformats.org/officeDocument/2006/relationships/tags" Target="../tags/tag596.xml"/><Relationship Id="rId82" Type="http://schemas.openxmlformats.org/officeDocument/2006/relationships/tags" Target="../tags/tag617.xml"/><Relationship Id="rId90" Type="http://schemas.openxmlformats.org/officeDocument/2006/relationships/tags" Target="../tags/tag625.xml"/><Relationship Id="rId95" Type="http://schemas.openxmlformats.org/officeDocument/2006/relationships/tags" Target="../tags/tag630.xml"/><Relationship Id="rId19" Type="http://schemas.openxmlformats.org/officeDocument/2006/relationships/tags" Target="../tags/tag554.xml"/><Relationship Id="rId14" Type="http://schemas.openxmlformats.org/officeDocument/2006/relationships/tags" Target="../tags/tag549.xml"/><Relationship Id="rId22" Type="http://schemas.openxmlformats.org/officeDocument/2006/relationships/tags" Target="../tags/tag557.xml"/><Relationship Id="rId27" Type="http://schemas.openxmlformats.org/officeDocument/2006/relationships/tags" Target="../tags/tag562.xml"/><Relationship Id="rId30" Type="http://schemas.openxmlformats.org/officeDocument/2006/relationships/tags" Target="../tags/tag565.xml"/><Relationship Id="rId35" Type="http://schemas.openxmlformats.org/officeDocument/2006/relationships/tags" Target="../tags/tag570.xml"/><Relationship Id="rId43" Type="http://schemas.openxmlformats.org/officeDocument/2006/relationships/tags" Target="../tags/tag578.xml"/><Relationship Id="rId48" Type="http://schemas.openxmlformats.org/officeDocument/2006/relationships/tags" Target="../tags/tag583.xml"/><Relationship Id="rId56" Type="http://schemas.openxmlformats.org/officeDocument/2006/relationships/tags" Target="../tags/tag591.xml"/><Relationship Id="rId64" Type="http://schemas.openxmlformats.org/officeDocument/2006/relationships/tags" Target="../tags/tag599.xml"/><Relationship Id="rId69" Type="http://schemas.openxmlformats.org/officeDocument/2006/relationships/tags" Target="../tags/tag604.xml"/><Relationship Id="rId77" Type="http://schemas.openxmlformats.org/officeDocument/2006/relationships/tags" Target="../tags/tag612.xml"/><Relationship Id="rId8" Type="http://schemas.openxmlformats.org/officeDocument/2006/relationships/tags" Target="../tags/tag543.xml"/><Relationship Id="rId51" Type="http://schemas.openxmlformats.org/officeDocument/2006/relationships/tags" Target="../tags/tag586.xml"/><Relationship Id="rId72" Type="http://schemas.openxmlformats.org/officeDocument/2006/relationships/tags" Target="../tags/tag607.xml"/><Relationship Id="rId80" Type="http://schemas.openxmlformats.org/officeDocument/2006/relationships/tags" Target="../tags/tag615.xml"/><Relationship Id="rId85" Type="http://schemas.openxmlformats.org/officeDocument/2006/relationships/tags" Target="../tags/tag620.xml"/><Relationship Id="rId93" Type="http://schemas.openxmlformats.org/officeDocument/2006/relationships/tags" Target="../tags/tag628.xml"/><Relationship Id="rId98" Type="http://schemas.openxmlformats.org/officeDocument/2006/relationships/tags" Target="../tags/tag633.xml"/><Relationship Id="rId3" Type="http://schemas.openxmlformats.org/officeDocument/2006/relationships/tags" Target="../tags/tag538.xml"/><Relationship Id="rId12" Type="http://schemas.openxmlformats.org/officeDocument/2006/relationships/tags" Target="../tags/tag547.xml"/><Relationship Id="rId17" Type="http://schemas.openxmlformats.org/officeDocument/2006/relationships/tags" Target="../tags/tag552.xml"/><Relationship Id="rId25" Type="http://schemas.openxmlformats.org/officeDocument/2006/relationships/tags" Target="../tags/tag560.xml"/><Relationship Id="rId33" Type="http://schemas.openxmlformats.org/officeDocument/2006/relationships/tags" Target="../tags/tag568.xml"/><Relationship Id="rId38" Type="http://schemas.openxmlformats.org/officeDocument/2006/relationships/tags" Target="../tags/tag573.xml"/><Relationship Id="rId46" Type="http://schemas.openxmlformats.org/officeDocument/2006/relationships/tags" Target="../tags/tag581.xml"/><Relationship Id="rId59" Type="http://schemas.openxmlformats.org/officeDocument/2006/relationships/tags" Target="../tags/tag594.xml"/><Relationship Id="rId67" Type="http://schemas.openxmlformats.org/officeDocument/2006/relationships/tags" Target="../tags/tag602.xml"/><Relationship Id="rId20" Type="http://schemas.openxmlformats.org/officeDocument/2006/relationships/tags" Target="../tags/tag555.xml"/><Relationship Id="rId41" Type="http://schemas.openxmlformats.org/officeDocument/2006/relationships/tags" Target="../tags/tag576.xml"/><Relationship Id="rId54" Type="http://schemas.openxmlformats.org/officeDocument/2006/relationships/tags" Target="../tags/tag589.xml"/><Relationship Id="rId62" Type="http://schemas.openxmlformats.org/officeDocument/2006/relationships/tags" Target="../tags/tag597.xml"/><Relationship Id="rId70" Type="http://schemas.openxmlformats.org/officeDocument/2006/relationships/tags" Target="../tags/tag605.xml"/><Relationship Id="rId75" Type="http://schemas.openxmlformats.org/officeDocument/2006/relationships/tags" Target="../tags/tag610.xml"/><Relationship Id="rId83" Type="http://schemas.openxmlformats.org/officeDocument/2006/relationships/tags" Target="../tags/tag618.xml"/><Relationship Id="rId88" Type="http://schemas.openxmlformats.org/officeDocument/2006/relationships/tags" Target="../tags/tag623.xml"/><Relationship Id="rId91" Type="http://schemas.openxmlformats.org/officeDocument/2006/relationships/tags" Target="../tags/tag626.xml"/><Relationship Id="rId96" Type="http://schemas.openxmlformats.org/officeDocument/2006/relationships/tags" Target="../tags/tag631.xml"/><Relationship Id="rId1" Type="http://schemas.openxmlformats.org/officeDocument/2006/relationships/tags" Target="../tags/tag536.xml"/><Relationship Id="rId6" Type="http://schemas.openxmlformats.org/officeDocument/2006/relationships/tags" Target="../tags/tag541.xml"/><Relationship Id="rId15" Type="http://schemas.openxmlformats.org/officeDocument/2006/relationships/tags" Target="../tags/tag550.xml"/><Relationship Id="rId23" Type="http://schemas.openxmlformats.org/officeDocument/2006/relationships/tags" Target="../tags/tag558.xml"/><Relationship Id="rId28" Type="http://schemas.openxmlformats.org/officeDocument/2006/relationships/tags" Target="../tags/tag563.xml"/><Relationship Id="rId36" Type="http://schemas.openxmlformats.org/officeDocument/2006/relationships/tags" Target="../tags/tag571.xml"/><Relationship Id="rId49" Type="http://schemas.openxmlformats.org/officeDocument/2006/relationships/tags" Target="../tags/tag584.xml"/><Relationship Id="rId57" Type="http://schemas.openxmlformats.org/officeDocument/2006/relationships/tags" Target="../tags/tag592.xml"/><Relationship Id="rId10" Type="http://schemas.openxmlformats.org/officeDocument/2006/relationships/tags" Target="../tags/tag545.xml"/><Relationship Id="rId31" Type="http://schemas.openxmlformats.org/officeDocument/2006/relationships/tags" Target="../tags/tag566.xml"/><Relationship Id="rId44" Type="http://schemas.openxmlformats.org/officeDocument/2006/relationships/tags" Target="../tags/tag579.xml"/><Relationship Id="rId52" Type="http://schemas.openxmlformats.org/officeDocument/2006/relationships/tags" Target="../tags/tag587.xml"/><Relationship Id="rId60" Type="http://schemas.openxmlformats.org/officeDocument/2006/relationships/tags" Target="../tags/tag595.xml"/><Relationship Id="rId65" Type="http://schemas.openxmlformats.org/officeDocument/2006/relationships/tags" Target="../tags/tag600.xml"/><Relationship Id="rId73" Type="http://schemas.openxmlformats.org/officeDocument/2006/relationships/tags" Target="../tags/tag608.xml"/><Relationship Id="rId78" Type="http://schemas.openxmlformats.org/officeDocument/2006/relationships/tags" Target="../tags/tag613.xml"/><Relationship Id="rId81" Type="http://schemas.openxmlformats.org/officeDocument/2006/relationships/tags" Target="../tags/tag616.xml"/><Relationship Id="rId86" Type="http://schemas.openxmlformats.org/officeDocument/2006/relationships/tags" Target="../tags/tag621.xml"/><Relationship Id="rId94" Type="http://schemas.openxmlformats.org/officeDocument/2006/relationships/tags" Target="../tags/tag629.xml"/><Relationship Id="rId99" Type="http://schemas.openxmlformats.org/officeDocument/2006/relationships/slideLayout" Target="../slideLayouts/slideLayout2.xml"/><Relationship Id="rId4" Type="http://schemas.openxmlformats.org/officeDocument/2006/relationships/tags" Target="../tags/tag539.xml"/><Relationship Id="rId9" Type="http://schemas.openxmlformats.org/officeDocument/2006/relationships/tags" Target="../tags/tag544.xml"/><Relationship Id="rId13" Type="http://schemas.openxmlformats.org/officeDocument/2006/relationships/tags" Target="../tags/tag548.xml"/><Relationship Id="rId18" Type="http://schemas.openxmlformats.org/officeDocument/2006/relationships/tags" Target="../tags/tag553.xml"/><Relationship Id="rId39" Type="http://schemas.openxmlformats.org/officeDocument/2006/relationships/tags" Target="../tags/tag574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659.xml"/><Relationship Id="rId21" Type="http://schemas.openxmlformats.org/officeDocument/2006/relationships/tags" Target="../tags/tag654.xml"/><Relationship Id="rId42" Type="http://schemas.openxmlformats.org/officeDocument/2006/relationships/tags" Target="../tags/tag675.xml"/><Relationship Id="rId47" Type="http://schemas.openxmlformats.org/officeDocument/2006/relationships/tags" Target="../tags/tag680.xml"/><Relationship Id="rId63" Type="http://schemas.openxmlformats.org/officeDocument/2006/relationships/tags" Target="../tags/tag696.xml"/><Relationship Id="rId68" Type="http://schemas.openxmlformats.org/officeDocument/2006/relationships/tags" Target="../tags/tag701.xml"/><Relationship Id="rId84" Type="http://schemas.openxmlformats.org/officeDocument/2006/relationships/tags" Target="../tags/tag717.xml"/><Relationship Id="rId89" Type="http://schemas.openxmlformats.org/officeDocument/2006/relationships/tags" Target="../tags/tag722.xml"/><Relationship Id="rId2" Type="http://schemas.openxmlformats.org/officeDocument/2006/relationships/tags" Target="../tags/tag635.xml"/><Relationship Id="rId16" Type="http://schemas.openxmlformats.org/officeDocument/2006/relationships/tags" Target="../tags/tag649.xml"/><Relationship Id="rId29" Type="http://schemas.openxmlformats.org/officeDocument/2006/relationships/tags" Target="../tags/tag662.xml"/><Relationship Id="rId107" Type="http://schemas.openxmlformats.org/officeDocument/2006/relationships/tags" Target="../tags/tag740.xml"/><Relationship Id="rId11" Type="http://schemas.openxmlformats.org/officeDocument/2006/relationships/tags" Target="../tags/tag644.xml"/><Relationship Id="rId24" Type="http://schemas.openxmlformats.org/officeDocument/2006/relationships/tags" Target="../tags/tag657.xml"/><Relationship Id="rId32" Type="http://schemas.openxmlformats.org/officeDocument/2006/relationships/tags" Target="../tags/tag665.xml"/><Relationship Id="rId37" Type="http://schemas.openxmlformats.org/officeDocument/2006/relationships/tags" Target="../tags/tag670.xml"/><Relationship Id="rId40" Type="http://schemas.openxmlformats.org/officeDocument/2006/relationships/tags" Target="../tags/tag673.xml"/><Relationship Id="rId45" Type="http://schemas.openxmlformats.org/officeDocument/2006/relationships/tags" Target="../tags/tag678.xml"/><Relationship Id="rId53" Type="http://schemas.openxmlformats.org/officeDocument/2006/relationships/tags" Target="../tags/tag686.xml"/><Relationship Id="rId58" Type="http://schemas.openxmlformats.org/officeDocument/2006/relationships/tags" Target="../tags/tag691.xml"/><Relationship Id="rId66" Type="http://schemas.openxmlformats.org/officeDocument/2006/relationships/tags" Target="../tags/tag699.xml"/><Relationship Id="rId74" Type="http://schemas.openxmlformats.org/officeDocument/2006/relationships/tags" Target="../tags/tag707.xml"/><Relationship Id="rId79" Type="http://schemas.openxmlformats.org/officeDocument/2006/relationships/tags" Target="../tags/tag712.xml"/><Relationship Id="rId87" Type="http://schemas.openxmlformats.org/officeDocument/2006/relationships/tags" Target="../tags/tag720.xml"/><Relationship Id="rId102" Type="http://schemas.openxmlformats.org/officeDocument/2006/relationships/tags" Target="../tags/tag735.xml"/><Relationship Id="rId110" Type="http://schemas.openxmlformats.org/officeDocument/2006/relationships/slideLayout" Target="../slideLayouts/slideLayout2.xml"/><Relationship Id="rId5" Type="http://schemas.openxmlformats.org/officeDocument/2006/relationships/tags" Target="../tags/tag638.xml"/><Relationship Id="rId61" Type="http://schemas.openxmlformats.org/officeDocument/2006/relationships/tags" Target="../tags/tag694.xml"/><Relationship Id="rId82" Type="http://schemas.openxmlformats.org/officeDocument/2006/relationships/tags" Target="../tags/tag715.xml"/><Relationship Id="rId90" Type="http://schemas.openxmlformats.org/officeDocument/2006/relationships/tags" Target="../tags/tag723.xml"/><Relationship Id="rId95" Type="http://schemas.openxmlformats.org/officeDocument/2006/relationships/tags" Target="../tags/tag728.xml"/><Relationship Id="rId19" Type="http://schemas.openxmlformats.org/officeDocument/2006/relationships/tags" Target="../tags/tag652.xml"/><Relationship Id="rId14" Type="http://schemas.openxmlformats.org/officeDocument/2006/relationships/tags" Target="../tags/tag647.xml"/><Relationship Id="rId22" Type="http://schemas.openxmlformats.org/officeDocument/2006/relationships/tags" Target="../tags/tag655.xml"/><Relationship Id="rId27" Type="http://schemas.openxmlformats.org/officeDocument/2006/relationships/tags" Target="../tags/tag660.xml"/><Relationship Id="rId30" Type="http://schemas.openxmlformats.org/officeDocument/2006/relationships/tags" Target="../tags/tag663.xml"/><Relationship Id="rId35" Type="http://schemas.openxmlformats.org/officeDocument/2006/relationships/tags" Target="../tags/tag668.xml"/><Relationship Id="rId43" Type="http://schemas.openxmlformats.org/officeDocument/2006/relationships/tags" Target="../tags/tag676.xml"/><Relationship Id="rId48" Type="http://schemas.openxmlformats.org/officeDocument/2006/relationships/tags" Target="../tags/tag681.xml"/><Relationship Id="rId56" Type="http://schemas.openxmlformats.org/officeDocument/2006/relationships/tags" Target="../tags/tag689.xml"/><Relationship Id="rId64" Type="http://schemas.openxmlformats.org/officeDocument/2006/relationships/tags" Target="../tags/tag697.xml"/><Relationship Id="rId69" Type="http://schemas.openxmlformats.org/officeDocument/2006/relationships/tags" Target="../tags/tag702.xml"/><Relationship Id="rId77" Type="http://schemas.openxmlformats.org/officeDocument/2006/relationships/tags" Target="../tags/tag710.xml"/><Relationship Id="rId100" Type="http://schemas.openxmlformats.org/officeDocument/2006/relationships/tags" Target="../tags/tag733.xml"/><Relationship Id="rId105" Type="http://schemas.openxmlformats.org/officeDocument/2006/relationships/tags" Target="../tags/tag738.xml"/><Relationship Id="rId8" Type="http://schemas.openxmlformats.org/officeDocument/2006/relationships/tags" Target="../tags/tag641.xml"/><Relationship Id="rId51" Type="http://schemas.openxmlformats.org/officeDocument/2006/relationships/tags" Target="../tags/tag684.xml"/><Relationship Id="rId72" Type="http://schemas.openxmlformats.org/officeDocument/2006/relationships/tags" Target="../tags/tag705.xml"/><Relationship Id="rId80" Type="http://schemas.openxmlformats.org/officeDocument/2006/relationships/tags" Target="../tags/tag713.xml"/><Relationship Id="rId85" Type="http://schemas.openxmlformats.org/officeDocument/2006/relationships/tags" Target="../tags/tag718.xml"/><Relationship Id="rId93" Type="http://schemas.openxmlformats.org/officeDocument/2006/relationships/tags" Target="../tags/tag726.xml"/><Relationship Id="rId98" Type="http://schemas.openxmlformats.org/officeDocument/2006/relationships/tags" Target="../tags/tag731.xml"/><Relationship Id="rId3" Type="http://schemas.openxmlformats.org/officeDocument/2006/relationships/tags" Target="../tags/tag636.xml"/><Relationship Id="rId12" Type="http://schemas.openxmlformats.org/officeDocument/2006/relationships/tags" Target="../tags/tag645.xml"/><Relationship Id="rId17" Type="http://schemas.openxmlformats.org/officeDocument/2006/relationships/tags" Target="../tags/tag650.xml"/><Relationship Id="rId25" Type="http://schemas.openxmlformats.org/officeDocument/2006/relationships/tags" Target="../tags/tag658.xml"/><Relationship Id="rId33" Type="http://schemas.openxmlformats.org/officeDocument/2006/relationships/tags" Target="../tags/tag666.xml"/><Relationship Id="rId38" Type="http://schemas.openxmlformats.org/officeDocument/2006/relationships/tags" Target="../tags/tag671.xml"/><Relationship Id="rId46" Type="http://schemas.openxmlformats.org/officeDocument/2006/relationships/tags" Target="../tags/tag679.xml"/><Relationship Id="rId59" Type="http://schemas.openxmlformats.org/officeDocument/2006/relationships/tags" Target="../tags/tag692.xml"/><Relationship Id="rId67" Type="http://schemas.openxmlformats.org/officeDocument/2006/relationships/tags" Target="../tags/tag700.xml"/><Relationship Id="rId103" Type="http://schemas.openxmlformats.org/officeDocument/2006/relationships/tags" Target="../tags/tag736.xml"/><Relationship Id="rId108" Type="http://schemas.openxmlformats.org/officeDocument/2006/relationships/tags" Target="../tags/tag741.xml"/><Relationship Id="rId20" Type="http://schemas.openxmlformats.org/officeDocument/2006/relationships/tags" Target="../tags/tag653.xml"/><Relationship Id="rId41" Type="http://schemas.openxmlformats.org/officeDocument/2006/relationships/tags" Target="../tags/tag674.xml"/><Relationship Id="rId54" Type="http://schemas.openxmlformats.org/officeDocument/2006/relationships/tags" Target="../tags/tag687.xml"/><Relationship Id="rId62" Type="http://schemas.openxmlformats.org/officeDocument/2006/relationships/tags" Target="../tags/tag695.xml"/><Relationship Id="rId70" Type="http://schemas.openxmlformats.org/officeDocument/2006/relationships/tags" Target="../tags/tag703.xml"/><Relationship Id="rId75" Type="http://schemas.openxmlformats.org/officeDocument/2006/relationships/tags" Target="../tags/tag708.xml"/><Relationship Id="rId83" Type="http://schemas.openxmlformats.org/officeDocument/2006/relationships/tags" Target="../tags/tag716.xml"/><Relationship Id="rId88" Type="http://schemas.openxmlformats.org/officeDocument/2006/relationships/tags" Target="../tags/tag721.xml"/><Relationship Id="rId91" Type="http://schemas.openxmlformats.org/officeDocument/2006/relationships/tags" Target="../tags/tag724.xml"/><Relationship Id="rId96" Type="http://schemas.openxmlformats.org/officeDocument/2006/relationships/tags" Target="../tags/tag729.xml"/><Relationship Id="rId1" Type="http://schemas.openxmlformats.org/officeDocument/2006/relationships/tags" Target="../tags/tag634.xml"/><Relationship Id="rId6" Type="http://schemas.openxmlformats.org/officeDocument/2006/relationships/tags" Target="../tags/tag639.xml"/><Relationship Id="rId15" Type="http://schemas.openxmlformats.org/officeDocument/2006/relationships/tags" Target="../tags/tag648.xml"/><Relationship Id="rId23" Type="http://schemas.openxmlformats.org/officeDocument/2006/relationships/tags" Target="../tags/tag656.xml"/><Relationship Id="rId28" Type="http://schemas.openxmlformats.org/officeDocument/2006/relationships/tags" Target="../tags/tag661.xml"/><Relationship Id="rId36" Type="http://schemas.openxmlformats.org/officeDocument/2006/relationships/tags" Target="../tags/tag669.xml"/><Relationship Id="rId49" Type="http://schemas.openxmlformats.org/officeDocument/2006/relationships/tags" Target="../tags/tag682.xml"/><Relationship Id="rId57" Type="http://schemas.openxmlformats.org/officeDocument/2006/relationships/tags" Target="../tags/tag690.xml"/><Relationship Id="rId106" Type="http://schemas.openxmlformats.org/officeDocument/2006/relationships/tags" Target="../tags/tag739.xml"/><Relationship Id="rId10" Type="http://schemas.openxmlformats.org/officeDocument/2006/relationships/tags" Target="../tags/tag643.xml"/><Relationship Id="rId31" Type="http://schemas.openxmlformats.org/officeDocument/2006/relationships/tags" Target="../tags/tag664.xml"/><Relationship Id="rId44" Type="http://schemas.openxmlformats.org/officeDocument/2006/relationships/tags" Target="../tags/tag677.xml"/><Relationship Id="rId52" Type="http://schemas.openxmlformats.org/officeDocument/2006/relationships/tags" Target="../tags/tag685.xml"/><Relationship Id="rId60" Type="http://schemas.openxmlformats.org/officeDocument/2006/relationships/tags" Target="../tags/tag693.xml"/><Relationship Id="rId65" Type="http://schemas.openxmlformats.org/officeDocument/2006/relationships/tags" Target="../tags/tag698.xml"/><Relationship Id="rId73" Type="http://schemas.openxmlformats.org/officeDocument/2006/relationships/tags" Target="../tags/tag706.xml"/><Relationship Id="rId78" Type="http://schemas.openxmlformats.org/officeDocument/2006/relationships/tags" Target="../tags/tag711.xml"/><Relationship Id="rId81" Type="http://schemas.openxmlformats.org/officeDocument/2006/relationships/tags" Target="../tags/tag714.xml"/><Relationship Id="rId86" Type="http://schemas.openxmlformats.org/officeDocument/2006/relationships/tags" Target="../tags/tag719.xml"/><Relationship Id="rId94" Type="http://schemas.openxmlformats.org/officeDocument/2006/relationships/tags" Target="../tags/tag727.xml"/><Relationship Id="rId99" Type="http://schemas.openxmlformats.org/officeDocument/2006/relationships/tags" Target="../tags/tag732.xml"/><Relationship Id="rId101" Type="http://schemas.openxmlformats.org/officeDocument/2006/relationships/tags" Target="../tags/tag734.xml"/><Relationship Id="rId4" Type="http://schemas.openxmlformats.org/officeDocument/2006/relationships/tags" Target="../tags/tag637.xml"/><Relationship Id="rId9" Type="http://schemas.openxmlformats.org/officeDocument/2006/relationships/tags" Target="../tags/tag642.xml"/><Relationship Id="rId13" Type="http://schemas.openxmlformats.org/officeDocument/2006/relationships/tags" Target="../tags/tag646.xml"/><Relationship Id="rId18" Type="http://schemas.openxmlformats.org/officeDocument/2006/relationships/tags" Target="../tags/tag651.xml"/><Relationship Id="rId39" Type="http://schemas.openxmlformats.org/officeDocument/2006/relationships/tags" Target="../tags/tag672.xml"/><Relationship Id="rId109" Type="http://schemas.openxmlformats.org/officeDocument/2006/relationships/tags" Target="../tags/tag742.xml"/><Relationship Id="rId34" Type="http://schemas.openxmlformats.org/officeDocument/2006/relationships/tags" Target="../tags/tag667.xml"/><Relationship Id="rId50" Type="http://schemas.openxmlformats.org/officeDocument/2006/relationships/tags" Target="../tags/tag683.xml"/><Relationship Id="rId55" Type="http://schemas.openxmlformats.org/officeDocument/2006/relationships/tags" Target="../tags/tag688.xml"/><Relationship Id="rId76" Type="http://schemas.openxmlformats.org/officeDocument/2006/relationships/tags" Target="../tags/tag709.xml"/><Relationship Id="rId97" Type="http://schemas.openxmlformats.org/officeDocument/2006/relationships/tags" Target="../tags/tag730.xml"/><Relationship Id="rId104" Type="http://schemas.openxmlformats.org/officeDocument/2006/relationships/tags" Target="../tags/tag737.xml"/><Relationship Id="rId7" Type="http://schemas.openxmlformats.org/officeDocument/2006/relationships/tags" Target="../tags/tag640.xml"/><Relationship Id="rId71" Type="http://schemas.openxmlformats.org/officeDocument/2006/relationships/tags" Target="../tags/tag704.xml"/><Relationship Id="rId92" Type="http://schemas.openxmlformats.org/officeDocument/2006/relationships/tags" Target="../tags/tag725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859.xml"/><Relationship Id="rId21" Type="http://schemas.openxmlformats.org/officeDocument/2006/relationships/tags" Target="../tags/tag763.xml"/><Relationship Id="rId42" Type="http://schemas.openxmlformats.org/officeDocument/2006/relationships/tags" Target="../tags/tag784.xml"/><Relationship Id="rId63" Type="http://schemas.openxmlformats.org/officeDocument/2006/relationships/tags" Target="../tags/tag805.xml"/><Relationship Id="rId84" Type="http://schemas.openxmlformats.org/officeDocument/2006/relationships/tags" Target="../tags/tag826.xml"/><Relationship Id="rId138" Type="http://schemas.openxmlformats.org/officeDocument/2006/relationships/tags" Target="../tags/tag880.xml"/><Relationship Id="rId159" Type="http://schemas.openxmlformats.org/officeDocument/2006/relationships/tags" Target="../tags/tag901.xml"/><Relationship Id="rId170" Type="http://schemas.openxmlformats.org/officeDocument/2006/relationships/tags" Target="../tags/tag912.xml"/><Relationship Id="rId191" Type="http://schemas.openxmlformats.org/officeDocument/2006/relationships/tags" Target="../tags/tag933.xml"/><Relationship Id="rId205" Type="http://schemas.openxmlformats.org/officeDocument/2006/relationships/tags" Target="../tags/tag947.xml"/><Relationship Id="rId107" Type="http://schemas.openxmlformats.org/officeDocument/2006/relationships/tags" Target="../tags/tag849.xml"/><Relationship Id="rId11" Type="http://schemas.openxmlformats.org/officeDocument/2006/relationships/tags" Target="../tags/tag753.xml"/><Relationship Id="rId32" Type="http://schemas.openxmlformats.org/officeDocument/2006/relationships/tags" Target="../tags/tag774.xml"/><Relationship Id="rId37" Type="http://schemas.openxmlformats.org/officeDocument/2006/relationships/tags" Target="../tags/tag779.xml"/><Relationship Id="rId53" Type="http://schemas.openxmlformats.org/officeDocument/2006/relationships/tags" Target="../tags/tag795.xml"/><Relationship Id="rId58" Type="http://schemas.openxmlformats.org/officeDocument/2006/relationships/tags" Target="../tags/tag800.xml"/><Relationship Id="rId74" Type="http://schemas.openxmlformats.org/officeDocument/2006/relationships/tags" Target="../tags/tag816.xml"/><Relationship Id="rId79" Type="http://schemas.openxmlformats.org/officeDocument/2006/relationships/tags" Target="../tags/tag821.xml"/><Relationship Id="rId102" Type="http://schemas.openxmlformats.org/officeDocument/2006/relationships/tags" Target="../tags/tag844.xml"/><Relationship Id="rId123" Type="http://schemas.openxmlformats.org/officeDocument/2006/relationships/tags" Target="../tags/tag865.xml"/><Relationship Id="rId128" Type="http://schemas.openxmlformats.org/officeDocument/2006/relationships/tags" Target="../tags/tag870.xml"/><Relationship Id="rId144" Type="http://schemas.openxmlformats.org/officeDocument/2006/relationships/tags" Target="../tags/tag886.xml"/><Relationship Id="rId149" Type="http://schemas.openxmlformats.org/officeDocument/2006/relationships/tags" Target="../tags/tag891.xml"/><Relationship Id="rId5" Type="http://schemas.openxmlformats.org/officeDocument/2006/relationships/tags" Target="../tags/tag747.xml"/><Relationship Id="rId90" Type="http://schemas.openxmlformats.org/officeDocument/2006/relationships/tags" Target="../tags/tag832.xml"/><Relationship Id="rId95" Type="http://schemas.openxmlformats.org/officeDocument/2006/relationships/tags" Target="../tags/tag837.xml"/><Relationship Id="rId160" Type="http://schemas.openxmlformats.org/officeDocument/2006/relationships/tags" Target="../tags/tag902.xml"/><Relationship Id="rId165" Type="http://schemas.openxmlformats.org/officeDocument/2006/relationships/tags" Target="../tags/tag907.xml"/><Relationship Id="rId181" Type="http://schemas.openxmlformats.org/officeDocument/2006/relationships/tags" Target="../tags/tag923.xml"/><Relationship Id="rId186" Type="http://schemas.openxmlformats.org/officeDocument/2006/relationships/tags" Target="../tags/tag928.xml"/><Relationship Id="rId211" Type="http://schemas.openxmlformats.org/officeDocument/2006/relationships/slideLayout" Target="../slideLayouts/slideLayout2.xml"/><Relationship Id="rId22" Type="http://schemas.openxmlformats.org/officeDocument/2006/relationships/tags" Target="../tags/tag764.xml"/><Relationship Id="rId27" Type="http://schemas.openxmlformats.org/officeDocument/2006/relationships/tags" Target="../tags/tag769.xml"/><Relationship Id="rId43" Type="http://schemas.openxmlformats.org/officeDocument/2006/relationships/tags" Target="../tags/tag785.xml"/><Relationship Id="rId48" Type="http://schemas.openxmlformats.org/officeDocument/2006/relationships/tags" Target="../tags/tag790.xml"/><Relationship Id="rId64" Type="http://schemas.openxmlformats.org/officeDocument/2006/relationships/tags" Target="../tags/tag806.xml"/><Relationship Id="rId69" Type="http://schemas.openxmlformats.org/officeDocument/2006/relationships/tags" Target="../tags/tag811.xml"/><Relationship Id="rId113" Type="http://schemas.openxmlformats.org/officeDocument/2006/relationships/tags" Target="../tags/tag855.xml"/><Relationship Id="rId118" Type="http://schemas.openxmlformats.org/officeDocument/2006/relationships/tags" Target="../tags/tag860.xml"/><Relationship Id="rId134" Type="http://schemas.openxmlformats.org/officeDocument/2006/relationships/tags" Target="../tags/tag876.xml"/><Relationship Id="rId139" Type="http://schemas.openxmlformats.org/officeDocument/2006/relationships/tags" Target="../tags/tag881.xml"/><Relationship Id="rId80" Type="http://schemas.openxmlformats.org/officeDocument/2006/relationships/tags" Target="../tags/tag822.xml"/><Relationship Id="rId85" Type="http://schemas.openxmlformats.org/officeDocument/2006/relationships/tags" Target="../tags/tag827.xml"/><Relationship Id="rId150" Type="http://schemas.openxmlformats.org/officeDocument/2006/relationships/tags" Target="../tags/tag892.xml"/><Relationship Id="rId155" Type="http://schemas.openxmlformats.org/officeDocument/2006/relationships/tags" Target="../tags/tag897.xml"/><Relationship Id="rId171" Type="http://schemas.openxmlformats.org/officeDocument/2006/relationships/tags" Target="../tags/tag913.xml"/><Relationship Id="rId176" Type="http://schemas.openxmlformats.org/officeDocument/2006/relationships/tags" Target="../tags/tag918.xml"/><Relationship Id="rId192" Type="http://schemas.openxmlformats.org/officeDocument/2006/relationships/tags" Target="../tags/tag934.xml"/><Relationship Id="rId197" Type="http://schemas.openxmlformats.org/officeDocument/2006/relationships/tags" Target="../tags/tag939.xml"/><Relationship Id="rId206" Type="http://schemas.openxmlformats.org/officeDocument/2006/relationships/tags" Target="../tags/tag948.xml"/><Relationship Id="rId201" Type="http://schemas.openxmlformats.org/officeDocument/2006/relationships/tags" Target="../tags/tag943.xml"/><Relationship Id="rId12" Type="http://schemas.openxmlformats.org/officeDocument/2006/relationships/tags" Target="../tags/tag754.xml"/><Relationship Id="rId17" Type="http://schemas.openxmlformats.org/officeDocument/2006/relationships/tags" Target="../tags/tag759.xml"/><Relationship Id="rId33" Type="http://schemas.openxmlformats.org/officeDocument/2006/relationships/tags" Target="../tags/tag775.xml"/><Relationship Id="rId38" Type="http://schemas.openxmlformats.org/officeDocument/2006/relationships/tags" Target="../tags/tag780.xml"/><Relationship Id="rId59" Type="http://schemas.openxmlformats.org/officeDocument/2006/relationships/tags" Target="../tags/tag801.xml"/><Relationship Id="rId103" Type="http://schemas.openxmlformats.org/officeDocument/2006/relationships/tags" Target="../tags/tag845.xml"/><Relationship Id="rId108" Type="http://schemas.openxmlformats.org/officeDocument/2006/relationships/tags" Target="../tags/tag850.xml"/><Relationship Id="rId124" Type="http://schemas.openxmlformats.org/officeDocument/2006/relationships/tags" Target="../tags/tag866.xml"/><Relationship Id="rId129" Type="http://schemas.openxmlformats.org/officeDocument/2006/relationships/tags" Target="../tags/tag871.xml"/><Relationship Id="rId54" Type="http://schemas.openxmlformats.org/officeDocument/2006/relationships/tags" Target="../tags/tag796.xml"/><Relationship Id="rId70" Type="http://schemas.openxmlformats.org/officeDocument/2006/relationships/tags" Target="../tags/tag812.xml"/><Relationship Id="rId75" Type="http://schemas.openxmlformats.org/officeDocument/2006/relationships/tags" Target="../tags/tag817.xml"/><Relationship Id="rId91" Type="http://schemas.openxmlformats.org/officeDocument/2006/relationships/tags" Target="../tags/tag833.xml"/><Relationship Id="rId96" Type="http://schemas.openxmlformats.org/officeDocument/2006/relationships/tags" Target="../tags/tag838.xml"/><Relationship Id="rId140" Type="http://schemas.openxmlformats.org/officeDocument/2006/relationships/tags" Target="../tags/tag882.xml"/><Relationship Id="rId145" Type="http://schemas.openxmlformats.org/officeDocument/2006/relationships/tags" Target="../tags/tag887.xml"/><Relationship Id="rId161" Type="http://schemas.openxmlformats.org/officeDocument/2006/relationships/tags" Target="../tags/tag903.xml"/><Relationship Id="rId166" Type="http://schemas.openxmlformats.org/officeDocument/2006/relationships/tags" Target="../tags/tag908.xml"/><Relationship Id="rId182" Type="http://schemas.openxmlformats.org/officeDocument/2006/relationships/tags" Target="../tags/tag924.xml"/><Relationship Id="rId187" Type="http://schemas.openxmlformats.org/officeDocument/2006/relationships/tags" Target="../tags/tag929.xml"/><Relationship Id="rId1" Type="http://schemas.openxmlformats.org/officeDocument/2006/relationships/tags" Target="../tags/tag743.xml"/><Relationship Id="rId6" Type="http://schemas.openxmlformats.org/officeDocument/2006/relationships/tags" Target="../tags/tag748.xml"/><Relationship Id="rId23" Type="http://schemas.openxmlformats.org/officeDocument/2006/relationships/tags" Target="../tags/tag765.xml"/><Relationship Id="rId28" Type="http://schemas.openxmlformats.org/officeDocument/2006/relationships/tags" Target="../tags/tag770.xml"/><Relationship Id="rId49" Type="http://schemas.openxmlformats.org/officeDocument/2006/relationships/tags" Target="../tags/tag791.xml"/><Relationship Id="rId114" Type="http://schemas.openxmlformats.org/officeDocument/2006/relationships/tags" Target="../tags/tag856.xml"/><Relationship Id="rId119" Type="http://schemas.openxmlformats.org/officeDocument/2006/relationships/tags" Target="../tags/tag861.xml"/><Relationship Id="rId44" Type="http://schemas.openxmlformats.org/officeDocument/2006/relationships/tags" Target="../tags/tag786.xml"/><Relationship Id="rId60" Type="http://schemas.openxmlformats.org/officeDocument/2006/relationships/tags" Target="../tags/tag802.xml"/><Relationship Id="rId65" Type="http://schemas.openxmlformats.org/officeDocument/2006/relationships/tags" Target="../tags/tag807.xml"/><Relationship Id="rId81" Type="http://schemas.openxmlformats.org/officeDocument/2006/relationships/tags" Target="../tags/tag823.xml"/><Relationship Id="rId86" Type="http://schemas.openxmlformats.org/officeDocument/2006/relationships/tags" Target="../tags/tag828.xml"/><Relationship Id="rId130" Type="http://schemas.openxmlformats.org/officeDocument/2006/relationships/tags" Target="../tags/tag872.xml"/><Relationship Id="rId135" Type="http://schemas.openxmlformats.org/officeDocument/2006/relationships/tags" Target="../tags/tag877.xml"/><Relationship Id="rId151" Type="http://schemas.openxmlformats.org/officeDocument/2006/relationships/tags" Target="../tags/tag893.xml"/><Relationship Id="rId156" Type="http://schemas.openxmlformats.org/officeDocument/2006/relationships/tags" Target="../tags/tag898.xml"/><Relationship Id="rId177" Type="http://schemas.openxmlformats.org/officeDocument/2006/relationships/tags" Target="../tags/tag919.xml"/><Relationship Id="rId198" Type="http://schemas.openxmlformats.org/officeDocument/2006/relationships/tags" Target="../tags/tag940.xml"/><Relationship Id="rId172" Type="http://schemas.openxmlformats.org/officeDocument/2006/relationships/tags" Target="../tags/tag914.xml"/><Relationship Id="rId193" Type="http://schemas.openxmlformats.org/officeDocument/2006/relationships/tags" Target="../tags/tag935.xml"/><Relationship Id="rId202" Type="http://schemas.openxmlformats.org/officeDocument/2006/relationships/tags" Target="../tags/tag944.xml"/><Relationship Id="rId207" Type="http://schemas.openxmlformats.org/officeDocument/2006/relationships/tags" Target="../tags/tag949.xml"/><Relationship Id="rId13" Type="http://schemas.openxmlformats.org/officeDocument/2006/relationships/tags" Target="../tags/tag755.xml"/><Relationship Id="rId18" Type="http://schemas.openxmlformats.org/officeDocument/2006/relationships/tags" Target="../tags/tag760.xml"/><Relationship Id="rId39" Type="http://schemas.openxmlformats.org/officeDocument/2006/relationships/tags" Target="../tags/tag781.xml"/><Relationship Id="rId109" Type="http://schemas.openxmlformats.org/officeDocument/2006/relationships/tags" Target="../tags/tag851.xml"/><Relationship Id="rId34" Type="http://schemas.openxmlformats.org/officeDocument/2006/relationships/tags" Target="../tags/tag776.xml"/><Relationship Id="rId50" Type="http://schemas.openxmlformats.org/officeDocument/2006/relationships/tags" Target="../tags/tag792.xml"/><Relationship Id="rId55" Type="http://schemas.openxmlformats.org/officeDocument/2006/relationships/tags" Target="../tags/tag797.xml"/><Relationship Id="rId76" Type="http://schemas.openxmlformats.org/officeDocument/2006/relationships/tags" Target="../tags/tag818.xml"/><Relationship Id="rId97" Type="http://schemas.openxmlformats.org/officeDocument/2006/relationships/tags" Target="../tags/tag839.xml"/><Relationship Id="rId104" Type="http://schemas.openxmlformats.org/officeDocument/2006/relationships/tags" Target="../tags/tag846.xml"/><Relationship Id="rId120" Type="http://schemas.openxmlformats.org/officeDocument/2006/relationships/tags" Target="../tags/tag862.xml"/><Relationship Id="rId125" Type="http://schemas.openxmlformats.org/officeDocument/2006/relationships/tags" Target="../tags/tag867.xml"/><Relationship Id="rId141" Type="http://schemas.openxmlformats.org/officeDocument/2006/relationships/tags" Target="../tags/tag883.xml"/><Relationship Id="rId146" Type="http://schemas.openxmlformats.org/officeDocument/2006/relationships/tags" Target="../tags/tag888.xml"/><Relationship Id="rId167" Type="http://schemas.openxmlformats.org/officeDocument/2006/relationships/tags" Target="../tags/tag909.xml"/><Relationship Id="rId188" Type="http://schemas.openxmlformats.org/officeDocument/2006/relationships/tags" Target="../tags/tag930.xml"/><Relationship Id="rId7" Type="http://schemas.openxmlformats.org/officeDocument/2006/relationships/tags" Target="../tags/tag749.xml"/><Relationship Id="rId71" Type="http://schemas.openxmlformats.org/officeDocument/2006/relationships/tags" Target="../tags/tag813.xml"/><Relationship Id="rId92" Type="http://schemas.openxmlformats.org/officeDocument/2006/relationships/tags" Target="../tags/tag834.xml"/><Relationship Id="rId162" Type="http://schemas.openxmlformats.org/officeDocument/2006/relationships/tags" Target="../tags/tag904.xml"/><Relationship Id="rId183" Type="http://schemas.openxmlformats.org/officeDocument/2006/relationships/tags" Target="../tags/tag925.xml"/><Relationship Id="rId2" Type="http://schemas.openxmlformats.org/officeDocument/2006/relationships/tags" Target="../tags/tag744.xml"/><Relationship Id="rId29" Type="http://schemas.openxmlformats.org/officeDocument/2006/relationships/tags" Target="../tags/tag771.xml"/><Relationship Id="rId24" Type="http://schemas.openxmlformats.org/officeDocument/2006/relationships/tags" Target="../tags/tag766.xml"/><Relationship Id="rId40" Type="http://schemas.openxmlformats.org/officeDocument/2006/relationships/tags" Target="../tags/tag782.xml"/><Relationship Id="rId45" Type="http://schemas.openxmlformats.org/officeDocument/2006/relationships/tags" Target="../tags/tag787.xml"/><Relationship Id="rId66" Type="http://schemas.openxmlformats.org/officeDocument/2006/relationships/tags" Target="../tags/tag808.xml"/><Relationship Id="rId87" Type="http://schemas.openxmlformats.org/officeDocument/2006/relationships/tags" Target="../tags/tag829.xml"/><Relationship Id="rId110" Type="http://schemas.openxmlformats.org/officeDocument/2006/relationships/tags" Target="../tags/tag852.xml"/><Relationship Id="rId115" Type="http://schemas.openxmlformats.org/officeDocument/2006/relationships/tags" Target="../tags/tag857.xml"/><Relationship Id="rId131" Type="http://schemas.openxmlformats.org/officeDocument/2006/relationships/tags" Target="../tags/tag873.xml"/><Relationship Id="rId136" Type="http://schemas.openxmlformats.org/officeDocument/2006/relationships/tags" Target="../tags/tag878.xml"/><Relationship Id="rId157" Type="http://schemas.openxmlformats.org/officeDocument/2006/relationships/tags" Target="../tags/tag899.xml"/><Relationship Id="rId178" Type="http://schemas.openxmlformats.org/officeDocument/2006/relationships/tags" Target="../tags/tag920.xml"/><Relationship Id="rId61" Type="http://schemas.openxmlformats.org/officeDocument/2006/relationships/tags" Target="../tags/tag803.xml"/><Relationship Id="rId82" Type="http://schemas.openxmlformats.org/officeDocument/2006/relationships/tags" Target="../tags/tag824.xml"/><Relationship Id="rId152" Type="http://schemas.openxmlformats.org/officeDocument/2006/relationships/tags" Target="../tags/tag894.xml"/><Relationship Id="rId173" Type="http://schemas.openxmlformats.org/officeDocument/2006/relationships/tags" Target="../tags/tag915.xml"/><Relationship Id="rId194" Type="http://schemas.openxmlformats.org/officeDocument/2006/relationships/tags" Target="../tags/tag936.xml"/><Relationship Id="rId199" Type="http://schemas.openxmlformats.org/officeDocument/2006/relationships/tags" Target="../tags/tag941.xml"/><Relationship Id="rId203" Type="http://schemas.openxmlformats.org/officeDocument/2006/relationships/tags" Target="../tags/tag945.xml"/><Relationship Id="rId208" Type="http://schemas.openxmlformats.org/officeDocument/2006/relationships/tags" Target="../tags/tag950.xml"/><Relationship Id="rId19" Type="http://schemas.openxmlformats.org/officeDocument/2006/relationships/tags" Target="../tags/tag761.xml"/><Relationship Id="rId14" Type="http://schemas.openxmlformats.org/officeDocument/2006/relationships/tags" Target="../tags/tag756.xml"/><Relationship Id="rId30" Type="http://schemas.openxmlformats.org/officeDocument/2006/relationships/tags" Target="../tags/tag772.xml"/><Relationship Id="rId35" Type="http://schemas.openxmlformats.org/officeDocument/2006/relationships/tags" Target="../tags/tag777.xml"/><Relationship Id="rId56" Type="http://schemas.openxmlformats.org/officeDocument/2006/relationships/tags" Target="../tags/tag798.xml"/><Relationship Id="rId77" Type="http://schemas.openxmlformats.org/officeDocument/2006/relationships/tags" Target="../tags/tag819.xml"/><Relationship Id="rId100" Type="http://schemas.openxmlformats.org/officeDocument/2006/relationships/tags" Target="../tags/tag842.xml"/><Relationship Id="rId105" Type="http://schemas.openxmlformats.org/officeDocument/2006/relationships/tags" Target="../tags/tag847.xml"/><Relationship Id="rId126" Type="http://schemas.openxmlformats.org/officeDocument/2006/relationships/tags" Target="../tags/tag868.xml"/><Relationship Id="rId147" Type="http://schemas.openxmlformats.org/officeDocument/2006/relationships/tags" Target="../tags/tag889.xml"/><Relationship Id="rId168" Type="http://schemas.openxmlformats.org/officeDocument/2006/relationships/tags" Target="../tags/tag910.xml"/><Relationship Id="rId8" Type="http://schemas.openxmlformats.org/officeDocument/2006/relationships/tags" Target="../tags/tag750.xml"/><Relationship Id="rId51" Type="http://schemas.openxmlformats.org/officeDocument/2006/relationships/tags" Target="../tags/tag793.xml"/><Relationship Id="rId72" Type="http://schemas.openxmlformats.org/officeDocument/2006/relationships/tags" Target="../tags/tag814.xml"/><Relationship Id="rId93" Type="http://schemas.openxmlformats.org/officeDocument/2006/relationships/tags" Target="../tags/tag835.xml"/><Relationship Id="rId98" Type="http://schemas.openxmlformats.org/officeDocument/2006/relationships/tags" Target="../tags/tag840.xml"/><Relationship Id="rId121" Type="http://schemas.openxmlformats.org/officeDocument/2006/relationships/tags" Target="../tags/tag863.xml"/><Relationship Id="rId142" Type="http://schemas.openxmlformats.org/officeDocument/2006/relationships/tags" Target="../tags/tag884.xml"/><Relationship Id="rId163" Type="http://schemas.openxmlformats.org/officeDocument/2006/relationships/tags" Target="../tags/tag905.xml"/><Relationship Id="rId184" Type="http://schemas.openxmlformats.org/officeDocument/2006/relationships/tags" Target="../tags/tag926.xml"/><Relationship Id="rId189" Type="http://schemas.openxmlformats.org/officeDocument/2006/relationships/tags" Target="../tags/tag931.xml"/><Relationship Id="rId3" Type="http://schemas.openxmlformats.org/officeDocument/2006/relationships/tags" Target="../tags/tag745.xml"/><Relationship Id="rId25" Type="http://schemas.openxmlformats.org/officeDocument/2006/relationships/tags" Target="../tags/tag767.xml"/><Relationship Id="rId46" Type="http://schemas.openxmlformats.org/officeDocument/2006/relationships/tags" Target="../tags/tag788.xml"/><Relationship Id="rId67" Type="http://schemas.openxmlformats.org/officeDocument/2006/relationships/tags" Target="../tags/tag809.xml"/><Relationship Id="rId116" Type="http://schemas.openxmlformats.org/officeDocument/2006/relationships/tags" Target="../tags/tag858.xml"/><Relationship Id="rId137" Type="http://schemas.openxmlformats.org/officeDocument/2006/relationships/tags" Target="../tags/tag879.xml"/><Relationship Id="rId158" Type="http://schemas.openxmlformats.org/officeDocument/2006/relationships/tags" Target="../tags/tag900.xml"/><Relationship Id="rId20" Type="http://schemas.openxmlformats.org/officeDocument/2006/relationships/tags" Target="../tags/tag762.xml"/><Relationship Id="rId41" Type="http://schemas.openxmlformats.org/officeDocument/2006/relationships/tags" Target="../tags/tag783.xml"/><Relationship Id="rId62" Type="http://schemas.openxmlformats.org/officeDocument/2006/relationships/tags" Target="../tags/tag804.xml"/><Relationship Id="rId83" Type="http://schemas.openxmlformats.org/officeDocument/2006/relationships/tags" Target="../tags/tag825.xml"/><Relationship Id="rId88" Type="http://schemas.openxmlformats.org/officeDocument/2006/relationships/tags" Target="../tags/tag830.xml"/><Relationship Id="rId111" Type="http://schemas.openxmlformats.org/officeDocument/2006/relationships/tags" Target="../tags/tag853.xml"/><Relationship Id="rId132" Type="http://schemas.openxmlformats.org/officeDocument/2006/relationships/tags" Target="../tags/tag874.xml"/><Relationship Id="rId153" Type="http://schemas.openxmlformats.org/officeDocument/2006/relationships/tags" Target="../tags/tag895.xml"/><Relationship Id="rId174" Type="http://schemas.openxmlformats.org/officeDocument/2006/relationships/tags" Target="../tags/tag916.xml"/><Relationship Id="rId179" Type="http://schemas.openxmlformats.org/officeDocument/2006/relationships/tags" Target="../tags/tag921.xml"/><Relationship Id="rId195" Type="http://schemas.openxmlformats.org/officeDocument/2006/relationships/tags" Target="../tags/tag937.xml"/><Relationship Id="rId209" Type="http://schemas.openxmlformats.org/officeDocument/2006/relationships/tags" Target="../tags/tag951.xml"/><Relationship Id="rId190" Type="http://schemas.openxmlformats.org/officeDocument/2006/relationships/tags" Target="../tags/tag932.xml"/><Relationship Id="rId204" Type="http://schemas.openxmlformats.org/officeDocument/2006/relationships/tags" Target="../tags/tag946.xml"/><Relationship Id="rId15" Type="http://schemas.openxmlformats.org/officeDocument/2006/relationships/tags" Target="../tags/tag757.xml"/><Relationship Id="rId36" Type="http://schemas.openxmlformats.org/officeDocument/2006/relationships/tags" Target="../tags/tag778.xml"/><Relationship Id="rId57" Type="http://schemas.openxmlformats.org/officeDocument/2006/relationships/tags" Target="../tags/tag799.xml"/><Relationship Id="rId106" Type="http://schemas.openxmlformats.org/officeDocument/2006/relationships/tags" Target="../tags/tag848.xml"/><Relationship Id="rId127" Type="http://schemas.openxmlformats.org/officeDocument/2006/relationships/tags" Target="../tags/tag869.xml"/><Relationship Id="rId10" Type="http://schemas.openxmlformats.org/officeDocument/2006/relationships/tags" Target="../tags/tag752.xml"/><Relationship Id="rId31" Type="http://schemas.openxmlformats.org/officeDocument/2006/relationships/tags" Target="../tags/tag773.xml"/><Relationship Id="rId52" Type="http://schemas.openxmlformats.org/officeDocument/2006/relationships/tags" Target="../tags/tag794.xml"/><Relationship Id="rId73" Type="http://schemas.openxmlformats.org/officeDocument/2006/relationships/tags" Target="../tags/tag815.xml"/><Relationship Id="rId78" Type="http://schemas.openxmlformats.org/officeDocument/2006/relationships/tags" Target="../tags/tag820.xml"/><Relationship Id="rId94" Type="http://schemas.openxmlformats.org/officeDocument/2006/relationships/tags" Target="../tags/tag836.xml"/><Relationship Id="rId99" Type="http://schemas.openxmlformats.org/officeDocument/2006/relationships/tags" Target="../tags/tag841.xml"/><Relationship Id="rId101" Type="http://schemas.openxmlformats.org/officeDocument/2006/relationships/tags" Target="../tags/tag843.xml"/><Relationship Id="rId122" Type="http://schemas.openxmlformats.org/officeDocument/2006/relationships/tags" Target="../tags/tag864.xml"/><Relationship Id="rId143" Type="http://schemas.openxmlformats.org/officeDocument/2006/relationships/tags" Target="../tags/tag885.xml"/><Relationship Id="rId148" Type="http://schemas.openxmlformats.org/officeDocument/2006/relationships/tags" Target="../tags/tag890.xml"/><Relationship Id="rId164" Type="http://schemas.openxmlformats.org/officeDocument/2006/relationships/tags" Target="../tags/tag906.xml"/><Relationship Id="rId169" Type="http://schemas.openxmlformats.org/officeDocument/2006/relationships/tags" Target="../tags/tag911.xml"/><Relationship Id="rId185" Type="http://schemas.openxmlformats.org/officeDocument/2006/relationships/tags" Target="../tags/tag927.xml"/><Relationship Id="rId4" Type="http://schemas.openxmlformats.org/officeDocument/2006/relationships/tags" Target="../tags/tag746.xml"/><Relationship Id="rId9" Type="http://schemas.openxmlformats.org/officeDocument/2006/relationships/tags" Target="../tags/tag751.xml"/><Relationship Id="rId180" Type="http://schemas.openxmlformats.org/officeDocument/2006/relationships/tags" Target="../tags/tag922.xml"/><Relationship Id="rId210" Type="http://schemas.openxmlformats.org/officeDocument/2006/relationships/tags" Target="../tags/tag952.xml"/><Relationship Id="rId26" Type="http://schemas.openxmlformats.org/officeDocument/2006/relationships/tags" Target="../tags/tag768.xml"/><Relationship Id="rId47" Type="http://schemas.openxmlformats.org/officeDocument/2006/relationships/tags" Target="../tags/tag789.xml"/><Relationship Id="rId68" Type="http://schemas.openxmlformats.org/officeDocument/2006/relationships/tags" Target="../tags/tag810.xml"/><Relationship Id="rId89" Type="http://schemas.openxmlformats.org/officeDocument/2006/relationships/tags" Target="../tags/tag831.xml"/><Relationship Id="rId112" Type="http://schemas.openxmlformats.org/officeDocument/2006/relationships/tags" Target="../tags/tag854.xml"/><Relationship Id="rId133" Type="http://schemas.openxmlformats.org/officeDocument/2006/relationships/tags" Target="../tags/tag875.xml"/><Relationship Id="rId154" Type="http://schemas.openxmlformats.org/officeDocument/2006/relationships/tags" Target="../tags/tag896.xml"/><Relationship Id="rId175" Type="http://schemas.openxmlformats.org/officeDocument/2006/relationships/tags" Target="../tags/tag917.xml"/><Relationship Id="rId196" Type="http://schemas.openxmlformats.org/officeDocument/2006/relationships/tags" Target="../tags/tag938.xml"/><Relationship Id="rId200" Type="http://schemas.openxmlformats.org/officeDocument/2006/relationships/tags" Target="../tags/tag942.xml"/><Relationship Id="rId16" Type="http://schemas.openxmlformats.org/officeDocument/2006/relationships/tags" Target="../tags/tag7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15.03.2018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Bølgeligningen</a:t>
            </a:r>
            <a:endParaRPr lang="en-US" dirty="0"/>
          </a:p>
        </p:txBody>
      </p:sp>
      <p:grpSp>
        <p:nvGrpSpPr>
          <p:cNvPr id="11" name="SMARTInkShape-Group1"/>
          <p:cNvGrpSpPr/>
          <p:nvPr/>
        </p:nvGrpSpPr>
        <p:grpSpPr>
          <a:xfrm>
            <a:off x="1175633" y="1156116"/>
            <a:ext cx="424568" cy="625837"/>
            <a:chOff x="1175633" y="1156116"/>
            <a:chExt cx="424568" cy="625837"/>
          </a:xfrm>
        </p:grpSpPr>
        <p:sp>
          <p:nvSpPr>
            <p:cNvPr id="3" name="SMARTInkShape-1"/>
            <p:cNvSpPr/>
            <p:nvPr>
              <p:custDataLst>
                <p:tags r:id="rId117"/>
              </p:custDataLst>
            </p:nvPr>
          </p:nvSpPr>
          <p:spPr>
            <a:xfrm>
              <a:off x="1190379" y="1173150"/>
              <a:ext cx="132162" cy="240721"/>
            </a:xfrm>
            <a:custGeom>
              <a:avLst/>
              <a:gdLst/>
              <a:ahLst/>
              <a:cxnLst/>
              <a:rect l="0" t="0" r="0" b="0"/>
              <a:pathLst>
                <a:path w="132162" h="240721">
                  <a:moveTo>
                    <a:pt x="3421" y="173050"/>
                  </a:moveTo>
                  <a:lnTo>
                    <a:pt x="3421" y="173050"/>
                  </a:lnTo>
                  <a:lnTo>
                    <a:pt x="50" y="166308"/>
                  </a:lnTo>
                  <a:lnTo>
                    <a:pt x="277" y="157353"/>
                  </a:lnTo>
                  <a:lnTo>
                    <a:pt x="1318" y="146318"/>
                  </a:lnTo>
                  <a:lnTo>
                    <a:pt x="0" y="120105"/>
                  </a:lnTo>
                  <a:lnTo>
                    <a:pt x="4289" y="96215"/>
                  </a:lnTo>
                  <a:lnTo>
                    <a:pt x="10028" y="71262"/>
                  </a:lnTo>
                  <a:lnTo>
                    <a:pt x="18079" y="47876"/>
                  </a:lnTo>
                  <a:lnTo>
                    <a:pt x="33441" y="21011"/>
                  </a:lnTo>
                  <a:lnTo>
                    <a:pt x="43574" y="11873"/>
                  </a:lnTo>
                  <a:lnTo>
                    <a:pt x="67327" y="258"/>
                  </a:lnTo>
                  <a:lnTo>
                    <a:pt x="73542" y="0"/>
                  </a:lnTo>
                  <a:lnTo>
                    <a:pt x="86091" y="3476"/>
                  </a:lnTo>
                  <a:lnTo>
                    <a:pt x="105057" y="16737"/>
                  </a:lnTo>
                  <a:lnTo>
                    <a:pt x="120711" y="47556"/>
                  </a:lnTo>
                  <a:lnTo>
                    <a:pt x="127987" y="72119"/>
                  </a:lnTo>
                  <a:lnTo>
                    <a:pt x="132161" y="97853"/>
                  </a:lnTo>
                  <a:lnTo>
                    <a:pt x="131665" y="125753"/>
                  </a:lnTo>
                  <a:lnTo>
                    <a:pt x="127211" y="152735"/>
                  </a:lnTo>
                  <a:lnTo>
                    <a:pt x="120528" y="177427"/>
                  </a:lnTo>
                  <a:lnTo>
                    <a:pt x="108832" y="206489"/>
                  </a:lnTo>
                  <a:lnTo>
                    <a:pt x="100600" y="221778"/>
                  </a:lnTo>
                  <a:lnTo>
                    <a:pt x="90356" y="231866"/>
                  </a:lnTo>
                  <a:lnTo>
                    <a:pt x="76646" y="240720"/>
                  </a:lnTo>
                  <a:lnTo>
                    <a:pt x="74110" y="240036"/>
                  </a:lnTo>
                  <a:lnTo>
                    <a:pt x="67529" y="235512"/>
                  </a:lnTo>
                  <a:lnTo>
                    <a:pt x="61782" y="225035"/>
                  </a:lnTo>
                  <a:lnTo>
                    <a:pt x="52344" y="195313"/>
                  </a:lnTo>
                  <a:lnTo>
                    <a:pt x="45096" y="177474"/>
                  </a:lnTo>
                  <a:lnTo>
                    <a:pt x="45316" y="174588"/>
                  </a:lnTo>
                  <a:lnTo>
                    <a:pt x="47366" y="168258"/>
                  </a:lnTo>
                  <a:lnTo>
                    <a:pt x="51410" y="167392"/>
                  </a:lnTo>
                  <a:lnTo>
                    <a:pt x="73271" y="1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2"/>
            <p:cNvSpPr/>
            <p:nvPr>
              <p:custDataLst>
                <p:tags r:id="rId118"/>
              </p:custDataLst>
            </p:nvPr>
          </p:nvSpPr>
          <p:spPr>
            <a:xfrm>
              <a:off x="1339850" y="1156116"/>
              <a:ext cx="88901" cy="88485"/>
            </a:xfrm>
            <a:custGeom>
              <a:avLst/>
              <a:gdLst/>
              <a:ahLst/>
              <a:cxnLst/>
              <a:rect l="0" t="0" r="0" b="0"/>
              <a:pathLst>
                <a:path w="88901" h="88485">
                  <a:moveTo>
                    <a:pt x="0" y="18634"/>
                  </a:moveTo>
                  <a:lnTo>
                    <a:pt x="0" y="18634"/>
                  </a:lnTo>
                  <a:lnTo>
                    <a:pt x="8838" y="4328"/>
                  </a:lnTo>
                  <a:lnTo>
                    <a:pt x="14747" y="1693"/>
                  </a:lnTo>
                  <a:lnTo>
                    <a:pt x="30038" y="0"/>
                  </a:lnTo>
                  <a:lnTo>
                    <a:pt x="36398" y="1651"/>
                  </a:lnTo>
                  <a:lnTo>
                    <a:pt x="49602" y="8459"/>
                  </a:lnTo>
                  <a:lnTo>
                    <a:pt x="52118" y="11145"/>
                  </a:lnTo>
                  <a:lnTo>
                    <a:pt x="54914" y="17893"/>
                  </a:lnTo>
                  <a:lnTo>
                    <a:pt x="53116" y="32996"/>
                  </a:lnTo>
                  <a:lnTo>
                    <a:pt x="44744" y="47505"/>
                  </a:lnTo>
                  <a:lnTo>
                    <a:pt x="23897" y="72478"/>
                  </a:lnTo>
                  <a:lnTo>
                    <a:pt x="20007" y="80227"/>
                  </a:lnTo>
                  <a:lnTo>
                    <a:pt x="20394" y="80862"/>
                  </a:lnTo>
                  <a:lnTo>
                    <a:pt x="22705" y="81569"/>
                  </a:lnTo>
                  <a:lnTo>
                    <a:pt x="42541" y="82806"/>
                  </a:lnTo>
                  <a:lnTo>
                    <a:pt x="61689" y="87597"/>
                  </a:lnTo>
                  <a:lnTo>
                    <a:pt x="88900" y="88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"/>
            <p:cNvSpPr/>
            <p:nvPr>
              <p:custDataLst>
                <p:tags r:id="rId119"/>
              </p:custDataLst>
            </p:nvPr>
          </p:nvSpPr>
          <p:spPr>
            <a:xfrm>
              <a:off x="1435100" y="1327150"/>
              <a:ext cx="94853" cy="226796"/>
            </a:xfrm>
            <a:custGeom>
              <a:avLst/>
              <a:gdLst/>
              <a:ahLst/>
              <a:cxnLst/>
              <a:rect l="0" t="0" r="0" b="0"/>
              <a:pathLst>
                <a:path w="94853" h="226796">
                  <a:moveTo>
                    <a:pt x="31750" y="0"/>
                  </a:moveTo>
                  <a:lnTo>
                    <a:pt x="31750" y="0"/>
                  </a:lnTo>
                  <a:lnTo>
                    <a:pt x="31045" y="10845"/>
                  </a:lnTo>
                  <a:lnTo>
                    <a:pt x="22912" y="42063"/>
                  </a:lnTo>
                  <a:lnTo>
                    <a:pt x="20194" y="62793"/>
                  </a:lnTo>
                  <a:lnTo>
                    <a:pt x="21440" y="72123"/>
                  </a:lnTo>
                  <a:lnTo>
                    <a:pt x="22760" y="75598"/>
                  </a:lnTo>
                  <a:lnTo>
                    <a:pt x="25051" y="77916"/>
                  </a:lnTo>
                  <a:lnTo>
                    <a:pt x="31360" y="80490"/>
                  </a:lnTo>
                  <a:lnTo>
                    <a:pt x="38867" y="79753"/>
                  </a:lnTo>
                  <a:lnTo>
                    <a:pt x="42845" y="78569"/>
                  </a:lnTo>
                  <a:lnTo>
                    <a:pt x="58556" y="63418"/>
                  </a:lnTo>
                  <a:lnTo>
                    <a:pt x="77053" y="33720"/>
                  </a:lnTo>
                  <a:lnTo>
                    <a:pt x="88396" y="7542"/>
                  </a:lnTo>
                  <a:lnTo>
                    <a:pt x="92227" y="36341"/>
                  </a:lnTo>
                  <a:lnTo>
                    <a:pt x="94354" y="63371"/>
                  </a:lnTo>
                  <a:lnTo>
                    <a:pt x="94852" y="87196"/>
                  </a:lnTo>
                  <a:lnTo>
                    <a:pt x="94367" y="112837"/>
                  </a:lnTo>
                  <a:lnTo>
                    <a:pt x="91800" y="135992"/>
                  </a:lnTo>
                  <a:lnTo>
                    <a:pt x="90189" y="158043"/>
                  </a:lnTo>
                  <a:lnTo>
                    <a:pt x="88062" y="178191"/>
                  </a:lnTo>
                  <a:lnTo>
                    <a:pt x="82413" y="194202"/>
                  </a:lnTo>
                  <a:lnTo>
                    <a:pt x="73317" y="206491"/>
                  </a:lnTo>
                  <a:lnTo>
                    <a:pt x="62219" y="215952"/>
                  </a:lnTo>
                  <a:lnTo>
                    <a:pt x="44776" y="224539"/>
                  </a:lnTo>
                  <a:lnTo>
                    <a:pt x="34952" y="226795"/>
                  </a:lnTo>
                  <a:lnTo>
                    <a:pt x="30357" y="225986"/>
                  </a:lnTo>
                  <a:lnTo>
                    <a:pt x="21489" y="221323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"/>
            <p:cNvSpPr/>
            <p:nvPr>
              <p:custDataLst>
                <p:tags r:id="rId120"/>
              </p:custDataLst>
            </p:nvPr>
          </p:nvSpPr>
          <p:spPr>
            <a:xfrm>
              <a:off x="1175633" y="1461838"/>
              <a:ext cx="342018" cy="55813"/>
            </a:xfrm>
            <a:custGeom>
              <a:avLst/>
              <a:gdLst/>
              <a:ahLst/>
              <a:cxnLst/>
              <a:rect l="0" t="0" r="0" b="0"/>
              <a:pathLst>
                <a:path w="342018" h="55813">
                  <a:moveTo>
                    <a:pt x="5467" y="55812"/>
                  </a:moveTo>
                  <a:lnTo>
                    <a:pt x="5467" y="55812"/>
                  </a:lnTo>
                  <a:lnTo>
                    <a:pt x="2096" y="52441"/>
                  </a:lnTo>
                  <a:lnTo>
                    <a:pt x="441" y="48904"/>
                  </a:lnTo>
                  <a:lnTo>
                    <a:pt x="0" y="46974"/>
                  </a:lnTo>
                  <a:lnTo>
                    <a:pt x="3272" y="41065"/>
                  </a:lnTo>
                  <a:lnTo>
                    <a:pt x="6121" y="37514"/>
                  </a:lnTo>
                  <a:lnTo>
                    <a:pt x="30355" y="29145"/>
                  </a:lnTo>
                  <a:lnTo>
                    <a:pt x="56275" y="22558"/>
                  </a:lnTo>
                  <a:lnTo>
                    <a:pt x="88020" y="15633"/>
                  </a:lnTo>
                  <a:lnTo>
                    <a:pt x="106364" y="12798"/>
                  </a:lnTo>
                  <a:lnTo>
                    <a:pt x="125648" y="10203"/>
                  </a:lnTo>
                  <a:lnTo>
                    <a:pt x="146266" y="7767"/>
                  </a:lnTo>
                  <a:lnTo>
                    <a:pt x="167772" y="5437"/>
                  </a:lnTo>
                  <a:lnTo>
                    <a:pt x="189870" y="3179"/>
                  </a:lnTo>
                  <a:lnTo>
                    <a:pt x="210247" y="1673"/>
                  </a:lnTo>
                  <a:lnTo>
                    <a:pt x="229476" y="670"/>
                  </a:lnTo>
                  <a:lnTo>
                    <a:pt x="247940" y="0"/>
                  </a:lnTo>
                  <a:lnTo>
                    <a:pt x="264482" y="260"/>
                  </a:lnTo>
                  <a:lnTo>
                    <a:pt x="294152" y="2429"/>
                  </a:lnTo>
                  <a:lnTo>
                    <a:pt x="321171" y="4247"/>
                  </a:lnTo>
                  <a:lnTo>
                    <a:pt x="342017" y="5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5"/>
            <p:cNvSpPr/>
            <p:nvPr>
              <p:custDataLst>
                <p:tags r:id="rId121"/>
              </p:custDataLst>
            </p:nvPr>
          </p:nvSpPr>
          <p:spPr>
            <a:xfrm>
              <a:off x="1222179" y="1612080"/>
              <a:ext cx="117836" cy="169873"/>
            </a:xfrm>
            <a:custGeom>
              <a:avLst/>
              <a:gdLst/>
              <a:ahLst/>
              <a:cxnLst/>
              <a:rect l="0" t="0" r="0" b="0"/>
              <a:pathLst>
                <a:path w="117836" h="169873">
                  <a:moveTo>
                    <a:pt x="3371" y="83370"/>
                  </a:moveTo>
                  <a:lnTo>
                    <a:pt x="3371" y="83370"/>
                  </a:lnTo>
                  <a:lnTo>
                    <a:pt x="3371" y="79999"/>
                  </a:lnTo>
                  <a:lnTo>
                    <a:pt x="0" y="71161"/>
                  </a:lnTo>
                  <a:lnTo>
                    <a:pt x="1275" y="52863"/>
                  </a:lnTo>
                  <a:lnTo>
                    <a:pt x="6202" y="41354"/>
                  </a:lnTo>
                  <a:lnTo>
                    <a:pt x="23994" y="13734"/>
                  </a:lnTo>
                  <a:lnTo>
                    <a:pt x="32292" y="5854"/>
                  </a:lnTo>
                  <a:lnTo>
                    <a:pt x="43036" y="0"/>
                  </a:lnTo>
                  <a:lnTo>
                    <a:pt x="56748" y="691"/>
                  </a:lnTo>
                  <a:lnTo>
                    <a:pt x="72250" y="6407"/>
                  </a:lnTo>
                  <a:lnTo>
                    <a:pt x="88547" y="16003"/>
                  </a:lnTo>
                  <a:lnTo>
                    <a:pt x="106847" y="36677"/>
                  </a:lnTo>
                  <a:lnTo>
                    <a:pt x="117835" y="64047"/>
                  </a:lnTo>
                  <a:lnTo>
                    <a:pt x="117509" y="84190"/>
                  </a:lnTo>
                  <a:lnTo>
                    <a:pt x="109391" y="113481"/>
                  </a:lnTo>
                  <a:lnTo>
                    <a:pt x="100586" y="131325"/>
                  </a:lnTo>
                  <a:lnTo>
                    <a:pt x="80467" y="155121"/>
                  </a:lnTo>
                  <a:lnTo>
                    <a:pt x="61492" y="166875"/>
                  </a:lnTo>
                  <a:lnTo>
                    <a:pt x="51310" y="169872"/>
                  </a:lnTo>
                  <a:lnTo>
                    <a:pt x="46619" y="169260"/>
                  </a:lnTo>
                  <a:lnTo>
                    <a:pt x="37644" y="164818"/>
                  </a:lnTo>
                  <a:lnTo>
                    <a:pt x="24658" y="151012"/>
                  </a:lnTo>
                  <a:lnTo>
                    <a:pt x="19888" y="141420"/>
                  </a:lnTo>
                  <a:lnTo>
                    <a:pt x="18615" y="136887"/>
                  </a:lnTo>
                  <a:lnTo>
                    <a:pt x="18473" y="133159"/>
                  </a:lnTo>
                  <a:lnTo>
                    <a:pt x="20196" y="127135"/>
                  </a:lnTo>
                  <a:lnTo>
                    <a:pt x="28504" y="116407"/>
                  </a:lnTo>
                  <a:lnTo>
                    <a:pt x="54171" y="96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6"/>
            <p:cNvSpPr/>
            <p:nvPr>
              <p:custDataLst>
                <p:tags r:id="rId122"/>
              </p:custDataLst>
            </p:nvPr>
          </p:nvSpPr>
          <p:spPr>
            <a:xfrm>
              <a:off x="1454809" y="1606550"/>
              <a:ext cx="62842" cy="172919"/>
            </a:xfrm>
            <a:custGeom>
              <a:avLst/>
              <a:gdLst/>
              <a:ahLst/>
              <a:cxnLst/>
              <a:rect l="0" t="0" r="0" b="0"/>
              <a:pathLst>
                <a:path w="62842" h="172919">
                  <a:moveTo>
                    <a:pt x="24741" y="0"/>
                  </a:moveTo>
                  <a:lnTo>
                    <a:pt x="24741" y="0"/>
                  </a:lnTo>
                  <a:lnTo>
                    <a:pt x="21370" y="24419"/>
                  </a:lnTo>
                  <a:lnTo>
                    <a:pt x="12532" y="54272"/>
                  </a:lnTo>
                  <a:lnTo>
                    <a:pt x="6850" y="75862"/>
                  </a:lnTo>
                  <a:lnTo>
                    <a:pt x="1566" y="105968"/>
                  </a:lnTo>
                  <a:lnTo>
                    <a:pt x="0" y="132763"/>
                  </a:lnTo>
                  <a:lnTo>
                    <a:pt x="1045" y="148611"/>
                  </a:lnTo>
                  <a:lnTo>
                    <a:pt x="6213" y="160359"/>
                  </a:lnTo>
                  <a:lnTo>
                    <a:pt x="13214" y="168402"/>
                  </a:lnTo>
                  <a:lnTo>
                    <a:pt x="17056" y="171535"/>
                  </a:lnTo>
                  <a:lnTo>
                    <a:pt x="21734" y="172918"/>
                  </a:lnTo>
                  <a:lnTo>
                    <a:pt x="38432" y="171493"/>
                  </a:lnTo>
                  <a:lnTo>
                    <a:pt x="6284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7"/>
            <p:cNvSpPr/>
            <p:nvPr>
              <p:custDataLst>
                <p:tags r:id="rId123"/>
              </p:custDataLst>
            </p:nvPr>
          </p:nvSpPr>
          <p:spPr>
            <a:xfrm>
              <a:off x="1416933" y="1701800"/>
              <a:ext cx="81668" cy="5468"/>
            </a:xfrm>
            <a:custGeom>
              <a:avLst/>
              <a:gdLst/>
              <a:ahLst/>
              <a:cxnLst/>
              <a:rect l="0" t="0" r="0" b="0"/>
              <a:pathLst>
                <a:path w="81668" h="546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0136" y="706"/>
                  </a:lnTo>
                  <a:lnTo>
                    <a:pt x="41203" y="5467"/>
                  </a:lnTo>
                  <a:lnTo>
                    <a:pt x="70747" y="1812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8"/>
            <p:cNvSpPr/>
            <p:nvPr>
              <p:custDataLst>
                <p:tags r:id="rId124"/>
              </p:custDataLst>
            </p:nvPr>
          </p:nvSpPr>
          <p:spPr>
            <a:xfrm>
              <a:off x="1549400" y="1545916"/>
              <a:ext cx="50801" cy="66985"/>
            </a:xfrm>
            <a:custGeom>
              <a:avLst/>
              <a:gdLst/>
              <a:ahLst/>
              <a:cxnLst/>
              <a:rect l="0" t="0" r="0" b="0"/>
              <a:pathLst>
                <a:path w="50801" h="66985">
                  <a:moveTo>
                    <a:pt x="0" y="9834"/>
                  </a:moveTo>
                  <a:lnTo>
                    <a:pt x="0" y="9834"/>
                  </a:lnTo>
                  <a:lnTo>
                    <a:pt x="3371" y="6463"/>
                  </a:lnTo>
                  <a:lnTo>
                    <a:pt x="8789" y="4808"/>
                  </a:lnTo>
                  <a:lnTo>
                    <a:pt x="15195" y="3367"/>
                  </a:lnTo>
                  <a:lnTo>
                    <a:pt x="20394" y="374"/>
                  </a:lnTo>
                  <a:lnTo>
                    <a:pt x="22768" y="0"/>
                  </a:lnTo>
                  <a:lnTo>
                    <a:pt x="25057" y="456"/>
                  </a:lnTo>
                  <a:lnTo>
                    <a:pt x="31648" y="2587"/>
                  </a:lnTo>
                  <a:lnTo>
                    <a:pt x="33799" y="2886"/>
                  </a:lnTo>
                  <a:lnTo>
                    <a:pt x="38070" y="6981"/>
                  </a:lnTo>
                  <a:lnTo>
                    <a:pt x="40197" y="10049"/>
                  </a:lnTo>
                  <a:lnTo>
                    <a:pt x="40909" y="12799"/>
                  </a:lnTo>
                  <a:lnTo>
                    <a:pt x="40678" y="15339"/>
                  </a:lnTo>
                  <a:lnTo>
                    <a:pt x="26042" y="43160"/>
                  </a:lnTo>
                  <a:lnTo>
                    <a:pt x="19664" y="58775"/>
                  </a:lnTo>
                  <a:lnTo>
                    <a:pt x="19232" y="63454"/>
                  </a:lnTo>
                  <a:lnTo>
                    <a:pt x="19877" y="64631"/>
                  </a:lnTo>
                  <a:lnTo>
                    <a:pt x="21012" y="65415"/>
                  </a:lnTo>
                  <a:lnTo>
                    <a:pt x="25982" y="66519"/>
                  </a:lnTo>
                  <a:lnTo>
                    <a:pt x="50800" y="66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SMARTInkShape-Group2"/>
          <p:cNvGrpSpPr/>
          <p:nvPr/>
        </p:nvGrpSpPr>
        <p:grpSpPr>
          <a:xfrm>
            <a:off x="1809750" y="1447800"/>
            <a:ext cx="95251" cy="50801"/>
            <a:chOff x="1809750" y="1447800"/>
            <a:chExt cx="95251" cy="50801"/>
          </a:xfrm>
        </p:grpSpPr>
        <p:sp>
          <p:nvSpPr>
            <p:cNvPr id="12" name="SMARTInkShape-9"/>
            <p:cNvSpPr/>
            <p:nvPr>
              <p:custDataLst>
                <p:tags r:id="rId115"/>
              </p:custDataLst>
            </p:nvPr>
          </p:nvSpPr>
          <p:spPr>
            <a:xfrm>
              <a:off x="1809750" y="14478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6040" y="0"/>
                  </a:lnTo>
                  <a:lnTo>
                    <a:pt x="55813" y="1881"/>
                  </a:lnTo>
                  <a:lnTo>
                    <a:pt x="86607" y="5762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0"/>
            <p:cNvSpPr/>
            <p:nvPr>
              <p:custDataLst>
                <p:tags r:id="rId116"/>
              </p:custDataLst>
            </p:nvPr>
          </p:nvSpPr>
          <p:spPr>
            <a:xfrm>
              <a:off x="1836033" y="1492642"/>
              <a:ext cx="62618" cy="5959"/>
            </a:xfrm>
            <a:custGeom>
              <a:avLst/>
              <a:gdLst/>
              <a:ahLst/>
              <a:cxnLst/>
              <a:rect l="0" t="0" r="0" b="0"/>
              <a:pathLst>
                <a:path w="62618" h="5959">
                  <a:moveTo>
                    <a:pt x="5467" y="5958"/>
                  </a:moveTo>
                  <a:lnTo>
                    <a:pt x="5467" y="5958"/>
                  </a:lnTo>
                  <a:lnTo>
                    <a:pt x="2096" y="5958"/>
                  </a:lnTo>
                  <a:lnTo>
                    <a:pt x="1103" y="5252"/>
                  </a:lnTo>
                  <a:lnTo>
                    <a:pt x="441" y="4076"/>
                  </a:lnTo>
                  <a:lnTo>
                    <a:pt x="0" y="2587"/>
                  </a:lnTo>
                  <a:lnTo>
                    <a:pt x="1117" y="1594"/>
                  </a:lnTo>
                  <a:lnTo>
                    <a:pt x="11167" y="0"/>
                  </a:lnTo>
                  <a:lnTo>
                    <a:pt x="17172" y="488"/>
                  </a:lnTo>
                  <a:lnTo>
                    <a:pt x="47643" y="5098"/>
                  </a:lnTo>
                  <a:lnTo>
                    <a:pt x="62617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3"/>
          <p:cNvGrpSpPr/>
          <p:nvPr/>
        </p:nvGrpSpPr>
        <p:grpSpPr>
          <a:xfrm>
            <a:off x="2128145" y="1301787"/>
            <a:ext cx="227706" cy="243211"/>
            <a:chOff x="2128145" y="1301787"/>
            <a:chExt cx="227706" cy="243211"/>
          </a:xfrm>
        </p:grpSpPr>
        <p:sp>
          <p:nvSpPr>
            <p:cNvPr id="15" name="SMARTInkShape-11"/>
            <p:cNvSpPr/>
            <p:nvPr>
              <p:custDataLst>
                <p:tags r:id="rId113"/>
              </p:custDataLst>
            </p:nvPr>
          </p:nvSpPr>
          <p:spPr>
            <a:xfrm>
              <a:off x="2128145" y="1423283"/>
              <a:ext cx="145156" cy="121715"/>
            </a:xfrm>
            <a:custGeom>
              <a:avLst/>
              <a:gdLst/>
              <a:ahLst/>
              <a:cxnLst/>
              <a:rect l="0" t="0" r="0" b="0"/>
              <a:pathLst>
                <a:path w="145156" h="121715">
                  <a:moveTo>
                    <a:pt x="68955" y="5467"/>
                  </a:moveTo>
                  <a:lnTo>
                    <a:pt x="68955" y="5467"/>
                  </a:lnTo>
                  <a:lnTo>
                    <a:pt x="65584" y="2096"/>
                  </a:lnTo>
                  <a:lnTo>
                    <a:pt x="60166" y="441"/>
                  </a:lnTo>
                  <a:lnTo>
                    <a:pt x="56746" y="0"/>
                  </a:lnTo>
                  <a:lnTo>
                    <a:pt x="49183" y="3272"/>
                  </a:lnTo>
                  <a:lnTo>
                    <a:pt x="19915" y="25900"/>
                  </a:lnTo>
                  <a:lnTo>
                    <a:pt x="9295" y="37832"/>
                  </a:lnTo>
                  <a:lnTo>
                    <a:pt x="3634" y="50190"/>
                  </a:lnTo>
                  <a:lnTo>
                    <a:pt x="0" y="78742"/>
                  </a:lnTo>
                  <a:lnTo>
                    <a:pt x="3266" y="91185"/>
                  </a:lnTo>
                  <a:lnTo>
                    <a:pt x="6112" y="96479"/>
                  </a:lnTo>
                  <a:lnTo>
                    <a:pt x="23602" y="110672"/>
                  </a:lnTo>
                  <a:lnTo>
                    <a:pt x="43288" y="120443"/>
                  </a:lnTo>
                  <a:lnTo>
                    <a:pt x="58018" y="121714"/>
                  </a:lnTo>
                  <a:lnTo>
                    <a:pt x="73972" y="119221"/>
                  </a:lnTo>
                  <a:lnTo>
                    <a:pt x="90470" y="113410"/>
                  </a:lnTo>
                  <a:lnTo>
                    <a:pt x="103447" y="104241"/>
                  </a:lnTo>
                  <a:lnTo>
                    <a:pt x="135064" y="72697"/>
                  </a:lnTo>
                  <a:lnTo>
                    <a:pt x="145155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2"/>
            <p:cNvSpPr/>
            <p:nvPr>
              <p:custDataLst>
                <p:tags r:id="rId114"/>
              </p:custDataLst>
            </p:nvPr>
          </p:nvSpPr>
          <p:spPr>
            <a:xfrm>
              <a:off x="2292350" y="1301787"/>
              <a:ext cx="63501" cy="82514"/>
            </a:xfrm>
            <a:custGeom>
              <a:avLst/>
              <a:gdLst/>
              <a:ahLst/>
              <a:cxnLst/>
              <a:rect l="0" t="0" r="0" b="0"/>
              <a:pathLst>
                <a:path w="63501" h="82514">
                  <a:moveTo>
                    <a:pt x="0" y="19013"/>
                  </a:moveTo>
                  <a:lnTo>
                    <a:pt x="0" y="19013"/>
                  </a:lnTo>
                  <a:lnTo>
                    <a:pt x="5026" y="7079"/>
                  </a:lnTo>
                  <a:lnTo>
                    <a:pt x="5467" y="4707"/>
                  </a:lnTo>
                  <a:lnTo>
                    <a:pt x="7173" y="3126"/>
                  </a:lnTo>
                  <a:lnTo>
                    <a:pt x="12831" y="1369"/>
                  </a:lnTo>
                  <a:lnTo>
                    <a:pt x="39282" y="0"/>
                  </a:lnTo>
                  <a:lnTo>
                    <a:pt x="41005" y="1398"/>
                  </a:lnTo>
                  <a:lnTo>
                    <a:pt x="42919" y="6716"/>
                  </a:lnTo>
                  <a:lnTo>
                    <a:pt x="41888" y="13783"/>
                  </a:lnTo>
                  <a:lnTo>
                    <a:pt x="38372" y="21627"/>
                  </a:lnTo>
                  <a:lnTo>
                    <a:pt x="11683" y="51645"/>
                  </a:lnTo>
                  <a:lnTo>
                    <a:pt x="8720" y="56564"/>
                  </a:lnTo>
                  <a:lnTo>
                    <a:pt x="6818" y="62100"/>
                  </a:lnTo>
                  <a:lnTo>
                    <a:pt x="8439" y="64739"/>
                  </a:lnTo>
                  <a:lnTo>
                    <a:pt x="15229" y="72182"/>
                  </a:lnTo>
                  <a:lnTo>
                    <a:pt x="27729" y="79740"/>
                  </a:lnTo>
                  <a:lnTo>
                    <a:pt x="36125" y="81692"/>
                  </a:lnTo>
                  <a:lnTo>
                    <a:pt x="63500" y="825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4"/>
          <p:cNvGrpSpPr/>
          <p:nvPr/>
        </p:nvGrpSpPr>
        <p:grpSpPr>
          <a:xfrm>
            <a:off x="2593779" y="1105016"/>
            <a:ext cx="409772" cy="607346"/>
            <a:chOff x="2593779" y="1105016"/>
            <a:chExt cx="409772" cy="607346"/>
          </a:xfrm>
        </p:grpSpPr>
        <p:sp>
          <p:nvSpPr>
            <p:cNvPr id="18" name="SMARTInkShape-13"/>
            <p:cNvSpPr/>
            <p:nvPr>
              <p:custDataLst>
                <p:tags r:id="rId105"/>
              </p:custDataLst>
            </p:nvPr>
          </p:nvSpPr>
          <p:spPr>
            <a:xfrm>
              <a:off x="2638848" y="1145865"/>
              <a:ext cx="100861" cy="197366"/>
            </a:xfrm>
            <a:custGeom>
              <a:avLst/>
              <a:gdLst/>
              <a:ahLst/>
              <a:cxnLst/>
              <a:rect l="0" t="0" r="0" b="0"/>
              <a:pathLst>
                <a:path w="100861" h="197366">
                  <a:moveTo>
                    <a:pt x="9102" y="79685"/>
                  </a:moveTo>
                  <a:lnTo>
                    <a:pt x="9102" y="79685"/>
                  </a:lnTo>
                  <a:lnTo>
                    <a:pt x="264" y="58637"/>
                  </a:lnTo>
                  <a:lnTo>
                    <a:pt x="0" y="47047"/>
                  </a:lnTo>
                  <a:lnTo>
                    <a:pt x="917" y="40993"/>
                  </a:lnTo>
                  <a:lnTo>
                    <a:pt x="7581" y="28622"/>
                  </a:lnTo>
                  <a:lnTo>
                    <a:pt x="25735" y="6804"/>
                  </a:lnTo>
                  <a:lnTo>
                    <a:pt x="36250" y="1432"/>
                  </a:lnTo>
                  <a:lnTo>
                    <a:pt x="42017" y="0"/>
                  </a:lnTo>
                  <a:lnTo>
                    <a:pt x="47979" y="1162"/>
                  </a:lnTo>
                  <a:lnTo>
                    <a:pt x="60247" y="8097"/>
                  </a:lnTo>
                  <a:lnTo>
                    <a:pt x="75683" y="30643"/>
                  </a:lnTo>
                  <a:lnTo>
                    <a:pt x="86671" y="53420"/>
                  </a:lnTo>
                  <a:lnTo>
                    <a:pt x="96494" y="79301"/>
                  </a:lnTo>
                  <a:lnTo>
                    <a:pt x="100860" y="104914"/>
                  </a:lnTo>
                  <a:lnTo>
                    <a:pt x="97156" y="128528"/>
                  </a:lnTo>
                  <a:lnTo>
                    <a:pt x="85051" y="159774"/>
                  </a:lnTo>
                  <a:lnTo>
                    <a:pt x="68319" y="188873"/>
                  </a:lnTo>
                  <a:lnTo>
                    <a:pt x="61761" y="195241"/>
                  </a:lnTo>
                  <a:lnTo>
                    <a:pt x="59025" y="196939"/>
                  </a:lnTo>
                  <a:lnTo>
                    <a:pt x="56495" y="197365"/>
                  </a:lnTo>
                  <a:lnTo>
                    <a:pt x="54103" y="196944"/>
                  </a:lnTo>
                  <a:lnTo>
                    <a:pt x="51802" y="195958"/>
                  </a:lnTo>
                  <a:lnTo>
                    <a:pt x="47365" y="189217"/>
                  </a:lnTo>
                  <a:lnTo>
                    <a:pt x="38768" y="160901"/>
                  </a:lnTo>
                  <a:lnTo>
                    <a:pt x="39137" y="138321"/>
                  </a:lnTo>
                  <a:lnTo>
                    <a:pt x="43715" y="124967"/>
                  </a:lnTo>
                  <a:lnTo>
                    <a:pt x="46288" y="122573"/>
                  </a:lnTo>
                  <a:lnTo>
                    <a:pt x="52911" y="119913"/>
                  </a:lnTo>
                  <a:lnTo>
                    <a:pt x="85302" y="117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"/>
            <p:cNvSpPr/>
            <p:nvPr>
              <p:custDataLst>
                <p:tags r:id="rId106"/>
              </p:custDataLst>
            </p:nvPr>
          </p:nvSpPr>
          <p:spPr>
            <a:xfrm>
              <a:off x="2787650" y="1105016"/>
              <a:ext cx="57151" cy="76085"/>
            </a:xfrm>
            <a:custGeom>
              <a:avLst/>
              <a:gdLst/>
              <a:ahLst/>
              <a:cxnLst/>
              <a:rect l="0" t="0" r="0" b="0"/>
              <a:pathLst>
                <a:path w="57151" h="76085">
                  <a:moveTo>
                    <a:pt x="0" y="6234"/>
                  </a:moveTo>
                  <a:lnTo>
                    <a:pt x="0" y="6234"/>
                  </a:lnTo>
                  <a:lnTo>
                    <a:pt x="10139" y="1870"/>
                  </a:lnTo>
                  <a:lnTo>
                    <a:pt x="38198" y="0"/>
                  </a:lnTo>
                  <a:lnTo>
                    <a:pt x="45905" y="641"/>
                  </a:lnTo>
                  <a:lnTo>
                    <a:pt x="51682" y="3278"/>
                  </a:lnTo>
                  <a:lnTo>
                    <a:pt x="52799" y="5674"/>
                  </a:lnTo>
                  <a:lnTo>
                    <a:pt x="52159" y="12100"/>
                  </a:lnTo>
                  <a:lnTo>
                    <a:pt x="44460" y="23651"/>
                  </a:lnTo>
                  <a:lnTo>
                    <a:pt x="15514" y="51981"/>
                  </a:lnTo>
                  <a:lnTo>
                    <a:pt x="8160" y="61837"/>
                  </a:lnTo>
                  <a:lnTo>
                    <a:pt x="7155" y="65754"/>
                  </a:lnTo>
                  <a:lnTo>
                    <a:pt x="8298" y="67786"/>
                  </a:lnTo>
                  <a:lnTo>
                    <a:pt x="13331" y="71926"/>
                  </a:lnTo>
                  <a:lnTo>
                    <a:pt x="22152" y="72354"/>
                  </a:lnTo>
                  <a:lnTo>
                    <a:pt x="32423" y="71604"/>
                  </a:lnTo>
                  <a:lnTo>
                    <a:pt x="57150" y="760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5"/>
            <p:cNvSpPr/>
            <p:nvPr>
              <p:custDataLst>
                <p:tags r:id="rId107"/>
              </p:custDataLst>
            </p:nvPr>
          </p:nvSpPr>
          <p:spPr>
            <a:xfrm>
              <a:off x="2857500" y="1252669"/>
              <a:ext cx="76123" cy="224626"/>
            </a:xfrm>
            <a:custGeom>
              <a:avLst/>
              <a:gdLst/>
              <a:ahLst/>
              <a:cxnLst/>
              <a:rect l="0" t="0" r="0" b="0"/>
              <a:pathLst>
                <a:path w="76123" h="224626">
                  <a:moveTo>
                    <a:pt x="25400" y="4631"/>
                  </a:moveTo>
                  <a:lnTo>
                    <a:pt x="25400" y="4631"/>
                  </a:lnTo>
                  <a:lnTo>
                    <a:pt x="28771" y="4631"/>
                  </a:lnTo>
                  <a:lnTo>
                    <a:pt x="29058" y="5336"/>
                  </a:lnTo>
                  <a:lnTo>
                    <a:pt x="26798" y="10406"/>
                  </a:lnTo>
                  <a:lnTo>
                    <a:pt x="25584" y="31767"/>
                  </a:lnTo>
                  <a:lnTo>
                    <a:pt x="28826" y="46224"/>
                  </a:lnTo>
                  <a:lnTo>
                    <a:pt x="34254" y="59445"/>
                  </a:lnTo>
                  <a:lnTo>
                    <a:pt x="38272" y="64271"/>
                  </a:lnTo>
                  <a:lnTo>
                    <a:pt x="40332" y="65557"/>
                  </a:lnTo>
                  <a:lnTo>
                    <a:pt x="42410" y="65004"/>
                  </a:lnTo>
                  <a:lnTo>
                    <a:pt x="46601" y="60626"/>
                  </a:lnTo>
                  <a:lnTo>
                    <a:pt x="62181" y="35393"/>
                  </a:lnTo>
                  <a:lnTo>
                    <a:pt x="67578" y="18920"/>
                  </a:lnTo>
                  <a:lnTo>
                    <a:pt x="69717" y="0"/>
                  </a:lnTo>
                  <a:lnTo>
                    <a:pt x="73182" y="8903"/>
                  </a:lnTo>
                  <a:lnTo>
                    <a:pt x="75305" y="31689"/>
                  </a:lnTo>
                  <a:lnTo>
                    <a:pt x="75802" y="52640"/>
                  </a:lnTo>
                  <a:lnTo>
                    <a:pt x="76023" y="76768"/>
                  </a:lnTo>
                  <a:lnTo>
                    <a:pt x="76122" y="103955"/>
                  </a:lnTo>
                  <a:lnTo>
                    <a:pt x="74283" y="130619"/>
                  </a:lnTo>
                  <a:lnTo>
                    <a:pt x="71115" y="155876"/>
                  </a:lnTo>
                  <a:lnTo>
                    <a:pt x="67355" y="178860"/>
                  </a:lnTo>
                  <a:lnTo>
                    <a:pt x="57900" y="204891"/>
                  </a:lnTo>
                  <a:lnTo>
                    <a:pt x="49533" y="219268"/>
                  </a:lnTo>
                  <a:lnTo>
                    <a:pt x="46427" y="221806"/>
                  </a:lnTo>
                  <a:lnTo>
                    <a:pt x="39214" y="224625"/>
                  </a:lnTo>
                  <a:lnTo>
                    <a:pt x="31304" y="223997"/>
                  </a:lnTo>
                  <a:lnTo>
                    <a:pt x="27220" y="222842"/>
                  </a:lnTo>
                  <a:lnTo>
                    <a:pt x="0" y="2014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6"/>
            <p:cNvSpPr/>
            <p:nvPr>
              <p:custDataLst>
                <p:tags r:id="rId108"/>
              </p:custDataLst>
            </p:nvPr>
          </p:nvSpPr>
          <p:spPr>
            <a:xfrm>
              <a:off x="2593779" y="1394180"/>
              <a:ext cx="308172" cy="47271"/>
            </a:xfrm>
            <a:custGeom>
              <a:avLst/>
              <a:gdLst/>
              <a:ahLst/>
              <a:cxnLst/>
              <a:rect l="0" t="0" r="0" b="0"/>
              <a:pathLst>
                <a:path w="308172" h="47271">
                  <a:moveTo>
                    <a:pt x="3371" y="47270"/>
                  </a:moveTo>
                  <a:lnTo>
                    <a:pt x="3371" y="47270"/>
                  </a:lnTo>
                  <a:lnTo>
                    <a:pt x="0" y="47270"/>
                  </a:lnTo>
                  <a:lnTo>
                    <a:pt x="418" y="46564"/>
                  </a:lnTo>
                  <a:lnTo>
                    <a:pt x="4646" y="43899"/>
                  </a:lnTo>
                  <a:lnTo>
                    <a:pt x="31814" y="35061"/>
                  </a:lnTo>
                  <a:lnTo>
                    <a:pt x="63050" y="27497"/>
                  </a:lnTo>
                  <a:lnTo>
                    <a:pt x="81257" y="23505"/>
                  </a:lnTo>
                  <a:lnTo>
                    <a:pt x="100450" y="19432"/>
                  </a:lnTo>
                  <a:lnTo>
                    <a:pt x="120302" y="15306"/>
                  </a:lnTo>
                  <a:lnTo>
                    <a:pt x="140592" y="11144"/>
                  </a:lnTo>
                  <a:lnTo>
                    <a:pt x="160468" y="8369"/>
                  </a:lnTo>
                  <a:lnTo>
                    <a:pt x="180069" y="6520"/>
                  </a:lnTo>
                  <a:lnTo>
                    <a:pt x="199486" y="5286"/>
                  </a:lnTo>
                  <a:lnTo>
                    <a:pt x="216665" y="3759"/>
                  </a:lnTo>
                  <a:lnTo>
                    <a:pt x="247040" y="180"/>
                  </a:lnTo>
                  <a:lnTo>
                    <a:pt x="270889" y="0"/>
                  </a:lnTo>
                  <a:lnTo>
                    <a:pt x="302112" y="3154"/>
                  </a:lnTo>
                  <a:lnTo>
                    <a:pt x="304131" y="4454"/>
                  </a:lnTo>
                  <a:lnTo>
                    <a:pt x="308171" y="9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7"/>
            <p:cNvSpPr/>
            <p:nvPr>
              <p:custDataLst>
                <p:tags r:id="rId109"/>
              </p:custDataLst>
            </p:nvPr>
          </p:nvSpPr>
          <p:spPr>
            <a:xfrm>
              <a:off x="2620730" y="1539296"/>
              <a:ext cx="113498" cy="173066"/>
            </a:xfrm>
            <a:custGeom>
              <a:avLst/>
              <a:gdLst/>
              <a:ahLst/>
              <a:cxnLst/>
              <a:rect l="0" t="0" r="0" b="0"/>
              <a:pathLst>
                <a:path w="113498" h="173066">
                  <a:moveTo>
                    <a:pt x="8170" y="67254"/>
                  </a:moveTo>
                  <a:lnTo>
                    <a:pt x="8170" y="67254"/>
                  </a:lnTo>
                  <a:lnTo>
                    <a:pt x="1428" y="63883"/>
                  </a:lnTo>
                  <a:lnTo>
                    <a:pt x="148" y="61479"/>
                  </a:lnTo>
                  <a:lnTo>
                    <a:pt x="0" y="58465"/>
                  </a:lnTo>
                  <a:lnTo>
                    <a:pt x="2422" y="50648"/>
                  </a:lnTo>
                  <a:lnTo>
                    <a:pt x="19390" y="22290"/>
                  </a:lnTo>
                  <a:lnTo>
                    <a:pt x="35013" y="6973"/>
                  </a:lnTo>
                  <a:lnTo>
                    <a:pt x="46911" y="1657"/>
                  </a:lnTo>
                  <a:lnTo>
                    <a:pt x="59255" y="0"/>
                  </a:lnTo>
                  <a:lnTo>
                    <a:pt x="71797" y="1615"/>
                  </a:lnTo>
                  <a:lnTo>
                    <a:pt x="84427" y="10329"/>
                  </a:lnTo>
                  <a:lnTo>
                    <a:pt x="96390" y="24315"/>
                  </a:lnTo>
                  <a:lnTo>
                    <a:pt x="109647" y="52023"/>
                  </a:lnTo>
                  <a:lnTo>
                    <a:pt x="113497" y="82575"/>
                  </a:lnTo>
                  <a:lnTo>
                    <a:pt x="111897" y="103461"/>
                  </a:lnTo>
                  <a:lnTo>
                    <a:pt x="100287" y="131683"/>
                  </a:lnTo>
                  <a:lnTo>
                    <a:pt x="86813" y="154548"/>
                  </a:lnTo>
                  <a:lnTo>
                    <a:pt x="76283" y="164377"/>
                  </a:lnTo>
                  <a:lnTo>
                    <a:pt x="62218" y="171996"/>
                  </a:lnTo>
                  <a:lnTo>
                    <a:pt x="59019" y="173065"/>
                  </a:lnTo>
                  <a:lnTo>
                    <a:pt x="56180" y="171662"/>
                  </a:lnTo>
                  <a:lnTo>
                    <a:pt x="51145" y="164457"/>
                  </a:lnTo>
                  <a:lnTo>
                    <a:pt x="47233" y="138222"/>
                  </a:lnTo>
                  <a:lnTo>
                    <a:pt x="47261" y="119091"/>
                  </a:lnTo>
                  <a:lnTo>
                    <a:pt x="49768" y="108872"/>
                  </a:lnTo>
                  <a:lnTo>
                    <a:pt x="52835" y="104877"/>
                  </a:lnTo>
                  <a:lnTo>
                    <a:pt x="67265" y="95884"/>
                  </a:lnTo>
                  <a:lnTo>
                    <a:pt x="90720" y="86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8"/>
            <p:cNvSpPr/>
            <p:nvPr>
              <p:custDataLst>
                <p:tags r:id="rId110"/>
              </p:custDataLst>
            </p:nvPr>
          </p:nvSpPr>
          <p:spPr>
            <a:xfrm>
              <a:off x="2838624" y="1581150"/>
              <a:ext cx="76027" cy="128853"/>
            </a:xfrm>
            <a:custGeom>
              <a:avLst/>
              <a:gdLst/>
              <a:ahLst/>
              <a:cxnLst/>
              <a:rect l="0" t="0" r="0" b="0"/>
              <a:pathLst>
                <a:path w="76027" h="128853">
                  <a:moveTo>
                    <a:pt x="6176" y="0"/>
                  </a:moveTo>
                  <a:lnTo>
                    <a:pt x="6176" y="0"/>
                  </a:lnTo>
                  <a:lnTo>
                    <a:pt x="2805" y="3371"/>
                  </a:lnTo>
                  <a:lnTo>
                    <a:pt x="709" y="15580"/>
                  </a:lnTo>
                  <a:lnTo>
                    <a:pt x="0" y="43738"/>
                  </a:lnTo>
                  <a:lnTo>
                    <a:pt x="1289" y="67444"/>
                  </a:lnTo>
                  <a:lnTo>
                    <a:pt x="13651" y="94775"/>
                  </a:lnTo>
                  <a:lnTo>
                    <a:pt x="22198" y="107033"/>
                  </a:lnTo>
                  <a:lnTo>
                    <a:pt x="38910" y="121162"/>
                  </a:lnTo>
                  <a:lnTo>
                    <a:pt x="51064" y="127463"/>
                  </a:lnTo>
                  <a:lnTo>
                    <a:pt x="59758" y="128852"/>
                  </a:lnTo>
                  <a:lnTo>
                    <a:pt x="65974" y="127117"/>
                  </a:lnTo>
                  <a:lnTo>
                    <a:pt x="76026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9"/>
            <p:cNvSpPr/>
            <p:nvPr>
              <p:custDataLst>
                <p:tags r:id="rId111"/>
              </p:custDataLst>
            </p:nvPr>
          </p:nvSpPr>
          <p:spPr>
            <a:xfrm>
              <a:off x="2801756" y="1631950"/>
              <a:ext cx="68445" cy="57151"/>
            </a:xfrm>
            <a:custGeom>
              <a:avLst/>
              <a:gdLst/>
              <a:ahLst/>
              <a:cxnLst/>
              <a:rect l="0" t="0" r="0" b="0"/>
              <a:pathLst>
                <a:path w="68445" h="57151">
                  <a:moveTo>
                    <a:pt x="17644" y="57150"/>
                  </a:moveTo>
                  <a:lnTo>
                    <a:pt x="17644" y="57150"/>
                  </a:lnTo>
                  <a:lnTo>
                    <a:pt x="0" y="57150"/>
                  </a:lnTo>
                  <a:lnTo>
                    <a:pt x="19765" y="36102"/>
                  </a:lnTo>
                  <a:lnTo>
                    <a:pt x="47122" y="17375"/>
                  </a:lnTo>
                  <a:lnTo>
                    <a:pt x="684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0"/>
            <p:cNvSpPr/>
            <p:nvPr>
              <p:custDataLst>
                <p:tags r:id="rId112"/>
              </p:custDataLst>
            </p:nvPr>
          </p:nvSpPr>
          <p:spPr>
            <a:xfrm>
              <a:off x="2959100" y="1525483"/>
              <a:ext cx="44451" cy="68368"/>
            </a:xfrm>
            <a:custGeom>
              <a:avLst/>
              <a:gdLst/>
              <a:ahLst/>
              <a:cxnLst/>
              <a:rect l="0" t="0" r="0" b="0"/>
              <a:pathLst>
                <a:path w="44451" h="68368">
                  <a:moveTo>
                    <a:pt x="0" y="23917"/>
                  </a:moveTo>
                  <a:lnTo>
                    <a:pt x="0" y="23917"/>
                  </a:lnTo>
                  <a:lnTo>
                    <a:pt x="0" y="20546"/>
                  </a:lnTo>
                  <a:lnTo>
                    <a:pt x="3371" y="11708"/>
                  </a:lnTo>
                  <a:lnTo>
                    <a:pt x="8789" y="6026"/>
                  </a:lnTo>
                  <a:lnTo>
                    <a:pt x="15195" y="1854"/>
                  </a:lnTo>
                  <a:lnTo>
                    <a:pt x="20394" y="0"/>
                  </a:lnTo>
                  <a:lnTo>
                    <a:pt x="22768" y="211"/>
                  </a:lnTo>
                  <a:lnTo>
                    <a:pt x="27288" y="2328"/>
                  </a:lnTo>
                  <a:lnTo>
                    <a:pt x="28775" y="3879"/>
                  </a:lnTo>
                  <a:lnTo>
                    <a:pt x="30428" y="7485"/>
                  </a:lnTo>
                  <a:lnTo>
                    <a:pt x="29281" y="13321"/>
                  </a:lnTo>
                  <a:lnTo>
                    <a:pt x="20136" y="37025"/>
                  </a:lnTo>
                  <a:lnTo>
                    <a:pt x="9491" y="53448"/>
                  </a:lnTo>
                  <a:lnTo>
                    <a:pt x="8444" y="56304"/>
                  </a:lnTo>
                  <a:lnTo>
                    <a:pt x="8452" y="58209"/>
                  </a:lnTo>
                  <a:lnTo>
                    <a:pt x="9162" y="59478"/>
                  </a:lnTo>
                  <a:lnTo>
                    <a:pt x="18743" y="64886"/>
                  </a:lnTo>
                  <a:lnTo>
                    <a:pt x="35750" y="68061"/>
                  </a:lnTo>
                  <a:lnTo>
                    <a:pt x="44450" y="68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SMARTInkShape-21"/>
          <p:cNvSpPr/>
          <p:nvPr>
            <p:custDataLst>
              <p:tags r:id="rId1"/>
            </p:custDataLst>
          </p:nvPr>
        </p:nvSpPr>
        <p:spPr>
          <a:xfrm>
            <a:off x="4006850" y="1393342"/>
            <a:ext cx="114230" cy="327678"/>
          </a:xfrm>
          <a:custGeom>
            <a:avLst/>
            <a:gdLst/>
            <a:ahLst/>
            <a:cxnLst/>
            <a:rect l="0" t="0" r="0" b="0"/>
            <a:pathLst>
              <a:path w="114230" h="327678">
                <a:moveTo>
                  <a:pt x="25400" y="3658"/>
                </a:moveTo>
                <a:lnTo>
                  <a:pt x="25400" y="3658"/>
                </a:lnTo>
                <a:lnTo>
                  <a:pt x="22029" y="287"/>
                </a:lnTo>
                <a:lnTo>
                  <a:pt x="21036" y="0"/>
                </a:lnTo>
                <a:lnTo>
                  <a:pt x="20374" y="513"/>
                </a:lnTo>
                <a:lnTo>
                  <a:pt x="14155" y="24228"/>
                </a:lnTo>
                <a:lnTo>
                  <a:pt x="8976" y="52635"/>
                </a:lnTo>
                <a:lnTo>
                  <a:pt x="7517" y="75520"/>
                </a:lnTo>
                <a:lnTo>
                  <a:pt x="10632" y="92276"/>
                </a:lnTo>
                <a:lnTo>
                  <a:pt x="17425" y="104427"/>
                </a:lnTo>
                <a:lnTo>
                  <a:pt x="27500" y="114531"/>
                </a:lnTo>
                <a:lnTo>
                  <a:pt x="33150" y="117085"/>
                </a:lnTo>
                <a:lnTo>
                  <a:pt x="45072" y="118040"/>
                </a:lnTo>
                <a:lnTo>
                  <a:pt x="57427" y="112350"/>
                </a:lnTo>
                <a:lnTo>
                  <a:pt x="69973" y="101354"/>
                </a:lnTo>
                <a:lnTo>
                  <a:pt x="88231" y="75330"/>
                </a:lnTo>
                <a:lnTo>
                  <a:pt x="102186" y="46688"/>
                </a:lnTo>
                <a:lnTo>
                  <a:pt x="113143" y="15641"/>
                </a:lnTo>
                <a:lnTo>
                  <a:pt x="113529" y="15174"/>
                </a:lnTo>
                <a:lnTo>
                  <a:pt x="113786" y="15569"/>
                </a:lnTo>
                <a:lnTo>
                  <a:pt x="109834" y="38597"/>
                </a:lnTo>
                <a:lnTo>
                  <a:pt x="108788" y="61755"/>
                </a:lnTo>
                <a:lnTo>
                  <a:pt x="110204" y="88510"/>
                </a:lnTo>
                <a:lnTo>
                  <a:pt x="112479" y="119687"/>
                </a:lnTo>
                <a:lnTo>
                  <a:pt x="113086" y="138866"/>
                </a:lnTo>
                <a:lnTo>
                  <a:pt x="113491" y="159413"/>
                </a:lnTo>
                <a:lnTo>
                  <a:pt x="113760" y="178050"/>
                </a:lnTo>
                <a:lnTo>
                  <a:pt x="113940" y="195414"/>
                </a:lnTo>
                <a:lnTo>
                  <a:pt x="114140" y="226466"/>
                </a:lnTo>
                <a:lnTo>
                  <a:pt x="114229" y="252027"/>
                </a:lnTo>
                <a:lnTo>
                  <a:pt x="108624" y="275146"/>
                </a:lnTo>
                <a:lnTo>
                  <a:pt x="95450" y="302351"/>
                </a:lnTo>
                <a:lnTo>
                  <a:pt x="85461" y="314210"/>
                </a:lnTo>
                <a:lnTo>
                  <a:pt x="71614" y="324185"/>
                </a:lnTo>
                <a:lnTo>
                  <a:pt x="57934" y="327677"/>
                </a:lnTo>
                <a:lnTo>
                  <a:pt x="51322" y="327621"/>
                </a:lnTo>
                <a:lnTo>
                  <a:pt x="38332" y="320032"/>
                </a:lnTo>
                <a:lnTo>
                  <a:pt x="26209" y="306546"/>
                </a:lnTo>
                <a:lnTo>
                  <a:pt x="12155" y="281237"/>
                </a:lnTo>
                <a:lnTo>
                  <a:pt x="0" y="2576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SMARTInkShape-22"/>
          <p:cNvSpPr/>
          <p:nvPr>
            <p:custDataLst>
              <p:tags r:id="rId2"/>
            </p:custDataLst>
          </p:nvPr>
        </p:nvSpPr>
        <p:spPr>
          <a:xfrm>
            <a:off x="4457700" y="1435100"/>
            <a:ext cx="196332" cy="98637"/>
          </a:xfrm>
          <a:custGeom>
            <a:avLst/>
            <a:gdLst/>
            <a:ahLst/>
            <a:cxnLst/>
            <a:rect l="0" t="0" r="0" b="0"/>
            <a:pathLst>
              <a:path w="196332" h="98637">
                <a:moveTo>
                  <a:pt x="0" y="50800"/>
                </a:moveTo>
                <a:lnTo>
                  <a:pt x="0" y="50800"/>
                </a:lnTo>
                <a:lnTo>
                  <a:pt x="6481" y="50094"/>
                </a:lnTo>
                <a:lnTo>
                  <a:pt x="35010" y="43627"/>
                </a:lnTo>
                <a:lnTo>
                  <a:pt x="62562" y="30222"/>
                </a:lnTo>
                <a:lnTo>
                  <a:pt x="71062" y="20087"/>
                </a:lnTo>
                <a:lnTo>
                  <a:pt x="72069" y="16919"/>
                </a:lnTo>
                <a:lnTo>
                  <a:pt x="72035" y="14101"/>
                </a:lnTo>
                <a:lnTo>
                  <a:pt x="71307" y="11518"/>
                </a:lnTo>
                <a:lnTo>
                  <a:pt x="70115" y="9795"/>
                </a:lnTo>
                <a:lnTo>
                  <a:pt x="68616" y="8647"/>
                </a:lnTo>
                <a:lnTo>
                  <a:pt x="66911" y="7881"/>
                </a:lnTo>
                <a:lnTo>
                  <a:pt x="59372" y="10793"/>
                </a:lnTo>
                <a:lnTo>
                  <a:pt x="48965" y="18203"/>
                </a:lnTo>
                <a:lnTo>
                  <a:pt x="32617" y="38241"/>
                </a:lnTo>
                <a:lnTo>
                  <a:pt x="20057" y="68414"/>
                </a:lnTo>
                <a:lnTo>
                  <a:pt x="16675" y="81206"/>
                </a:lnTo>
                <a:lnTo>
                  <a:pt x="17525" y="91595"/>
                </a:lnTo>
                <a:lnTo>
                  <a:pt x="20150" y="94930"/>
                </a:lnTo>
                <a:lnTo>
                  <a:pt x="28711" y="98636"/>
                </a:lnTo>
                <a:lnTo>
                  <a:pt x="41453" y="96519"/>
                </a:lnTo>
                <a:lnTo>
                  <a:pt x="55818" y="90170"/>
                </a:lnTo>
                <a:lnTo>
                  <a:pt x="82287" y="70728"/>
                </a:lnTo>
                <a:lnTo>
                  <a:pt x="107898" y="56461"/>
                </a:lnTo>
                <a:lnTo>
                  <a:pt x="123614" y="52477"/>
                </a:lnTo>
                <a:lnTo>
                  <a:pt x="150999" y="56201"/>
                </a:lnTo>
                <a:lnTo>
                  <a:pt x="180595" y="65770"/>
                </a:lnTo>
                <a:lnTo>
                  <a:pt x="195098" y="69492"/>
                </a:lnTo>
                <a:lnTo>
                  <a:pt x="195682" y="68906"/>
                </a:lnTo>
                <a:lnTo>
                  <a:pt x="196331" y="66373"/>
                </a:lnTo>
                <a:lnTo>
                  <a:pt x="189874" y="45037"/>
                </a:lnTo>
                <a:lnTo>
                  <a:pt x="179627" y="15957"/>
                </a:lnTo>
                <a:lnTo>
                  <a:pt x="177906" y="9914"/>
                </a:lnTo>
                <a:lnTo>
                  <a:pt x="171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SMARTInkShape-23"/>
          <p:cNvSpPr/>
          <p:nvPr>
            <p:custDataLst>
              <p:tags r:id="rId3"/>
            </p:custDataLst>
          </p:nvPr>
        </p:nvSpPr>
        <p:spPr>
          <a:xfrm>
            <a:off x="4889500" y="1411490"/>
            <a:ext cx="254001" cy="106329"/>
          </a:xfrm>
          <a:custGeom>
            <a:avLst/>
            <a:gdLst/>
            <a:ahLst/>
            <a:cxnLst/>
            <a:rect l="0" t="0" r="0" b="0"/>
            <a:pathLst>
              <a:path w="254001" h="106329">
                <a:moveTo>
                  <a:pt x="0" y="61710"/>
                </a:moveTo>
                <a:lnTo>
                  <a:pt x="0" y="61710"/>
                </a:lnTo>
                <a:lnTo>
                  <a:pt x="27437" y="61004"/>
                </a:lnTo>
                <a:lnTo>
                  <a:pt x="49209" y="55935"/>
                </a:lnTo>
                <a:lnTo>
                  <a:pt x="74004" y="41937"/>
                </a:lnTo>
                <a:lnTo>
                  <a:pt x="86368" y="29746"/>
                </a:lnTo>
                <a:lnTo>
                  <a:pt x="89329" y="25584"/>
                </a:lnTo>
                <a:lnTo>
                  <a:pt x="90597" y="21398"/>
                </a:lnTo>
                <a:lnTo>
                  <a:pt x="90125" y="12984"/>
                </a:lnTo>
                <a:lnTo>
                  <a:pt x="88305" y="9471"/>
                </a:lnTo>
                <a:lnTo>
                  <a:pt x="82521" y="3685"/>
                </a:lnTo>
                <a:lnTo>
                  <a:pt x="79003" y="2566"/>
                </a:lnTo>
                <a:lnTo>
                  <a:pt x="71331" y="3203"/>
                </a:lnTo>
                <a:lnTo>
                  <a:pt x="52337" y="17642"/>
                </a:lnTo>
                <a:lnTo>
                  <a:pt x="32205" y="43165"/>
                </a:lnTo>
                <a:lnTo>
                  <a:pt x="19577" y="69699"/>
                </a:lnTo>
                <a:lnTo>
                  <a:pt x="19519" y="85016"/>
                </a:lnTo>
                <a:lnTo>
                  <a:pt x="21479" y="92064"/>
                </a:lnTo>
                <a:lnTo>
                  <a:pt x="24903" y="97468"/>
                </a:lnTo>
                <a:lnTo>
                  <a:pt x="34351" y="105354"/>
                </a:lnTo>
                <a:lnTo>
                  <a:pt x="41246" y="106328"/>
                </a:lnTo>
                <a:lnTo>
                  <a:pt x="58313" y="103648"/>
                </a:lnTo>
                <a:lnTo>
                  <a:pt x="84384" y="90834"/>
                </a:lnTo>
                <a:lnTo>
                  <a:pt x="113354" y="70261"/>
                </a:lnTo>
                <a:lnTo>
                  <a:pt x="143903" y="38731"/>
                </a:lnTo>
                <a:lnTo>
                  <a:pt x="160495" y="15151"/>
                </a:lnTo>
                <a:lnTo>
                  <a:pt x="163053" y="9973"/>
                </a:lnTo>
                <a:lnTo>
                  <a:pt x="163736" y="9579"/>
                </a:lnTo>
                <a:lnTo>
                  <a:pt x="164190" y="10023"/>
                </a:lnTo>
                <a:lnTo>
                  <a:pt x="164830" y="14018"/>
                </a:lnTo>
                <a:lnTo>
                  <a:pt x="165084" y="44494"/>
                </a:lnTo>
                <a:lnTo>
                  <a:pt x="165098" y="62535"/>
                </a:lnTo>
                <a:lnTo>
                  <a:pt x="165804" y="64377"/>
                </a:lnTo>
                <a:lnTo>
                  <a:pt x="166981" y="65604"/>
                </a:lnTo>
                <a:lnTo>
                  <a:pt x="168470" y="66423"/>
                </a:lnTo>
                <a:lnTo>
                  <a:pt x="170169" y="66263"/>
                </a:lnTo>
                <a:lnTo>
                  <a:pt x="173938" y="64204"/>
                </a:lnTo>
                <a:lnTo>
                  <a:pt x="191540" y="46288"/>
                </a:lnTo>
                <a:lnTo>
                  <a:pt x="211219" y="20067"/>
                </a:lnTo>
                <a:lnTo>
                  <a:pt x="238517" y="0"/>
                </a:lnTo>
                <a:lnTo>
                  <a:pt x="240150" y="109"/>
                </a:lnTo>
                <a:lnTo>
                  <a:pt x="243846" y="2111"/>
                </a:lnTo>
                <a:lnTo>
                  <a:pt x="245960" y="10998"/>
                </a:lnTo>
                <a:lnTo>
                  <a:pt x="245268" y="31867"/>
                </a:lnTo>
                <a:lnTo>
                  <a:pt x="242084" y="60832"/>
                </a:lnTo>
                <a:lnTo>
                  <a:pt x="246524" y="86231"/>
                </a:lnTo>
                <a:lnTo>
                  <a:pt x="254000" y="1061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" name="SMARTInkShape-Group8"/>
          <p:cNvGrpSpPr/>
          <p:nvPr/>
        </p:nvGrpSpPr>
        <p:grpSpPr>
          <a:xfrm>
            <a:off x="5407674" y="1229427"/>
            <a:ext cx="624827" cy="254775"/>
            <a:chOff x="5407674" y="1229427"/>
            <a:chExt cx="624827" cy="254775"/>
          </a:xfrm>
        </p:grpSpPr>
        <p:sp>
          <p:nvSpPr>
            <p:cNvPr id="30" name="SMARTInkShape-24"/>
            <p:cNvSpPr/>
            <p:nvPr>
              <p:custDataLst>
                <p:tags r:id="rId101"/>
              </p:custDataLst>
            </p:nvPr>
          </p:nvSpPr>
          <p:spPr>
            <a:xfrm>
              <a:off x="5407674" y="1229427"/>
              <a:ext cx="242828" cy="254775"/>
            </a:xfrm>
            <a:custGeom>
              <a:avLst/>
              <a:gdLst/>
              <a:ahLst/>
              <a:cxnLst/>
              <a:rect l="0" t="0" r="0" b="0"/>
              <a:pathLst>
                <a:path w="242828" h="254775">
                  <a:moveTo>
                    <a:pt x="66026" y="91373"/>
                  </a:moveTo>
                  <a:lnTo>
                    <a:pt x="66026" y="91373"/>
                  </a:lnTo>
                  <a:lnTo>
                    <a:pt x="79510" y="67776"/>
                  </a:lnTo>
                  <a:lnTo>
                    <a:pt x="91775" y="44902"/>
                  </a:lnTo>
                  <a:lnTo>
                    <a:pt x="104935" y="15750"/>
                  </a:lnTo>
                  <a:lnTo>
                    <a:pt x="109381" y="0"/>
                  </a:lnTo>
                  <a:lnTo>
                    <a:pt x="92754" y="29908"/>
                  </a:lnTo>
                  <a:lnTo>
                    <a:pt x="78611" y="56294"/>
                  </a:lnTo>
                  <a:lnTo>
                    <a:pt x="70888" y="72220"/>
                  </a:lnTo>
                  <a:lnTo>
                    <a:pt x="62917" y="89188"/>
                  </a:lnTo>
                  <a:lnTo>
                    <a:pt x="54076" y="106850"/>
                  </a:lnTo>
                  <a:lnTo>
                    <a:pt x="44653" y="124974"/>
                  </a:lnTo>
                  <a:lnTo>
                    <a:pt x="34844" y="143407"/>
                  </a:lnTo>
                  <a:lnTo>
                    <a:pt x="26188" y="159929"/>
                  </a:lnTo>
                  <a:lnTo>
                    <a:pt x="10926" y="189576"/>
                  </a:lnTo>
                  <a:lnTo>
                    <a:pt x="546" y="219953"/>
                  </a:lnTo>
                  <a:lnTo>
                    <a:pt x="0" y="231540"/>
                  </a:lnTo>
                  <a:lnTo>
                    <a:pt x="842" y="235618"/>
                  </a:lnTo>
                  <a:lnTo>
                    <a:pt x="2814" y="236925"/>
                  </a:lnTo>
                  <a:lnTo>
                    <a:pt x="5541" y="236385"/>
                  </a:lnTo>
                  <a:lnTo>
                    <a:pt x="8769" y="234615"/>
                  </a:lnTo>
                  <a:lnTo>
                    <a:pt x="30570" y="210083"/>
                  </a:lnTo>
                  <a:lnTo>
                    <a:pt x="58186" y="178522"/>
                  </a:lnTo>
                  <a:lnTo>
                    <a:pt x="89338" y="148632"/>
                  </a:lnTo>
                  <a:lnTo>
                    <a:pt x="103900" y="132014"/>
                  </a:lnTo>
                  <a:lnTo>
                    <a:pt x="106092" y="130461"/>
                  </a:lnTo>
                  <a:lnTo>
                    <a:pt x="107553" y="130132"/>
                  </a:lnTo>
                  <a:lnTo>
                    <a:pt x="107822" y="132029"/>
                  </a:lnTo>
                  <a:lnTo>
                    <a:pt x="106239" y="139781"/>
                  </a:lnTo>
                  <a:lnTo>
                    <a:pt x="78655" y="169976"/>
                  </a:lnTo>
                  <a:lnTo>
                    <a:pt x="55892" y="191803"/>
                  </a:lnTo>
                  <a:lnTo>
                    <a:pt x="25356" y="215274"/>
                  </a:lnTo>
                  <a:lnTo>
                    <a:pt x="22322" y="217761"/>
                  </a:lnTo>
                  <a:lnTo>
                    <a:pt x="25168" y="208079"/>
                  </a:lnTo>
                  <a:lnTo>
                    <a:pt x="32344" y="199451"/>
                  </a:lnTo>
                  <a:lnTo>
                    <a:pt x="44085" y="189157"/>
                  </a:lnTo>
                  <a:lnTo>
                    <a:pt x="46461" y="189018"/>
                  </a:lnTo>
                  <a:lnTo>
                    <a:pt x="52861" y="190745"/>
                  </a:lnTo>
                  <a:lnTo>
                    <a:pt x="55133" y="192899"/>
                  </a:lnTo>
                  <a:lnTo>
                    <a:pt x="66317" y="220498"/>
                  </a:lnTo>
                  <a:lnTo>
                    <a:pt x="74550" y="240822"/>
                  </a:lnTo>
                  <a:lnTo>
                    <a:pt x="82514" y="247871"/>
                  </a:lnTo>
                  <a:lnTo>
                    <a:pt x="93110" y="252650"/>
                  </a:lnTo>
                  <a:lnTo>
                    <a:pt x="104874" y="254774"/>
                  </a:lnTo>
                  <a:lnTo>
                    <a:pt x="115277" y="251955"/>
                  </a:lnTo>
                  <a:lnTo>
                    <a:pt x="136825" y="235276"/>
                  </a:lnTo>
                  <a:lnTo>
                    <a:pt x="151836" y="214366"/>
                  </a:lnTo>
                  <a:lnTo>
                    <a:pt x="163775" y="182722"/>
                  </a:lnTo>
                  <a:lnTo>
                    <a:pt x="167401" y="153544"/>
                  </a:lnTo>
                  <a:lnTo>
                    <a:pt x="167582" y="157982"/>
                  </a:lnTo>
                  <a:lnTo>
                    <a:pt x="164242" y="170376"/>
                  </a:lnTo>
                  <a:lnTo>
                    <a:pt x="164664" y="175086"/>
                  </a:lnTo>
                  <a:lnTo>
                    <a:pt x="178042" y="205014"/>
                  </a:lnTo>
                  <a:lnTo>
                    <a:pt x="188770" y="219845"/>
                  </a:lnTo>
                  <a:lnTo>
                    <a:pt x="193016" y="222555"/>
                  </a:lnTo>
                  <a:lnTo>
                    <a:pt x="199244" y="224437"/>
                  </a:lnTo>
                  <a:lnTo>
                    <a:pt x="202375" y="224596"/>
                  </a:lnTo>
                  <a:lnTo>
                    <a:pt x="203492" y="223933"/>
                  </a:lnTo>
                  <a:lnTo>
                    <a:pt x="204236" y="222785"/>
                  </a:lnTo>
                  <a:lnTo>
                    <a:pt x="204733" y="221314"/>
                  </a:lnTo>
                  <a:lnTo>
                    <a:pt x="208803" y="215874"/>
                  </a:lnTo>
                  <a:lnTo>
                    <a:pt x="228477" y="200712"/>
                  </a:lnTo>
                  <a:lnTo>
                    <a:pt x="233006" y="193825"/>
                  </a:lnTo>
                  <a:lnTo>
                    <a:pt x="240455" y="166208"/>
                  </a:lnTo>
                  <a:lnTo>
                    <a:pt x="242827" y="151489"/>
                  </a:lnTo>
                  <a:lnTo>
                    <a:pt x="240159" y="138191"/>
                  </a:lnTo>
                  <a:lnTo>
                    <a:pt x="234900" y="128685"/>
                  </a:lnTo>
                  <a:lnTo>
                    <a:pt x="230922" y="125595"/>
                  </a:lnTo>
                  <a:lnTo>
                    <a:pt x="226802" y="123516"/>
                  </a:lnTo>
                  <a:lnTo>
                    <a:pt x="222619" y="120240"/>
                  </a:lnTo>
                  <a:lnTo>
                    <a:pt x="216526" y="118314"/>
                  </a:lnTo>
                  <a:lnTo>
                    <a:pt x="192053" y="116863"/>
                  </a:lnTo>
                  <a:lnTo>
                    <a:pt x="187184" y="118694"/>
                  </a:lnTo>
                  <a:lnTo>
                    <a:pt x="174939" y="125619"/>
                  </a:lnTo>
                  <a:lnTo>
                    <a:pt x="172501" y="128315"/>
                  </a:lnTo>
                  <a:lnTo>
                    <a:pt x="163690" y="146546"/>
                  </a:lnTo>
                  <a:lnTo>
                    <a:pt x="161276" y="180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5"/>
            <p:cNvSpPr/>
            <p:nvPr>
              <p:custDataLst>
                <p:tags r:id="rId102"/>
              </p:custDataLst>
            </p:nvPr>
          </p:nvSpPr>
          <p:spPr>
            <a:xfrm>
              <a:off x="5683712" y="1358900"/>
              <a:ext cx="101139" cy="101601"/>
            </a:xfrm>
            <a:custGeom>
              <a:avLst/>
              <a:gdLst/>
              <a:ahLst/>
              <a:cxnLst/>
              <a:rect l="0" t="0" r="0" b="0"/>
              <a:pathLst>
                <a:path w="101139" h="101601">
                  <a:moveTo>
                    <a:pt x="31288" y="0"/>
                  </a:moveTo>
                  <a:lnTo>
                    <a:pt x="31288" y="0"/>
                  </a:lnTo>
                  <a:lnTo>
                    <a:pt x="31288" y="3371"/>
                  </a:lnTo>
                  <a:lnTo>
                    <a:pt x="13611" y="32603"/>
                  </a:lnTo>
                  <a:lnTo>
                    <a:pt x="1879" y="54823"/>
                  </a:lnTo>
                  <a:lnTo>
                    <a:pt x="0" y="65157"/>
                  </a:lnTo>
                  <a:lnTo>
                    <a:pt x="1257" y="66016"/>
                  </a:lnTo>
                  <a:lnTo>
                    <a:pt x="6417" y="65088"/>
                  </a:lnTo>
                  <a:lnTo>
                    <a:pt x="32194" y="42987"/>
                  </a:lnTo>
                  <a:lnTo>
                    <a:pt x="60211" y="20962"/>
                  </a:lnTo>
                  <a:lnTo>
                    <a:pt x="61153" y="21736"/>
                  </a:lnTo>
                  <a:lnTo>
                    <a:pt x="62200" y="26358"/>
                  </a:lnTo>
                  <a:lnTo>
                    <a:pt x="62928" y="56788"/>
                  </a:lnTo>
                  <a:lnTo>
                    <a:pt x="64400" y="69689"/>
                  </a:lnTo>
                  <a:lnTo>
                    <a:pt x="69759" y="82479"/>
                  </a:lnTo>
                  <a:lnTo>
                    <a:pt x="80606" y="91455"/>
                  </a:lnTo>
                  <a:lnTo>
                    <a:pt x="10113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6"/>
            <p:cNvSpPr/>
            <p:nvPr>
              <p:custDataLst>
                <p:tags r:id="rId103"/>
              </p:custDataLst>
            </p:nvPr>
          </p:nvSpPr>
          <p:spPr>
            <a:xfrm>
              <a:off x="5836758" y="1231900"/>
              <a:ext cx="124622" cy="206345"/>
            </a:xfrm>
            <a:custGeom>
              <a:avLst/>
              <a:gdLst/>
              <a:ahLst/>
              <a:cxnLst/>
              <a:rect l="0" t="0" r="0" b="0"/>
              <a:pathLst>
                <a:path w="124622" h="206345">
                  <a:moveTo>
                    <a:pt x="68742" y="0"/>
                  </a:moveTo>
                  <a:lnTo>
                    <a:pt x="68742" y="0"/>
                  </a:lnTo>
                  <a:lnTo>
                    <a:pt x="56532" y="27790"/>
                  </a:lnTo>
                  <a:lnTo>
                    <a:pt x="47088" y="48334"/>
                  </a:lnTo>
                  <a:lnTo>
                    <a:pt x="36540" y="72282"/>
                  </a:lnTo>
                  <a:lnTo>
                    <a:pt x="27148" y="99388"/>
                  </a:lnTo>
                  <a:lnTo>
                    <a:pt x="18271" y="126017"/>
                  </a:lnTo>
                  <a:lnTo>
                    <a:pt x="11033" y="151258"/>
                  </a:lnTo>
                  <a:lnTo>
                    <a:pt x="7815" y="174235"/>
                  </a:lnTo>
                  <a:lnTo>
                    <a:pt x="0" y="205799"/>
                  </a:lnTo>
                  <a:lnTo>
                    <a:pt x="336" y="206344"/>
                  </a:lnTo>
                  <a:lnTo>
                    <a:pt x="1266" y="206001"/>
                  </a:lnTo>
                  <a:lnTo>
                    <a:pt x="2591" y="205068"/>
                  </a:lnTo>
                  <a:lnTo>
                    <a:pt x="2182" y="198386"/>
                  </a:lnTo>
                  <a:lnTo>
                    <a:pt x="1086" y="193641"/>
                  </a:lnTo>
                  <a:lnTo>
                    <a:pt x="6284" y="170107"/>
                  </a:lnTo>
                  <a:lnTo>
                    <a:pt x="13390" y="144163"/>
                  </a:lnTo>
                  <a:lnTo>
                    <a:pt x="19965" y="128714"/>
                  </a:lnTo>
                  <a:lnTo>
                    <a:pt x="24250" y="124234"/>
                  </a:lnTo>
                  <a:lnTo>
                    <a:pt x="26381" y="123039"/>
                  </a:lnTo>
                  <a:lnTo>
                    <a:pt x="55829" y="120965"/>
                  </a:lnTo>
                  <a:lnTo>
                    <a:pt x="78792" y="120743"/>
                  </a:lnTo>
                  <a:lnTo>
                    <a:pt x="104175" y="118796"/>
                  </a:lnTo>
                  <a:lnTo>
                    <a:pt x="116240" y="115593"/>
                  </a:lnTo>
                  <a:lnTo>
                    <a:pt x="123032" y="111234"/>
                  </a:lnTo>
                  <a:lnTo>
                    <a:pt x="123986" y="111550"/>
                  </a:lnTo>
                  <a:lnTo>
                    <a:pt x="124621" y="112467"/>
                  </a:lnTo>
                  <a:lnTo>
                    <a:pt x="121564" y="117248"/>
                  </a:lnTo>
                  <a:lnTo>
                    <a:pt x="96967" y="146866"/>
                  </a:lnTo>
                  <a:lnTo>
                    <a:pt x="91870" y="159113"/>
                  </a:lnTo>
                  <a:lnTo>
                    <a:pt x="89605" y="171611"/>
                  </a:lnTo>
                  <a:lnTo>
                    <a:pt x="90479" y="180459"/>
                  </a:lnTo>
                  <a:lnTo>
                    <a:pt x="91700" y="183806"/>
                  </a:lnTo>
                  <a:lnTo>
                    <a:pt x="96819" y="189406"/>
                  </a:lnTo>
                  <a:lnTo>
                    <a:pt x="100160" y="191888"/>
                  </a:lnTo>
                  <a:lnTo>
                    <a:pt x="103799" y="192836"/>
                  </a:lnTo>
                  <a:lnTo>
                    <a:pt x="11954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7"/>
            <p:cNvSpPr/>
            <p:nvPr>
              <p:custDataLst>
                <p:tags r:id="rId104"/>
              </p:custDataLst>
            </p:nvPr>
          </p:nvSpPr>
          <p:spPr>
            <a:xfrm>
              <a:off x="5991468" y="1327150"/>
              <a:ext cx="41033" cy="101601"/>
            </a:xfrm>
            <a:custGeom>
              <a:avLst/>
              <a:gdLst/>
              <a:ahLst/>
              <a:cxnLst/>
              <a:rect l="0" t="0" r="0" b="0"/>
              <a:pathLst>
                <a:path w="41033" h="101601">
                  <a:moveTo>
                    <a:pt x="41032" y="0"/>
                  </a:moveTo>
                  <a:lnTo>
                    <a:pt x="41032" y="0"/>
                  </a:lnTo>
                  <a:lnTo>
                    <a:pt x="28823" y="15580"/>
                  </a:lnTo>
                  <a:lnTo>
                    <a:pt x="14605" y="43033"/>
                  </a:lnTo>
                  <a:lnTo>
                    <a:pt x="8453" y="69570"/>
                  </a:lnTo>
                  <a:lnTo>
                    <a:pt x="0" y="95083"/>
                  </a:lnTo>
                  <a:lnTo>
                    <a:pt x="272" y="97255"/>
                  </a:lnTo>
                  <a:lnTo>
                    <a:pt x="293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9"/>
          <p:cNvGrpSpPr/>
          <p:nvPr/>
        </p:nvGrpSpPr>
        <p:grpSpPr>
          <a:xfrm>
            <a:off x="5995282" y="1187480"/>
            <a:ext cx="798083" cy="433359"/>
            <a:chOff x="5995282" y="1187480"/>
            <a:chExt cx="798083" cy="433359"/>
          </a:xfrm>
        </p:grpSpPr>
        <p:sp>
          <p:nvSpPr>
            <p:cNvPr id="35" name="SMARTInkShape-28"/>
            <p:cNvSpPr/>
            <p:nvPr>
              <p:custDataLst>
                <p:tags r:id="rId98"/>
              </p:custDataLst>
            </p:nvPr>
          </p:nvSpPr>
          <p:spPr>
            <a:xfrm>
              <a:off x="5995282" y="1187480"/>
              <a:ext cx="684919" cy="238258"/>
            </a:xfrm>
            <a:custGeom>
              <a:avLst/>
              <a:gdLst/>
              <a:ahLst/>
              <a:cxnLst/>
              <a:rect l="0" t="0" r="0" b="0"/>
              <a:pathLst>
                <a:path w="684919" h="238258">
                  <a:moveTo>
                    <a:pt x="5468" y="196820"/>
                  </a:moveTo>
                  <a:lnTo>
                    <a:pt x="5468" y="196820"/>
                  </a:lnTo>
                  <a:lnTo>
                    <a:pt x="2097" y="193449"/>
                  </a:lnTo>
                  <a:lnTo>
                    <a:pt x="442" y="189912"/>
                  </a:lnTo>
                  <a:lnTo>
                    <a:pt x="0" y="187982"/>
                  </a:lnTo>
                  <a:lnTo>
                    <a:pt x="412" y="185989"/>
                  </a:lnTo>
                  <a:lnTo>
                    <a:pt x="2751" y="181893"/>
                  </a:lnTo>
                  <a:lnTo>
                    <a:pt x="15071" y="169151"/>
                  </a:lnTo>
                  <a:lnTo>
                    <a:pt x="38729" y="155365"/>
                  </a:lnTo>
                  <a:lnTo>
                    <a:pt x="44475" y="153701"/>
                  </a:lnTo>
                  <a:lnTo>
                    <a:pt x="46995" y="153963"/>
                  </a:lnTo>
                  <a:lnTo>
                    <a:pt x="51676" y="156135"/>
                  </a:lnTo>
                  <a:lnTo>
                    <a:pt x="58279" y="161325"/>
                  </a:lnTo>
                  <a:lnTo>
                    <a:pt x="60689" y="167169"/>
                  </a:lnTo>
                  <a:lnTo>
                    <a:pt x="65608" y="182418"/>
                  </a:lnTo>
                  <a:lnTo>
                    <a:pt x="79602" y="211661"/>
                  </a:lnTo>
                  <a:lnTo>
                    <a:pt x="90141" y="229436"/>
                  </a:lnTo>
                  <a:lnTo>
                    <a:pt x="96252" y="232482"/>
                  </a:lnTo>
                  <a:lnTo>
                    <a:pt x="115783" y="238257"/>
                  </a:lnTo>
                  <a:lnTo>
                    <a:pt x="128308" y="235517"/>
                  </a:lnTo>
                  <a:lnTo>
                    <a:pt x="136734" y="232128"/>
                  </a:lnTo>
                  <a:lnTo>
                    <a:pt x="143301" y="226388"/>
                  </a:lnTo>
                  <a:lnTo>
                    <a:pt x="153266" y="211206"/>
                  </a:lnTo>
                  <a:lnTo>
                    <a:pt x="159076" y="193913"/>
                  </a:lnTo>
                  <a:lnTo>
                    <a:pt x="177521" y="164687"/>
                  </a:lnTo>
                  <a:lnTo>
                    <a:pt x="187537" y="147084"/>
                  </a:lnTo>
                  <a:lnTo>
                    <a:pt x="189582" y="133710"/>
                  </a:lnTo>
                  <a:lnTo>
                    <a:pt x="188910" y="149949"/>
                  </a:lnTo>
                  <a:lnTo>
                    <a:pt x="185959" y="166234"/>
                  </a:lnTo>
                  <a:lnTo>
                    <a:pt x="188997" y="193602"/>
                  </a:lnTo>
                  <a:lnTo>
                    <a:pt x="192805" y="207077"/>
                  </a:lnTo>
                  <a:lnTo>
                    <a:pt x="198325" y="213843"/>
                  </a:lnTo>
                  <a:lnTo>
                    <a:pt x="201773" y="216636"/>
                  </a:lnTo>
                  <a:lnTo>
                    <a:pt x="204777" y="217791"/>
                  </a:lnTo>
                  <a:lnTo>
                    <a:pt x="207485" y="217857"/>
                  </a:lnTo>
                  <a:lnTo>
                    <a:pt x="232253" y="207148"/>
                  </a:lnTo>
                  <a:lnTo>
                    <a:pt x="238671" y="201175"/>
                  </a:lnTo>
                  <a:lnTo>
                    <a:pt x="246250" y="187997"/>
                  </a:lnTo>
                  <a:lnTo>
                    <a:pt x="257541" y="159060"/>
                  </a:lnTo>
                  <a:lnTo>
                    <a:pt x="259317" y="151110"/>
                  </a:lnTo>
                  <a:lnTo>
                    <a:pt x="265792" y="139713"/>
                  </a:lnTo>
                  <a:lnTo>
                    <a:pt x="262440" y="143054"/>
                  </a:lnTo>
                  <a:lnTo>
                    <a:pt x="260789" y="148464"/>
                  </a:lnTo>
                  <a:lnTo>
                    <a:pt x="260349" y="151883"/>
                  </a:lnTo>
                  <a:lnTo>
                    <a:pt x="263300" y="167509"/>
                  </a:lnTo>
                  <a:lnTo>
                    <a:pt x="261623" y="179982"/>
                  </a:lnTo>
                  <a:lnTo>
                    <a:pt x="267392" y="209526"/>
                  </a:lnTo>
                  <a:lnTo>
                    <a:pt x="271225" y="223084"/>
                  </a:lnTo>
                  <a:lnTo>
                    <a:pt x="272950" y="224912"/>
                  </a:lnTo>
                  <a:lnTo>
                    <a:pt x="278630" y="226944"/>
                  </a:lnTo>
                  <a:lnTo>
                    <a:pt x="294552" y="228566"/>
                  </a:lnTo>
                  <a:lnTo>
                    <a:pt x="313984" y="222103"/>
                  </a:lnTo>
                  <a:lnTo>
                    <a:pt x="345659" y="198919"/>
                  </a:lnTo>
                  <a:lnTo>
                    <a:pt x="360128" y="184980"/>
                  </a:lnTo>
                  <a:lnTo>
                    <a:pt x="364178" y="177212"/>
                  </a:lnTo>
                  <a:lnTo>
                    <a:pt x="367389" y="168350"/>
                  </a:lnTo>
                  <a:lnTo>
                    <a:pt x="383179" y="138825"/>
                  </a:lnTo>
                  <a:lnTo>
                    <a:pt x="386035" y="128670"/>
                  </a:lnTo>
                  <a:lnTo>
                    <a:pt x="385474" y="128104"/>
                  </a:lnTo>
                  <a:lnTo>
                    <a:pt x="382969" y="127474"/>
                  </a:lnTo>
                  <a:lnTo>
                    <a:pt x="377592" y="127119"/>
                  </a:lnTo>
                  <a:lnTo>
                    <a:pt x="371705" y="130799"/>
                  </a:lnTo>
                  <a:lnTo>
                    <a:pt x="348671" y="153711"/>
                  </a:lnTo>
                  <a:lnTo>
                    <a:pt x="339834" y="171112"/>
                  </a:lnTo>
                  <a:lnTo>
                    <a:pt x="337520" y="180925"/>
                  </a:lnTo>
                  <a:lnTo>
                    <a:pt x="338372" y="189991"/>
                  </a:lnTo>
                  <a:lnTo>
                    <a:pt x="341298" y="207309"/>
                  </a:lnTo>
                  <a:lnTo>
                    <a:pt x="343654" y="210868"/>
                  </a:lnTo>
                  <a:lnTo>
                    <a:pt x="351917" y="216704"/>
                  </a:lnTo>
                  <a:lnTo>
                    <a:pt x="362645" y="217887"/>
                  </a:lnTo>
                  <a:lnTo>
                    <a:pt x="378704" y="214586"/>
                  </a:lnTo>
                  <a:lnTo>
                    <a:pt x="406168" y="204412"/>
                  </a:lnTo>
                  <a:lnTo>
                    <a:pt x="430612" y="192585"/>
                  </a:lnTo>
                  <a:lnTo>
                    <a:pt x="445409" y="194467"/>
                  </a:lnTo>
                  <a:lnTo>
                    <a:pt x="456457" y="199494"/>
                  </a:lnTo>
                  <a:lnTo>
                    <a:pt x="464199" y="208823"/>
                  </a:lnTo>
                  <a:lnTo>
                    <a:pt x="474360" y="227243"/>
                  </a:lnTo>
                  <a:lnTo>
                    <a:pt x="473990" y="227685"/>
                  </a:lnTo>
                  <a:lnTo>
                    <a:pt x="471698" y="228177"/>
                  </a:lnTo>
                  <a:lnTo>
                    <a:pt x="470099" y="226897"/>
                  </a:lnTo>
                  <a:lnTo>
                    <a:pt x="466441" y="221712"/>
                  </a:lnTo>
                  <a:lnTo>
                    <a:pt x="461284" y="194035"/>
                  </a:lnTo>
                  <a:lnTo>
                    <a:pt x="453928" y="165774"/>
                  </a:lnTo>
                  <a:lnTo>
                    <a:pt x="450316" y="153547"/>
                  </a:lnTo>
                  <a:lnTo>
                    <a:pt x="453886" y="152893"/>
                  </a:lnTo>
                  <a:lnTo>
                    <a:pt x="485298" y="152401"/>
                  </a:lnTo>
                  <a:lnTo>
                    <a:pt x="508571" y="149008"/>
                  </a:lnTo>
                  <a:lnTo>
                    <a:pt x="537809" y="140163"/>
                  </a:lnTo>
                  <a:lnTo>
                    <a:pt x="560270" y="128836"/>
                  </a:lnTo>
                  <a:lnTo>
                    <a:pt x="583658" y="112982"/>
                  </a:lnTo>
                  <a:lnTo>
                    <a:pt x="605811" y="91825"/>
                  </a:lnTo>
                  <a:lnTo>
                    <a:pt x="625536" y="70193"/>
                  </a:lnTo>
                  <a:lnTo>
                    <a:pt x="643004" y="48113"/>
                  </a:lnTo>
                  <a:lnTo>
                    <a:pt x="657822" y="24189"/>
                  </a:lnTo>
                  <a:lnTo>
                    <a:pt x="667952" y="3775"/>
                  </a:lnTo>
                  <a:lnTo>
                    <a:pt x="667963" y="1096"/>
                  </a:lnTo>
                  <a:lnTo>
                    <a:pt x="666559" y="15"/>
                  </a:lnTo>
                  <a:lnTo>
                    <a:pt x="664212" y="0"/>
                  </a:lnTo>
                  <a:lnTo>
                    <a:pt x="650796" y="10092"/>
                  </a:lnTo>
                  <a:lnTo>
                    <a:pt x="630044" y="36601"/>
                  </a:lnTo>
                  <a:lnTo>
                    <a:pt x="602650" y="67895"/>
                  </a:lnTo>
                  <a:lnTo>
                    <a:pt x="590029" y="90837"/>
                  </a:lnTo>
                  <a:lnTo>
                    <a:pt x="582773" y="113733"/>
                  </a:lnTo>
                  <a:lnTo>
                    <a:pt x="578688" y="142490"/>
                  </a:lnTo>
                  <a:lnTo>
                    <a:pt x="577732" y="160208"/>
                  </a:lnTo>
                  <a:lnTo>
                    <a:pt x="579594" y="166768"/>
                  </a:lnTo>
                  <a:lnTo>
                    <a:pt x="582952" y="171846"/>
                  </a:lnTo>
                  <a:lnTo>
                    <a:pt x="591621" y="178665"/>
                  </a:lnTo>
                  <a:lnTo>
                    <a:pt x="600179" y="181696"/>
                  </a:lnTo>
                  <a:lnTo>
                    <a:pt x="616301" y="180031"/>
                  </a:lnTo>
                  <a:lnTo>
                    <a:pt x="641417" y="163713"/>
                  </a:lnTo>
                  <a:lnTo>
                    <a:pt x="670975" y="145258"/>
                  </a:lnTo>
                  <a:lnTo>
                    <a:pt x="679689" y="141326"/>
                  </a:lnTo>
                  <a:lnTo>
                    <a:pt x="681432" y="142185"/>
                  </a:lnTo>
                  <a:lnTo>
                    <a:pt x="682594" y="144169"/>
                  </a:lnTo>
                  <a:lnTo>
                    <a:pt x="683368" y="146903"/>
                  </a:lnTo>
                  <a:lnTo>
                    <a:pt x="674662" y="177399"/>
                  </a:lnTo>
                  <a:lnTo>
                    <a:pt x="672700" y="199726"/>
                  </a:lnTo>
                  <a:lnTo>
                    <a:pt x="674314" y="207048"/>
                  </a:lnTo>
                  <a:lnTo>
                    <a:pt x="675732" y="209989"/>
                  </a:lnTo>
                  <a:lnTo>
                    <a:pt x="677383" y="211244"/>
                  </a:lnTo>
                  <a:lnTo>
                    <a:pt x="679188" y="211375"/>
                  </a:lnTo>
                  <a:lnTo>
                    <a:pt x="684918" y="209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9"/>
            <p:cNvSpPr/>
            <p:nvPr>
              <p:custDataLst>
                <p:tags r:id="rId99"/>
              </p:custDataLst>
            </p:nvPr>
          </p:nvSpPr>
          <p:spPr>
            <a:xfrm>
              <a:off x="6685514" y="1244600"/>
              <a:ext cx="20087" cy="19051"/>
            </a:xfrm>
            <a:custGeom>
              <a:avLst/>
              <a:gdLst/>
              <a:ahLst/>
              <a:cxnLst/>
              <a:rect l="0" t="0" r="0" b="0"/>
              <a:pathLst>
                <a:path w="20087" h="19051">
                  <a:moveTo>
                    <a:pt x="20086" y="0"/>
                  </a:moveTo>
                  <a:lnTo>
                    <a:pt x="20086" y="0"/>
                  </a:lnTo>
                  <a:lnTo>
                    <a:pt x="9947" y="706"/>
                  </a:lnTo>
                  <a:lnTo>
                    <a:pt x="2410" y="3371"/>
                  </a:lnTo>
                  <a:lnTo>
                    <a:pt x="541" y="5775"/>
                  </a:lnTo>
                  <a:lnTo>
                    <a:pt x="0" y="8789"/>
                  </a:lnTo>
                  <a:lnTo>
                    <a:pt x="103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0"/>
            <p:cNvSpPr/>
            <p:nvPr>
              <p:custDataLst>
                <p:tags r:id="rId100"/>
              </p:custDataLst>
            </p:nvPr>
          </p:nvSpPr>
          <p:spPr>
            <a:xfrm>
              <a:off x="6616700" y="1320800"/>
              <a:ext cx="176665" cy="300039"/>
            </a:xfrm>
            <a:custGeom>
              <a:avLst/>
              <a:gdLst/>
              <a:ahLst/>
              <a:cxnLst/>
              <a:rect l="0" t="0" r="0" b="0"/>
              <a:pathLst>
                <a:path w="176665" h="300039">
                  <a:moveTo>
                    <a:pt x="146050" y="0"/>
                  </a:moveTo>
                  <a:lnTo>
                    <a:pt x="146050" y="0"/>
                  </a:lnTo>
                  <a:lnTo>
                    <a:pt x="133840" y="0"/>
                  </a:lnTo>
                  <a:lnTo>
                    <a:pt x="128159" y="1881"/>
                  </a:lnTo>
                  <a:lnTo>
                    <a:pt x="112911" y="10831"/>
                  </a:lnTo>
                  <a:lnTo>
                    <a:pt x="110155" y="14927"/>
                  </a:lnTo>
                  <a:lnTo>
                    <a:pt x="111537" y="16301"/>
                  </a:lnTo>
                  <a:lnTo>
                    <a:pt x="122889" y="18236"/>
                  </a:lnTo>
                  <a:lnTo>
                    <a:pt x="131287" y="18688"/>
                  </a:lnTo>
                  <a:lnTo>
                    <a:pt x="162106" y="4713"/>
                  </a:lnTo>
                  <a:lnTo>
                    <a:pt x="172052" y="1396"/>
                  </a:lnTo>
                  <a:lnTo>
                    <a:pt x="173968" y="2342"/>
                  </a:lnTo>
                  <a:lnTo>
                    <a:pt x="175245" y="4383"/>
                  </a:lnTo>
                  <a:lnTo>
                    <a:pt x="176664" y="12532"/>
                  </a:lnTo>
                  <a:lnTo>
                    <a:pt x="176052" y="39775"/>
                  </a:lnTo>
                  <a:lnTo>
                    <a:pt x="170908" y="69889"/>
                  </a:lnTo>
                  <a:lnTo>
                    <a:pt x="167561" y="88220"/>
                  </a:lnTo>
                  <a:lnTo>
                    <a:pt x="163918" y="108203"/>
                  </a:lnTo>
                  <a:lnTo>
                    <a:pt x="160079" y="129285"/>
                  </a:lnTo>
                  <a:lnTo>
                    <a:pt x="156814" y="149690"/>
                  </a:lnTo>
                  <a:lnTo>
                    <a:pt x="153932" y="169643"/>
                  </a:lnTo>
                  <a:lnTo>
                    <a:pt x="151304" y="189296"/>
                  </a:lnTo>
                  <a:lnTo>
                    <a:pt x="142740" y="220539"/>
                  </a:lnTo>
                  <a:lnTo>
                    <a:pt x="132584" y="245478"/>
                  </a:lnTo>
                  <a:lnTo>
                    <a:pt x="118228" y="273974"/>
                  </a:lnTo>
                  <a:lnTo>
                    <a:pt x="106874" y="286631"/>
                  </a:lnTo>
                  <a:lnTo>
                    <a:pt x="81838" y="298319"/>
                  </a:lnTo>
                  <a:lnTo>
                    <a:pt x="66006" y="300038"/>
                  </a:lnTo>
                  <a:lnTo>
                    <a:pt x="58820" y="299509"/>
                  </a:lnTo>
                  <a:lnTo>
                    <a:pt x="45193" y="291395"/>
                  </a:lnTo>
                  <a:lnTo>
                    <a:pt x="32786" y="277675"/>
                  </a:lnTo>
                  <a:lnTo>
                    <a:pt x="18573" y="251529"/>
                  </a:lnTo>
                  <a:lnTo>
                    <a:pt x="7093" y="223016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10"/>
          <p:cNvGrpSpPr/>
          <p:nvPr/>
        </p:nvGrpSpPr>
        <p:grpSpPr>
          <a:xfrm>
            <a:off x="6950363" y="1187450"/>
            <a:ext cx="1031588" cy="425260"/>
            <a:chOff x="6950363" y="1187450"/>
            <a:chExt cx="1031588" cy="425260"/>
          </a:xfrm>
        </p:grpSpPr>
        <p:sp>
          <p:nvSpPr>
            <p:cNvPr id="39" name="SMARTInkShape-31"/>
            <p:cNvSpPr/>
            <p:nvPr>
              <p:custDataLst>
                <p:tags r:id="rId91"/>
              </p:custDataLst>
            </p:nvPr>
          </p:nvSpPr>
          <p:spPr>
            <a:xfrm>
              <a:off x="6950363" y="1218379"/>
              <a:ext cx="421988" cy="223072"/>
            </a:xfrm>
            <a:custGeom>
              <a:avLst/>
              <a:gdLst/>
              <a:ahLst/>
              <a:cxnLst/>
              <a:rect l="0" t="0" r="0" b="0"/>
              <a:pathLst>
                <a:path w="421988" h="223072">
                  <a:moveTo>
                    <a:pt x="193387" y="32571"/>
                  </a:moveTo>
                  <a:lnTo>
                    <a:pt x="193387" y="32571"/>
                  </a:lnTo>
                  <a:lnTo>
                    <a:pt x="193387" y="22458"/>
                  </a:lnTo>
                  <a:lnTo>
                    <a:pt x="189624" y="13730"/>
                  </a:lnTo>
                  <a:lnTo>
                    <a:pt x="186645" y="9427"/>
                  </a:lnTo>
                  <a:lnTo>
                    <a:pt x="175810" y="2764"/>
                  </a:lnTo>
                  <a:lnTo>
                    <a:pt x="168968" y="0"/>
                  </a:lnTo>
                  <a:lnTo>
                    <a:pt x="160880" y="979"/>
                  </a:lnTo>
                  <a:lnTo>
                    <a:pt x="142486" y="9593"/>
                  </a:lnTo>
                  <a:lnTo>
                    <a:pt x="120670" y="26592"/>
                  </a:lnTo>
                  <a:lnTo>
                    <a:pt x="97568" y="49669"/>
                  </a:lnTo>
                  <a:lnTo>
                    <a:pt x="75541" y="78740"/>
                  </a:lnTo>
                  <a:lnTo>
                    <a:pt x="57756" y="110476"/>
                  </a:lnTo>
                  <a:lnTo>
                    <a:pt x="43501" y="141279"/>
                  </a:lnTo>
                  <a:lnTo>
                    <a:pt x="32461" y="166728"/>
                  </a:lnTo>
                  <a:lnTo>
                    <a:pt x="21684" y="197518"/>
                  </a:lnTo>
                  <a:lnTo>
                    <a:pt x="16122" y="220503"/>
                  </a:lnTo>
                  <a:lnTo>
                    <a:pt x="13944" y="216285"/>
                  </a:lnTo>
                  <a:lnTo>
                    <a:pt x="4787" y="184652"/>
                  </a:lnTo>
                  <a:lnTo>
                    <a:pt x="0" y="158222"/>
                  </a:lnTo>
                  <a:lnTo>
                    <a:pt x="2368" y="134246"/>
                  </a:lnTo>
                  <a:lnTo>
                    <a:pt x="4657" y="132104"/>
                  </a:lnTo>
                  <a:lnTo>
                    <a:pt x="12846" y="129725"/>
                  </a:lnTo>
                  <a:lnTo>
                    <a:pt x="40420" y="133267"/>
                  </a:lnTo>
                  <a:lnTo>
                    <a:pt x="65435" y="138058"/>
                  </a:lnTo>
                  <a:lnTo>
                    <a:pt x="94876" y="139791"/>
                  </a:lnTo>
                  <a:lnTo>
                    <a:pt x="124531" y="140305"/>
                  </a:lnTo>
                  <a:lnTo>
                    <a:pt x="150819" y="140492"/>
                  </a:lnTo>
                  <a:lnTo>
                    <a:pt x="155182" y="138627"/>
                  </a:lnTo>
                  <a:lnTo>
                    <a:pt x="157334" y="137142"/>
                  </a:lnTo>
                  <a:lnTo>
                    <a:pt x="158768" y="134740"/>
                  </a:lnTo>
                  <a:lnTo>
                    <a:pt x="161525" y="122071"/>
                  </a:lnTo>
                  <a:lnTo>
                    <a:pt x="161604" y="131762"/>
                  </a:lnTo>
                  <a:lnTo>
                    <a:pt x="149699" y="161971"/>
                  </a:lnTo>
                  <a:lnTo>
                    <a:pt x="146453" y="176160"/>
                  </a:lnTo>
                  <a:lnTo>
                    <a:pt x="147363" y="187170"/>
                  </a:lnTo>
                  <a:lnTo>
                    <a:pt x="150004" y="191376"/>
                  </a:lnTo>
                  <a:lnTo>
                    <a:pt x="158584" y="197930"/>
                  </a:lnTo>
                  <a:lnTo>
                    <a:pt x="175314" y="202216"/>
                  </a:lnTo>
                  <a:lnTo>
                    <a:pt x="187471" y="199456"/>
                  </a:lnTo>
                  <a:lnTo>
                    <a:pt x="199929" y="192820"/>
                  </a:lnTo>
                  <a:lnTo>
                    <a:pt x="223294" y="171313"/>
                  </a:lnTo>
                  <a:lnTo>
                    <a:pt x="240286" y="146170"/>
                  </a:lnTo>
                  <a:lnTo>
                    <a:pt x="243031" y="138745"/>
                  </a:lnTo>
                  <a:lnTo>
                    <a:pt x="243416" y="138632"/>
                  </a:lnTo>
                  <a:lnTo>
                    <a:pt x="243673" y="139261"/>
                  </a:lnTo>
                  <a:lnTo>
                    <a:pt x="242077" y="141843"/>
                  </a:lnTo>
                  <a:lnTo>
                    <a:pt x="240664" y="143519"/>
                  </a:lnTo>
                  <a:lnTo>
                    <a:pt x="236327" y="172178"/>
                  </a:lnTo>
                  <a:lnTo>
                    <a:pt x="232443" y="197653"/>
                  </a:lnTo>
                  <a:lnTo>
                    <a:pt x="235141" y="213344"/>
                  </a:lnTo>
                  <a:lnTo>
                    <a:pt x="236746" y="216587"/>
                  </a:lnTo>
                  <a:lnTo>
                    <a:pt x="238521" y="218748"/>
                  </a:lnTo>
                  <a:lnTo>
                    <a:pt x="240409" y="220189"/>
                  </a:lnTo>
                  <a:lnTo>
                    <a:pt x="253180" y="222217"/>
                  </a:lnTo>
                  <a:lnTo>
                    <a:pt x="257944" y="220385"/>
                  </a:lnTo>
                  <a:lnTo>
                    <a:pt x="280031" y="199852"/>
                  </a:lnTo>
                  <a:lnTo>
                    <a:pt x="296370" y="173433"/>
                  </a:lnTo>
                  <a:lnTo>
                    <a:pt x="304726" y="155682"/>
                  </a:lnTo>
                  <a:lnTo>
                    <a:pt x="312671" y="148031"/>
                  </a:lnTo>
                  <a:lnTo>
                    <a:pt x="313127" y="149056"/>
                  </a:lnTo>
                  <a:lnTo>
                    <a:pt x="313632" y="153957"/>
                  </a:lnTo>
                  <a:lnTo>
                    <a:pt x="308534" y="182222"/>
                  </a:lnTo>
                  <a:lnTo>
                    <a:pt x="304196" y="198957"/>
                  </a:lnTo>
                  <a:lnTo>
                    <a:pt x="305665" y="204828"/>
                  </a:lnTo>
                  <a:lnTo>
                    <a:pt x="307044" y="206676"/>
                  </a:lnTo>
                  <a:lnTo>
                    <a:pt x="310458" y="208728"/>
                  </a:lnTo>
                  <a:lnTo>
                    <a:pt x="318091" y="205878"/>
                  </a:lnTo>
                  <a:lnTo>
                    <a:pt x="347026" y="187907"/>
                  </a:lnTo>
                  <a:lnTo>
                    <a:pt x="374437" y="169010"/>
                  </a:lnTo>
                  <a:lnTo>
                    <a:pt x="390487" y="158064"/>
                  </a:lnTo>
                  <a:lnTo>
                    <a:pt x="391814" y="157861"/>
                  </a:lnTo>
                  <a:lnTo>
                    <a:pt x="391995" y="159137"/>
                  </a:lnTo>
                  <a:lnTo>
                    <a:pt x="384872" y="186571"/>
                  </a:lnTo>
                  <a:lnTo>
                    <a:pt x="384178" y="201124"/>
                  </a:lnTo>
                  <a:lnTo>
                    <a:pt x="387780" y="210024"/>
                  </a:lnTo>
                  <a:lnTo>
                    <a:pt x="390716" y="214373"/>
                  </a:lnTo>
                  <a:lnTo>
                    <a:pt x="395495" y="217273"/>
                  </a:lnTo>
                  <a:lnTo>
                    <a:pt x="421987" y="22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2"/>
            <p:cNvSpPr/>
            <p:nvPr>
              <p:custDataLst>
                <p:tags r:id="rId92"/>
              </p:custDataLst>
            </p:nvPr>
          </p:nvSpPr>
          <p:spPr>
            <a:xfrm>
              <a:off x="7406132" y="1187450"/>
              <a:ext cx="118619" cy="273051"/>
            </a:xfrm>
            <a:custGeom>
              <a:avLst/>
              <a:gdLst/>
              <a:ahLst/>
              <a:cxnLst/>
              <a:rect l="0" t="0" r="0" b="0"/>
              <a:pathLst>
                <a:path w="118619" h="273051">
                  <a:moveTo>
                    <a:pt x="118618" y="0"/>
                  </a:moveTo>
                  <a:lnTo>
                    <a:pt x="118618" y="0"/>
                  </a:lnTo>
                  <a:lnTo>
                    <a:pt x="94133" y="31393"/>
                  </a:lnTo>
                  <a:lnTo>
                    <a:pt x="76691" y="54169"/>
                  </a:lnTo>
                  <a:lnTo>
                    <a:pt x="59532" y="80755"/>
                  </a:lnTo>
                  <a:lnTo>
                    <a:pt x="44379" y="109033"/>
                  </a:lnTo>
                  <a:lnTo>
                    <a:pt x="30589" y="137359"/>
                  </a:lnTo>
                  <a:lnTo>
                    <a:pt x="17406" y="164060"/>
                  </a:lnTo>
                  <a:lnTo>
                    <a:pt x="8253" y="186275"/>
                  </a:lnTo>
                  <a:lnTo>
                    <a:pt x="0" y="216790"/>
                  </a:lnTo>
                  <a:lnTo>
                    <a:pt x="28" y="220021"/>
                  </a:lnTo>
                  <a:lnTo>
                    <a:pt x="752" y="221470"/>
                  </a:lnTo>
                  <a:lnTo>
                    <a:pt x="1941" y="221730"/>
                  </a:lnTo>
                  <a:lnTo>
                    <a:pt x="13727" y="215354"/>
                  </a:lnTo>
                  <a:lnTo>
                    <a:pt x="41742" y="190418"/>
                  </a:lnTo>
                  <a:lnTo>
                    <a:pt x="70689" y="163960"/>
                  </a:lnTo>
                  <a:lnTo>
                    <a:pt x="80383" y="158243"/>
                  </a:lnTo>
                  <a:lnTo>
                    <a:pt x="83957" y="157707"/>
                  </a:lnTo>
                  <a:lnTo>
                    <a:pt x="87043" y="158054"/>
                  </a:lnTo>
                  <a:lnTo>
                    <a:pt x="88396" y="160403"/>
                  </a:lnTo>
                  <a:lnTo>
                    <a:pt x="88018" y="168657"/>
                  </a:lnTo>
                  <a:lnTo>
                    <a:pt x="77096" y="188575"/>
                  </a:lnTo>
                  <a:lnTo>
                    <a:pt x="53712" y="208980"/>
                  </a:lnTo>
                  <a:lnTo>
                    <a:pt x="24441" y="225060"/>
                  </a:lnTo>
                  <a:lnTo>
                    <a:pt x="4634" y="237360"/>
                  </a:lnTo>
                  <a:lnTo>
                    <a:pt x="3823" y="238674"/>
                  </a:lnTo>
                  <a:lnTo>
                    <a:pt x="3989" y="239549"/>
                  </a:lnTo>
                  <a:lnTo>
                    <a:pt x="6053" y="236759"/>
                  </a:lnTo>
                  <a:lnTo>
                    <a:pt x="22143" y="211097"/>
                  </a:lnTo>
                  <a:lnTo>
                    <a:pt x="22552" y="211992"/>
                  </a:lnTo>
                  <a:lnTo>
                    <a:pt x="24707" y="231303"/>
                  </a:lnTo>
                  <a:lnTo>
                    <a:pt x="42187" y="260384"/>
                  </a:lnTo>
                  <a:lnTo>
                    <a:pt x="48768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3"/>
            <p:cNvSpPr/>
            <p:nvPr>
              <p:custDataLst>
                <p:tags r:id="rId93"/>
              </p:custDataLst>
            </p:nvPr>
          </p:nvSpPr>
          <p:spPr>
            <a:xfrm>
              <a:off x="7550150" y="1327150"/>
              <a:ext cx="82551" cy="110359"/>
            </a:xfrm>
            <a:custGeom>
              <a:avLst/>
              <a:gdLst/>
              <a:ahLst/>
              <a:cxnLst/>
              <a:rect l="0" t="0" r="0" b="0"/>
              <a:pathLst>
                <a:path w="82551" h="110359">
                  <a:moveTo>
                    <a:pt x="82550" y="0"/>
                  </a:moveTo>
                  <a:lnTo>
                    <a:pt x="82550" y="0"/>
                  </a:lnTo>
                  <a:lnTo>
                    <a:pt x="54920" y="0"/>
                  </a:lnTo>
                  <a:lnTo>
                    <a:pt x="34853" y="1881"/>
                  </a:lnTo>
                  <a:lnTo>
                    <a:pt x="29585" y="3371"/>
                  </a:lnTo>
                  <a:lnTo>
                    <a:pt x="26074" y="5775"/>
                  </a:lnTo>
                  <a:lnTo>
                    <a:pt x="23733" y="8789"/>
                  </a:lnTo>
                  <a:lnTo>
                    <a:pt x="22172" y="12209"/>
                  </a:lnTo>
                  <a:lnTo>
                    <a:pt x="22319" y="21654"/>
                  </a:lnTo>
                  <a:lnTo>
                    <a:pt x="23346" y="27136"/>
                  </a:lnTo>
                  <a:lnTo>
                    <a:pt x="32014" y="38872"/>
                  </a:lnTo>
                  <a:lnTo>
                    <a:pt x="57759" y="69246"/>
                  </a:lnTo>
                  <a:lnTo>
                    <a:pt x="65954" y="83861"/>
                  </a:lnTo>
                  <a:lnTo>
                    <a:pt x="68118" y="92775"/>
                  </a:lnTo>
                  <a:lnTo>
                    <a:pt x="67199" y="99559"/>
                  </a:lnTo>
                  <a:lnTo>
                    <a:pt x="65966" y="102356"/>
                  </a:lnTo>
                  <a:lnTo>
                    <a:pt x="58951" y="107345"/>
                  </a:lnTo>
                  <a:lnTo>
                    <a:pt x="54118" y="109664"/>
                  </a:lnTo>
                  <a:lnTo>
                    <a:pt x="43102" y="110358"/>
                  </a:lnTo>
                  <a:lnTo>
                    <a:pt x="37202" y="109555"/>
                  </a:lnTo>
                  <a:lnTo>
                    <a:pt x="28763" y="10490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4"/>
            <p:cNvSpPr/>
            <p:nvPr>
              <p:custDataLst>
                <p:tags r:id="rId94"/>
              </p:custDataLst>
            </p:nvPr>
          </p:nvSpPr>
          <p:spPr>
            <a:xfrm>
              <a:off x="7594600" y="1352550"/>
              <a:ext cx="88901" cy="260160"/>
            </a:xfrm>
            <a:custGeom>
              <a:avLst/>
              <a:gdLst/>
              <a:ahLst/>
              <a:cxnLst/>
              <a:rect l="0" t="0" r="0" b="0"/>
              <a:pathLst>
                <a:path w="88901" h="260160">
                  <a:moveTo>
                    <a:pt x="88900" y="0"/>
                  </a:moveTo>
                  <a:lnTo>
                    <a:pt x="88900" y="0"/>
                  </a:lnTo>
                  <a:lnTo>
                    <a:pt x="85529" y="24419"/>
                  </a:lnTo>
                  <a:lnTo>
                    <a:pt x="86803" y="47530"/>
                  </a:lnTo>
                  <a:lnTo>
                    <a:pt x="87968" y="69573"/>
                  </a:lnTo>
                  <a:lnTo>
                    <a:pt x="87781" y="96538"/>
                  </a:lnTo>
                  <a:lnTo>
                    <a:pt x="85345" y="127337"/>
                  </a:lnTo>
                  <a:lnTo>
                    <a:pt x="80029" y="157959"/>
                  </a:lnTo>
                  <a:lnTo>
                    <a:pt x="72963" y="186621"/>
                  </a:lnTo>
                  <a:lnTo>
                    <a:pt x="65119" y="211118"/>
                  </a:lnTo>
                  <a:lnTo>
                    <a:pt x="52769" y="238002"/>
                  </a:lnTo>
                  <a:lnTo>
                    <a:pt x="36802" y="256002"/>
                  </a:lnTo>
                  <a:lnTo>
                    <a:pt x="31590" y="258862"/>
                  </a:lnTo>
                  <a:lnTo>
                    <a:pt x="22036" y="260159"/>
                  </a:lnTo>
                  <a:lnTo>
                    <a:pt x="18218" y="258106"/>
                  </a:lnTo>
                  <a:lnTo>
                    <a:pt x="12095" y="250180"/>
                  </a:lnTo>
                  <a:lnTo>
                    <a:pt x="4681" y="220334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5"/>
            <p:cNvSpPr/>
            <p:nvPr>
              <p:custDataLst>
                <p:tags r:id="rId95"/>
              </p:custDataLst>
            </p:nvPr>
          </p:nvSpPr>
          <p:spPr>
            <a:xfrm>
              <a:off x="7721600" y="1263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6"/>
            <p:cNvSpPr/>
            <p:nvPr>
              <p:custDataLst>
                <p:tags r:id="rId96"/>
              </p:custDataLst>
            </p:nvPr>
          </p:nvSpPr>
          <p:spPr>
            <a:xfrm>
              <a:off x="7755592" y="1339850"/>
              <a:ext cx="65014" cy="98734"/>
            </a:xfrm>
            <a:custGeom>
              <a:avLst/>
              <a:gdLst/>
              <a:ahLst/>
              <a:cxnLst/>
              <a:rect l="0" t="0" r="0" b="0"/>
              <a:pathLst>
                <a:path w="65014" h="98734">
                  <a:moveTo>
                    <a:pt x="48558" y="19050"/>
                  </a:moveTo>
                  <a:lnTo>
                    <a:pt x="48558" y="19050"/>
                  </a:lnTo>
                  <a:lnTo>
                    <a:pt x="48558" y="15679"/>
                  </a:lnTo>
                  <a:lnTo>
                    <a:pt x="47147" y="14686"/>
                  </a:lnTo>
                  <a:lnTo>
                    <a:pt x="41817" y="13583"/>
                  </a:lnTo>
                  <a:lnTo>
                    <a:pt x="27510" y="16333"/>
                  </a:lnTo>
                  <a:lnTo>
                    <a:pt x="19684" y="21605"/>
                  </a:lnTo>
                  <a:lnTo>
                    <a:pt x="5538" y="39859"/>
                  </a:lnTo>
                  <a:lnTo>
                    <a:pt x="1216" y="51582"/>
                  </a:lnTo>
                  <a:lnTo>
                    <a:pt x="0" y="63847"/>
                  </a:lnTo>
                  <a:lnTo>
                    <a:pt x="1812" y="76354"/>
                  </a:lnTo>
                  <a:lnTo>
                    <a:pt x="6850" y="87087"/>
                  </a:lnTo>
                  <a:lnTo>
                    <a:pt x="10170" y="91925"/>
                  </a:lnTo>
                  <a:lnTo>
                    <a:pt x="14499" y="95150"/>
                  </a:lnTo>
                  <a:lnTo>
                    <a:pt x="24954" y="98733"/>
                  </a:lnTo>
                  <a:lnTo>
                    <a:pt x="42740" y="97380"/>
                  </a:lnTo>
                  <a:lnTo>
                    <a:pt x="53263" y="90552"/>
                  </a:lnTo>
                  <a:lnTo>
                    <a:pt x="58045" y="85768"/>
                  </a:lnTo>
                  <a:lnTo>
                    <a:pt x="63357" y="74808"/>
                  </a:lnTo>
                  <a:lnTo>
                    <a:pt x="65013" y="61470"/>
                  </a:lnTo>
                  <a:lnTo>
                    <a:pt x="61273" y="35539"/>
                  </a:lnTo>
                  <a:lnTo>
                    <a:pt x="51542" y="14528"/>
                  </a:lnTo>
                  <a:lnTo>
                    <a:pt x="43769" y="3870"/>
                  </a:lnTo>
                  <a:lnTo>
                    <a:pt x="39015" y="1169"/>
                  </a:lnTo>
                  <a:lnTo>
                    <a:pt x="168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7"/>
            <p:cNvSpPr/>
            <p:nvPr>
              <p:custDataLst>
                <p:tags r:id="rId97"/>
              </p:custDataLst>
            </p:nvPr>
          </p:nvSpPr>
          <p:spPr>
            <a:xfrm>
              <a:off x="7861639" y="1334383"/>
              <a:ext cx="120312" cy="107068"/>
            </a:xfrm>
            <a:custGeom>
              <a:avLst/>
              <a:gdLst/>
              <a:ahLst/>
              <a:cxnLst/>
              <a:rect l="0" t="0" r="0" b="0"/>
              <a:pathLst>
                <a:path w="120312" h="107068">
                  <a:moveTo>
                    <a:pt x="12361" y="5467"/>
                  </a:moveTo>
                  <a:lnTo>
                    <a:pt x="12361" y="5467"/>
                  </a:lnTo>
                  <a:lnTo>
                    <a:pt x="12361" y="0"/>
                  </a:lnTo>
                  <a:lnTo>
                    <a:pt x="12361" y="2750"/>
                  </a:lnTo>
                  <a:lnTo>
                    <a:pt x="3523" y="31743"/>
                  </a:lnTo>
                  <a:lnTo>
                    <a:pt x="0" y="56835"/>
                  </a:lnTo>
                  <a:lnTo>
                    <a:pt x="1693" y="61929"/>
                  </a:lnTo>
                  <a:lnTo>
                    <a:pt x="3132" y="64275"/>
                  </a:lnTo>
                  <a:lnTo>
                    <a:pt x="6209" y="64428"/>
                  </a:lnTo>
                  <a:lnTo>
                    <a:pt x="20650" y="57901"/>
                  </a:lnTo>
                  <a:lnTo>
                    <a:pt x="50717" y="35620"/>
                  </a:lnTo>
                  <a:lnTo>
                    <a:pt x="73456" y="10901"/>
                  </a:lnTo>
                  <a:lnTo>
                    <a:pt x="76374" y="9090"/>
                  </a:lnTo>
                  <a:lnTo>
                    <a:pt x="78320" y="8588"/>
                  </a:lnTo>
                  <a:lnTo>
                    <a:pt x="79617" y="8959"/>
                  </a:lnTo>
                  <a:lnTo>
                    <a:pt x="80482" y="9911"/>
                  </a:lnTo>
                  <a:lnTo>
                    <a:pt x="82059" y="41536"/>
                  </a:lnTo>
                  <a:lnTo>
                    <a:pt x="87251" y="67860"/>
                  </a:lnTo>
                  <a:lnTo>
                    <a:pt x="97134" y="91826"/>
                  </a:lnTo>
                  <a:lnTo>
                    <a:pt x="103190" y="98647"/>
                  </a:lnTo>
                  <a:lnTo>
                    <a:pt x="109879" y="103325"/>
                  </a:lnTo>
                  <a:lnTo>
                    <a:pt x="120311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1"/>
          <p:cNvGrpSpPr/>
          <p:nvPr/>
        </p:nvGrpSpPr>
        <p:grpSpPr>
          <a:xfrm>
            <a:off x="971550" y="2336800"/>
            <a:ext cx="849203" cy="470565"/>
            <a:chOff x="971550" y="2336800"/>
            <a:chExt cx="849203" cy="470565"/>
          </a:xfrm>
        </p:grpSpPr>
        <p:sp>
          <p:nvSpPr>
            <p:cNvPr id="47" name="SMARTInkShape-38"/>
            <p:cNvSpPr/>
            <p:nvPr>
              <p:custDataLst>
                <p:tags r:id="rId83"/>
              </p:custDataLst>
            </p:nvPr>
          </p:nvSpPr>
          <p:spPr>
            <a:xfrm>
              <a:off x="971550" y="2432311"/>
              <a:ext cx="151984" cy="375054"/>
            </a:xfrm>
            <a:custGeom>
              <a:avLst/>
              <a:gdLst/>
              <a:ahLst/>
              <a:cxnLst/>
              <a:rect l="0" t="0" r="0" b="0"/>
              <a:pathLst>
                <a:path w="151984" h="375054">
                  <a:moveTo>
                    <a:pt x="82550" y="6089"/>
                  </a:moveTo>
                  <a:lnTo>
                    <a:pt x="82550" y="6089"/>
                  </a:lnTo>
                  <a:lnTo>
                    <a:pt x="82550" y="0"/>
                  </a:lnTo>
                  <a:lnTo>
                    <a:pt x="79179" y="3187"/>
                  </a:lnTo>
                  <a:lnTo>
                    <a:pt x="74711" y="30192"/>
                  </a:lnTo>
                  <a:lnTo>
                    <a:pt x="71290" y="58386"/>
                  </a:lnTo>
                  <a:lnTo>
                    <a:pt x="70277" y="87201"/>
                  </a:lnTo>
                  <a:lnTo>
                    <a:pt x="71858" y="109850"/>
                  </a:lnTo>
                  <a:lnTo>
                    <a:pt x="73305" y="115479"/>
                  </a:lnTo>
                  <a:lnTo>
                    <a:pt x="78677" y="123616"/>
                  </a:lnTo>
                  <a:lnTo>
                    <a:pt x="82084" y="126774"/>
                  </a:lnTo>
                  <a:lnTo>
                    <a:pt x="89634" y="130282"/>
                  </a:lnTo>
                  <a:lnTo>
                    <a:pt x="93623" y="131218"/>
                  </a:lnTo>
                  <a:lnTo>
                    <a:pt x="97693" y="129725"/>
                  </a:lnTo>
                  <a:lnTo>
                    <a:pt x="110163" y="117511"/>
                  </a:lnTo>
                  <a:lnTo>
                    <a:pt x="125138" y="94420"/>
                  </a:lnTo>
                  <a:lnTo>
                    <a:pt x="137338" y="63164"/>
                  </a:lnTo>
                  <a:lnTo>
                    <a:pt x="145669" y="38951"/>
                  </a:lnTo>
                  <a:lnTo>
                    <a:pt x="142566" y="41540"/>
                  </a:lnTo>
                  <a:lnTo>
                    <a:pt x="142316" y="43834"/>
                  </a:lnTo>
                  <a:lnTo>
                    <a:pt x="145419" y="71746"/>
                  </a:lnTo>
                  <a:lnTo>
                    <a:pt x="147651" y="92420"/>
                  </a:lnTo>
                  <a:lnTo>
                    <a:pt x="150289" y="115719"/>
                  </a:lnTo>
                  <a:lnTo>
                    <a:pt x="151462" y="140186"/>
                  </a:lnTo>
                  <a:lnTo>
                    <a:pt x="151983" y="167052"/>
                  </a:lnTo>
                  <a:lnTo>
                    <a:pt x="150804" y="196162"/>
                  </a:lnTo>
                  <a:lnTo>
                    <a:pt x="148514" y="211826"/>
                  </a:lnTo>
                  <a:lnTo>
                    <a:pt x="145576" y="227914"/>
                  </a:lnTo>
                  <a:lnTo>
                    <a:pt x="138549" y="258959"/>
                  </a:lnTo>
                  <a:lnTo>
                    <a:pt x="130722" y="287809"/>
                  </a:lnTo>
                  <a:lnTo>
                    <a:pt x="122539" y="312391"/>
                  </a:lnTo>
                  <a:lnTo>
                    <a:pt x="109999" y="342692"/>
                  </a:lnTo>
                  <a:lnTo>
                    <a:pt x="97347" y="362802"/>
                  </a:lnTo>
                  <a:lnTo>
                    <a:pt x="84661" y="374327"/>
                  </a:lnTo>
                  <a:lnTo>
                    <a:pt x="80429" y="375053"/>
                  </a:lnTo>
                  <a:lnTo>
                    <a:pt x="76197" y="374126"/>
                  </a:lnTo>
                  <a:lnTo>
                    <a:pt x="55895" y="362499"/>
                  </a:lnTo>
                  <a:lnTo>
                    <a:pt x="37728" y="340605"/>
                  </a:lnTo>
                  <a:lnTo>
                    <a:pt x="25682" y="311776"/>
                  </a:lnTo>
                  <a:lnTo>
                    <a:pt x="7268" y="282685"/>
                  </a:lnTo>
                  <a:lnTo>
                    <a:pt x="0" y="272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9"/>
            <p:cNvSpPr/>
            <p:nvPr>
              <p:custDataLst>
                <p:tags r:id="rId84"/>
              </p:custDataLst>
            </p:nvPr>
          </p:nvSpPr>
          <p:spPr>
            <a:xfrm>
              <a:off x="1211517" y="2343150"/>
              <a:ext cx="90234" cy="228601"/>
            </a:xfrm>
            <a:custGeom>
              <a:avLst/>
              <a:gdLst/>
              <a:ahLst/>
              <a:cxnLst/>
              <a:rect l="0" t="0" r="0" b="0"/>
              <a:pathLst>
                <a:path w="90234" h="228601">
                  <a:moveTo>
                    <a:pt x="90233" y="0"/>
                  </a:moveTo>
                  <a:lnTo>
                    <a:pt x="90233" y="0"/>
                  </a:lnTo>
                  <a:lnTo>
                    <a:pt x="78024" y="0"/>
                  </a:lnTo>
                  <a:lnTo>
                    <a:pt x="68579" y="7526"/>
                  </a:lnTo>
                  <a:lnTo>
                    <a:pt x="45269" y="38724"/>
                  </a:lnTo>
                  <a:lnTo>
                    <a:pt x="34736" y="62131"/>
                  </a:lnTo>
                  <a:lnTo>
                    <a:pt x="24646" y="88997"/>
                  </a:lnTo>
                  <a:lnTo>
                    <a:pt x="13105" y="117400"/>
                  </a:lnTo>
                  <a:lnTo>
                    <a:pt x="4684" y="142724"/>
                  </a:lnTo>
                  <a:lnTo>
                    <a:pt x="0" y="165033"/>
                  </a:lnTo>
                  <a:lnTo>
                    <a:pt x="270" y="184355"/>
                  </a:lnTo>
                  <a:lnTo>
                    <a:pt x="4624" y="198587"/>
                  </a:lnTo>
                  <a:lnTo>
                    <a:pt x="11968" y="209617"/>
                  </a:lnTo>
                  <a:lnTo>
                    <a:pt x="22288" y="219222"/>
                  </a:lnTo>
                  <a:lnTo>
                    <a:pt x="33929" y="224432"/>
                  </a:lnTo>
                  <a:lnTo>
                    <a:pt x="52133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0"/>
            <p:cNvSpPr/>
            <p:nvPr>
              <p:custDataLst>
                <p:tags r:id="rId85"/>
              </p:custDataLst>
            </p:nvPr>
          </p:nvSpPr>
          <p:spPr>
            <a:xfrm>
              <a:off x="1352550" y="2457450"/>
              <a:ext cx="76201" cy="81239"/>
            </a:xfrm>
            <a:custGeom>
              <a:avLst/>
              <a:gdLst/>
              <a:ahLst/>
              <a:cxnLst/>
              <a:rect l="0" t="0" r="0" b="0"/>
              <a:pathLst>
                <a:path w="76201" h="81239">
                  <a:moveTo>
                    <a:pt x="0" y="0"/>
                  </a:moveTo>
                  <a:lnTo>
                    <a:pt x="0" y="0"/>
                  </a:lnTo>
                  <a:lnTo>
                    <a:pt x="12865" y="30756"/>
                  </a:lnTo>
                  <a:lnTo>
                    <a:pt x="24011" y="56444"/>
                  </a:lnTo>
                  <a:lnTo>
                    <a:pt x="34709" y="66270"/>
                  </a:lnTo>
                  <a:lnTo>
                    <a:pt x="55144" y="78124"/>
                  </a:lnTo>
                  <a:lnTo>
                    <a:pt x="67766" y="81238"/>
                  </a:lnTo>
                  <a:lnTo>
                    <a:pt x="70577" y="80970"/>
                  </a:lnTo>
                  <a:lnTo>
                    <a:pt x="72452" y="80085"/>
                  </a:lnTo>
                  <a:lnTo>
                    <a:pt x="762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1"/>
            <p:cNvSpPr/>
            <p:nvPr>
              <p:custDataLst>
                <p:tags r:id="rId86"/>
              </p:custDataLst>
            </p:nvPr>
          </p:nvSpPr>
          <p:spPr>
            <a:xfrm>
              <a:off x="1352550" y="2444750"/>
              <a:ext cx="76201" cy="101601"/>
            </a:xfrm>
            <a:custGeom>
              <a:avLst/>
              <a:gdLst/>
              <a:ahLst/>
              <a:cxnLst/>
              <a:rect l="0" t="0" r="0" b="0"/>
              <a:pathLst>
                <a:path w="7620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98229"/>
                  </a:lnTo>
                  <a:lnTo>
                    <a:pt x="3371" y="89391"/>
                  </a:lnTo>
                  <a:lnTo>
                    <a:pt x="8789" y="83709"/>
                  </a:lnTo>
                  <a:lnTo>
                    <a:pt x="12209" y="81206"/>
                  </a:lnTo>
                  <a:lnTo>
                    <a:pt x="31964" y="52992"/>
                  </a:lnTo>
                  <a:lnTo>
                    <a:pt x="61396" y="2129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2"/>
            <p:cNvSpPr/>
            <p:nvPr>
              <p:custDataLst>
                <p:tags r:id="rId87"/>
              </p:custDataLst>
            </p:nvPr>
          </p:nvSpPr>
          <p:spPr>
            <a:xfrm>
              <a:off x="1536723" y="2527300"/>
              <a:ext cx="6328" cy="90317"/>
            </a:xfrm>
            <a:custGeom>
              <a:avLst/>
              <a:gdLst/>
              <a:ahLst/>
              <a:cxnLst/>
              <a:rect l="0" t="0" r="0" b="0"/>
              <a:pathLst>
                <a:path w="6328" h="90317">
                  <a:moveTo>
                    <a:pt x="6327" y="0"/>
                  </a:moveTo>
                  <a:lnTo>
                    <a:pt x="6327" y="0"/>
                  </a:lnTo>
                  <a:lnTo>
                    <a:pt x="1963" y="16620"/>
                  </a:lnTo>
                  <a:lnTo>
                    <a:pt x="566" y="41221"/>
                  </a:lnTo>
                  <a:lnTo>
                    <a:pt x="93" y="69212"/>
                  </a:lnTo>
                  <a:lnTo>
                    <a:pt x="0" y="88382"/>
                  </a:lnTo>
                  <a:lnTo>
                    <a:pt x="698" y="89966"/>
                  </a:lnTo>
                  <a:lnTo>
                    <a:pt x="1869" y="90316"/>
                  </a:lnTo>
                  <a:lnTo>
                    <a:pt x="632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3"/>
            <p:cNvSpPr/>
            <p:nvPr>
              <p:custDataLst>
                <p:tags r:id="rId88"/>
              </p:custDataLst>
            </p:nvPr>
          </p:nvSpPr>
          <p:spPr>
            <a:xfrm>
              <a:off x="1609431" y="2393950"/>
              <a:ext cx="60620" cy="179328"/>
            </a:xfrm>
            <a:custGeom>
              <a:avLst/>
              <a:gdLst/>
              <a:ahLst/>
              <a:cxnLst/>
              <a:rect l="0" t="0" r="0" b="0"/>
              <a:pathLst>
                <a:path w="60620" h="179328">
                  <a:moveTo>
                    <a:pt x="35219" y="0"/>
                  </a:moveTo>
                  <a:lnTo>
                    <a:pt x="35219" y="0"/>
                  </a:lnTo>
                  <a:lnTo>
                    <a:pt x="20024" y="28143"/>
                  </a:lnTo>
                  <a:lnTo>
                    <a:pt x="11745" y="55689"/>
                  </a:lnTo>
                  <a:lnTo>
                    <a:pt x="4560" y="78373"/>
                  </a:lnTo>
                  <a:lnTo>
                    <a:pt x="426" y="100684"/>
                  </a:lnTo>
                  <a:lnTo>
                    <a:pt x="0" y="122360"/>
                  </a:lnTo>
                  <a:lnTo>
                    <a:pt x="6988" y="152279"/>
                  </a:lnTo>
                  <a:lnTo>
                    <a:pt x="11618" y="165517"/>
                  </a:lnTo>
                  <a:lnTo>
                    <a:pt x="19791" y="174222"/>
                  </a:lnTo>
                  <a:lnTo>
                    <a:pt x="24934" y="177531"/>
                  </a:lnTo>
                  <a:lnTo>
                    <a:pt x="36292" y="179327"/>
                  </a:lnTo>
                  <a:lnTo>
                    <a:pt x="42284" y="178818"/>
                  </a:lnTo>
                  <a:lnTo>
                    <a:pt x="46985" y="177067"/>
                  </a:lnTo>
                  <a:lnTo>
                    <a:pt x="60619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44"/>
            <p:cNvSpPr/>
            <p:nvPr>
              <p:custDataLst>
                <p:tags r:id="rId89"/>
              </p:custDataLst>
            </p:nvPr>
          </p:nvSpPr>
          <p:spPr>
            <a:xfrm>
              <a:off x="1588383" y="2463800"/>
              <a:ext cx="81668" cy="6351"/>
            </a:xfrm>
            <a:custGeom>
              <a:avLst/>
              <a:gdLst/>
              <a:ahLst/>
              <a:cxnLst/>
              <a:rect l="0" t="0" r="0" b="0"/>
              <a:pathLst>
                <a:path w="816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31743" y="6350"/>
                  </a:lnTo>
                  <a:lnTo>
                    <a:pt x="62732" y="4469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5"/>
            <p:cNvSpPr/>
            <p:nvPr>
              <p:custDataLst>
                <p:tags r:id="rId90"/>
              </p:custDataLst>
            </p:nvPr>
          </p:nvSpPr>
          <p:spPr>
            <a:xfrm>
              <a:off x="1758950" y="2336800"/>
              <a:ext cx="61803" cy="266701"/>
            </a:xfrm>
            <a:custGeom>
              <a:avLst/>
              <a:gdLst/>
              <a:ahLst/>
              <a:cxnLst/>
              <a:rect l="0" t="0" r="0" b="0"/>
              <a:pathLst>
                <a:path w="61803" h="2667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3815" y="5644"/>
                  </a:lnTo>
                  <a:lnTo>
                    <a:pt x="33225" y="29886"/>
                  </a:lnTo>
                  <a:lnTo>
                    <a:pt x="47866" y="56990"/>
                  </a:lnTo>
                  <a:lnTo>
                    <a:pt x="54905" y="78951"/>
                  </a:lnTo>
                  <a:lnTo>
                    <a:pt x="59680" y="103528"/>
                  </a:lnTo>
                  <a:lnTo>
                    <a:pt x="61802" y="130914"/>
                  </a:lnTo>
                  <a:lnTo>
                    <a:pt x="58982" y="161430"/>
                  </a:lnTo>
                  <a:lnTo>
                    <a:pt x="53026" y="190986"/>
                  </a:lnTo>
                  <a:lnTo>
                    <a:pt x="45674" y="213529"/>
                  </a:lnTo>
                  <a:lnTo>
                    <a:pt x="31574" y="244516"/>
                  </a:lnTo>
                  <a:lnTo>
                    <a:pt x="317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12"/>
          <p:cNvGrpSpPr/>
          <p:nvPr/>
        </p:nvGrpSpPr>
        <p:grpSpPr>
          <a:xfrm>
            <a:off x="2032883" y="2311878"/>
            <a:ext cx="132468" cy="164623"/>
            <a:chOff x="2032883" y="2311878"/>
            <a:chExt cx="132468" cy="164623"/>
          </a:xfrm>
        </p:grpSpPr>
        <p:sp>
          <p:nvSpPr>
            <p:cNvPr id="56" name="SMARTInkShape-46"/>
            <p:cNvSpPr/>
            <p:nvPr>
              <p:custDataLst>
                <p:tags r:id="rId80"/>
              </p:custDataLst>
            </p:nvPr>
          </p:nvSpPr>
          <p:spPr>
            <a:xfrm>
              <a:off x="2032883" y="2425700"/>
              <a:ext cx="132468" cy="12701"/>
            </a:xfrm>
            <a:custGeom>
              <a:avLst/>
              <a:gdLst/>
              <a:ahLst/>
              <a:cxnLst/>
              <a:rect l="0" t="0" r="0" b="0"/>
              <a:pathLst>
                <a:path w="13246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9647" y="3371"/>
                  </a:lnTo>
                  <a:lnTo>
                    <a:pt x="52927" y="8838"/>
                  </a:lnTo>
                  <a:lnTo>
                    <a:pt x="81069" y="11556"/>
                  </a:lnTo>
                  <a:lnTo>
                    <a:pt x="107681" y="12474"/>
                  </a:lnTo>
                  <a:lnTo>
                    <a:pt x="1324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7"/>
            <p:cNvSpPr/>
            <p:nvPr>
              <p:custDataLst>
                <p:tags r:id="rId81"/>
              </p:custDataLst>
            </p:nvPr>
          </p:nvSpPr>
          <p:spPr>
            <a:xfrm>
              <a:off x="2039233" y="2470150"/>
              <a:ext cx="126118" cy="6351"/>
            </a:xfrm>
            <a:custGeom>
              <a:avLst/>
              <a:gdLst/>
              <a:ahLst/>
              <a:cxnLst/>
              <a:rect l="0" t="0" r="0" b="0"/>
              <a:pathLst>
                <a:path w="12611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750" y="2979"/>
                  </a:lnTo>
                  <a:lnTo>
                    <a:pt x="9904" y="1324"/>
                  </a:lnTo>
                  <a:lnTo>
                    <a:pt x="35114" y="261"/>
                  </a:lnTo>
                  <a:lnTo>
                    <a:pt x="62202" y="757"/>
                  </a:lnTo>
                  <a:lnTo>
                    <a:pt x="87935" y="5036"/>
                  </a:lnTo>
                  <a:lnTo>
                    <a:pt x="99975" y="5061"/>
                  </a:lnTo>
                  <a:lnTo>
                    <a:pt x="126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48"/>
            <p:cNvSpPr/>
            <p:nvPr>
              <p:custDataLst>
                <p:tags r:id="rId82"/>
              </p:custDataLst>
            </p:nvPr>
          </p:nvSpPr>
          <p:spPr>
            <a:xfrm>
              <a:off x="2044962" y="2311878"/>
              <a:ext cx="69589" cy="56673"/>
            </a:xfrm>
            <a:custGeom>
              <a:avLst/>
              <a:gdLst/>
              <a:ahLst/>
              <a:cxnLst/>
              <a:rect l="0" t="0" r="0" b="0"/>
              <a:pathLst>
                <a:path w="69589" h="56673">
                  <a:moveTo>
                    <a:pt x="6088" y="56672"/>
                  </a:moveTo>
                  <a:lnTo>
                    <a:pt x="6088" y="56672"/>
                  </a:lnTo>
                  <a:lnTo>
                    <a:pt x="2717" y="53301"/>
                  </a:lnTo>
                  <a:lnTo>
                    <a:pt x="1062" y="49764"/>
                  </a:lnTo>
                  <a:lnTo>
                    <a:pt x="0" y="38374"/>
                  </a:lnTo>
                  <a:lnTo>
                    <a:pt x="3187" y="26634"/>
                  </a:lnTo>
                  <a:lnTo>
                    <a:pt x="15341" y="14219"/>
                  </a:lnTo>
                  <a:lnTo>
                    <a:pt x="32636" y="3157"/>
                  </a:lnTo>
                  <a:lnTo>
                    <a:pt x="43579" y="240"/>
                  </a:lnTo>
                  <a:lnTo>
                    <a:pt x="45898" y="0"/>
                  </a:lnTo>
                  <a:lnTo>
                    <a:pt x="47445" y="1958"/>
                  </a:lnTo>
                  <a:lnTo>
                    <a:pt x="53502" y="22708"/>
                  </a:lnTo>
                  <a:lnTo>
                    <a:pt x="57265" y="27466"/>
                  </a:lnTo>
                  <a:lnTo>
                    <a:pt x="59256" y="28734"/>
                  </a:lnTo>
                  <a:lnTo>
                    <a:pt x="69588" y="439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SMARTInkShape-Group13"/>
          <p:cNvGrpSpPr/>
          <p:nvPr/>
        </p:nvGrpSpPr>
        <p:grpSpPr>
          <a:xfrm>
            <a:off x="2381250" y="2228850"/>
            <a:ext cx="501651" cy="485763"/>
            <a:chOff x="2381250" y="2228850"/>
            <a:chExt cx="501651" cy="485763"/>
          </a:xfrm>
        </p:grpSpPr>
        <p:sp>
          <p:nvSpPr>
            <p:cNvPr id="60" name="SMARTInkShape-49"/>
            <p:cNvSpPr/>
            <p:nvPr>
              <p:custDataLst>
                <p:tags r:id="rId76"/>
              </p:custDataLst>
            </p:nvPr>
          </p:nvSpPr>
          <p:spPr>
            <a:xfrm>
              <a:off x="2381250" y="2406650"/>
              <a:ext cx="162818" cy="307963"/>
            </a:xfrm>
            <a:custGeom>
              <a:avLst/>
              <a:gdLst/>
              <a:ahLst/>
              <a:cxnLst/>
              <a:rect l="0" t="0" r="0" b="0"/>
              <a:pathLst>
                <a:path w="162818" h="307963">
                  <a:moveTo>
                    <a:pt x="63500" y="0"/>
                  </a:moveTo>
                  <a:lnTo>
                    <a:pt x="63500" y="0"/>
                  </a:lnTo>
                  <a:lnTo>
                    <a:pt x="60129" y="0"/>
                  </a:lnTo>
                  <a:lnTo>
                    <a:pt x="56593" y="3763"/>
                  </a:lnTo>
                  <a:lnTo>
                    <a:pt x="48573" y="21048"/>
                  </a:lnTo>
                  <a:lnTo>
                    <a:pt x="49043" y="42063"/>
                  </a:lnTo>
                  <a:lnTo>
                    <a:pt x="57021" y="62793"/>
                  </a:lnTo>
                  <a:lnTo>
                    <a:pt x="66265" y="72123"/>
                  </a:lnTo>
                  <a:lnTo>
                    <a:pt x="76724" y="77915"/>
                  </a:lnTo>
                  <a:lnTo>
                    <a:pt x="86075" y="80490"/>
                  </a:lnTo>
                  <a:lnTo>
                    <a:pt x="102645" y="78569"/>
                  </a:lnTo>
                  <a:lnTo>
                    <a:pt x="107235" y="75662"/>
                  </a:lnTo>
                  <a:lnTo>
                    <a:pt x="114218" y="66789"/>
                  </a:lnTo>
                  <a:lnTo>
                    <a:pt x="124449" y="39481"/>
                  </a:lnTo>
                  <a:lnTo>
                    <a:pt x="132961" y="8401"/>
                  </a:lnTo>
                  <a:lnTo>
                    <a:pt x="133316" y="36416"/>
                  </a:lnTo>
                  <a:lnTo>
                    <a:pt x="136711" y="63393"/>
                  </a:lnTo>
                  <a:lnTo>
                    <a:pt x="142134" y="90969"/>
                  </a:lnTo>
                  <a:lnTo>
                    <a:pt x="145556" y="107212"/>
                  </a:lnTo>
                  <a:lnTo>
                    <a:pt x="149249" y="125097"/>
                  </a:lnTo>
                  <a:lnTo>
                    <a:pt x="153121" y="144076"/>
                  </a:lnTo>
                  <a:lnTo>
                    <a:pt x="157114" y="163784"/>
                  </a:lnTo>
                  <a:lnTo>
                    <a:pt x="159776" y="181861"/>
                  </a:lnTo>
                  <a:lnTo>
                    <a:pt x="161551" y="198852"/>
                  </a:lnTo>
                  <a:lnTo>
                    <a:pt x="162817" y="229490"/>
                  </a:lnTo>
                  <a:lnTo>
                    <a:pt x="161028" y="254866"/>
                  </a:lnTo>
                  <a:lnTo>
                    <a:pt x="156054" y="282243"/>
                  </a:lnTo>
                  <a:lnTo>
                    <a:pt x="146741" y="300390"/>
                  </a:lnTo>
                  <a:lnTo>
                    <a:pt x="140866" y="303977"/>
                  </a:lnTo>
                  <a:lnTo>
                    <a:pt x="124931" y="307962"/>
                  </a:lnTo>
                  <a:lnTo>
                    <a:pt x="99498" y="306834"/>
                  </a:lnTo>
                  <a:lnTo>
                    <a:pt x="78793" y="296297"/>
                  </a:lnTo>
                  <a:lnTo>
                    <a:pt x="56186" y="279854"/>
                  </a:lnTo>
                  <a:lnTo>
                    <a:pt x="25742" y="252880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0"/>
            <p:cNvSpPr/>
            <p:nvPr>
              <p:custDataLst>
                <p:tags r:id="rId77"/>
              </p:custDataLst>
            </p:nvPr>
          </p:nvSpPr>
          <p:spPr>
            <a:xfrm>
              <a:off x="2637817" y="2228850"/>
              <a:ext cx="54584" cy="298451"/>
            </a:xfrm>
            <a:custGeom>
              <a:avLst/>
              <a:gdLst/>
              <a:ahLst/>
              <a:cxnLst/>
              <a:rect l="0" t="0" r="0" b="0"/>
              <a:pathLst>
                <a:path w="54584" h="298451">
                  <a:moveTo>
                    <a:pt x="54583" y="0"/>
                  </a:moveTo>
                  <a:lnTo>
                    <a:pt x="54583" y="0"/>
                  </a:lnTo>
                  <a:lnTo>
                    <a:pt x="47841" y="3371"/>
                  </a:lnTo>
                  <a:lnTo>
                    <a:pt x="33535" y="22322"/>
                  </a:lnTo>
                  <a:lnTo>
                    <a:pt x="19262" y="53651"/>
                  </a:lnTo>
                  <a:lnTo>
                    <a:pt x="10428" y="83112"/>
                  </a:lnTo>
                  <a:lnTo>
                    <a:pt x="6096" y="99857"/>
                  </a:lnTo>
                  <a:lnTo>
                    <a:pt x="3208" y="116666"/>
                  </a:lnTo>
                  <a:lnTo>
                    <a:pt x="1283" y="133516"/>
                  </a:lnTo>
                  <a:lnTo>
                    <a:pt x="0" y="150394"/>
                  </a:lnTo>
                  <a:lnTo>
                    <a:pt x="455" y="180436"/>
                  </a:lnTo>
                  <a:lnTo>
                    <a:pt x="3715" y="207899"/>
                  </a:lnTo>
                  <a:lnTo>
                    <a:pt x="9868" y="234216"/>
                  </a:lnTo>
                  <a:lnTo>
                    <a:pt x="15424" y="256261"/>
                  </a:lnTo>
                  <a:lnTo>
                    <a:pt x="24741" y="286667"/>
                  </a:lnTo>
                  <a:lnTo>
                    <a:pt x="29183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1"/>
            <p:cNvSpPr/>
            <p:nvPr>
              <p:custDataLst>
                <p:tags r:id="rId78"/>
              </p:custDataLst>
            </p:nvPr>
          </p:nvSpPr>
          <p:spPr>
            <a:xfrm>
              <a:off x="2787650" y="237490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0"/>
                  </a:moveTo>
                  <a:lnTo>
                    <a:pt x="0" y="0"/>
                  </a:lnTo>
                  <a:lnTo>
                    <a:pt x="8789" y="25748"/>
                  </a:lnTo>
                  <a:lnTo>
                    <a:pt x="24180" y="57196"/>
                  </a:lnTo>
                  <a:lnTo>
                    <a:pt x="45463" y="80677"/>
                  </a:lnTo>
                  <a:lnTo>
                    <a:pt x="60037" y="90932"/>
                  </a:lnTo>
                  <a:lnTo>
                    <a:pt x="67606" y="93331"/>
                  </a:lnTo>
                  <a:lnTo>
                    <a:pt x="952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2"/>
            <p:cNvSpPr/>
            <p:nvPr>
              <p:custDataLst>
                <p:tags r:id="rId79"/>
              </p:custDataLst>
            </p:nvPr>
          </p:nvSpPr>
          <p:spPr>
            <a:xfrm>
              <a:off x="2794000" y="2355850"/>
              <a:ext cx="57151" cy="114301"/>
            </a:xfrm>
            <a:custGeom>
              <a:avLst/>
              <a:gdLst/>
              <a:ahLst/>
              <a:cxnLst/>
              <a:rect l="0" t="0" r="0" b="0"/>
              <a:pathLst>
                <a:path w="57151" h="114301">
                  <a:moveTo>
                    <a:pt x="0" y="114300"/>
                  </a:moveTo>
                  <a:lnTo>
                    <a:pt x="0" y="114300"/>
                  </a:lnTo>
                  <a:lnTo>
                    <a:pt x="12209" y="84414"/>
                  </a:lnTo>
                  <a:lnTo>
                    <a:pt x="27132" y="53154"/>
                  </a:lnTo>
                  <a:lnTo>
                    <a:pt x="39887" y="2273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14"/>
          <p:cNvGrpSpPr/>
          <p:nvPr/>
        </p:nvGrpSpPr>
        <p:grpSpPr>
          <a:xfrm>
            <a:off x="2895600" y="2390640"/>
            <a:ext cx="266701" cy="259959"/>
            <a:chOff x="2895600" y="2390640"/>
            <a:chExt cx="266701" cy="259959"/>
          </a:xfrm>
        </p:grpSpPr>
        <p:sp>
          <p:nvSpPr>
            <p:cNvPr id="65" name="SMARTInkShape-53"/>
            <p:cNvSpPr/>
            <p:nvPr>
              <p:custDataLst>
                <p:tags r:id="rId73"/>
              </p:custDataLst>
            </p:nvPr>
          </p:nvSpPr>
          <p:spPr>
            <a:xfrm>
              <a:off x="2895600" y="2470150"/>
              <a:ext cx="69851" cy="180449"/>
            </a:xfrm>
            <a:custGeom>
              <a:avLst/>
              <a:gdLst/>
              <a:ahLst/>
              <a:cxnLst/>
              <a:rect l="0" t="0" r="0" b="0"/>
              <a:pathLst>
                <a:path w="69851" h="180449">
                  <a:moveTo>
                    <a:pt x="69850" y="0"/>
                  </a:moveTo>
                  <a:lnTo>
                    <a:pt x="69850" y="0"/>
                  </a:lnTo>
                  <a:lnTo>
                    <a:pt x="64383" y="0"/>
                  </a:lnTo>
                  <a:lnTo>
                    <a:pt x="60390" y="3371"/>
                  </a:lnTo>
                  <a:lnTo>
                    <a:pt x="58590" y="10670"/>
                  </a:lnTo>
                  <a:lnTo>
                    <a:pt x="57434" y="39345"/>
                  </a:lnTo>
                  <a:lnTo>
                    <a:pt x="57234" y="68729"/>
                  </a:lnTo>
                  <a:lnTo>
                    <a:pt x="60546" y="99778"/>
                  </a:lnTo>
                  <a:lnTo>
                    <a:pt x="62625" y="127950"/>
                  </a:lnTo>
                  <a:lnTo>
                    <a:pt x="66985" y="156272"/>
                  </a:lnTo>
                  <a:lnTo>
                    <a:pt x="65520" y="164234"/>
                  </a:lnTo>
                  <a:lnTo>
                    <a:pt x="60727" y="172683"/>
                  </a:lnTo>
                  <a:lnTo>
                    <a:pt x="54839" y="179655"/>
                  </a:lnTo>
                  <a:lnTo>
                    <a:pt x="52082" y="180448"/>
                  </a:lnTo>
                  <a:lnTo>
                    <a:pt x="45255" y="179447"/>
                  </a:lnTo>
                  <a:lnTo>
                    <a:pt x="25010" y="16798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4"/>
            <p:cNvSpPr/>
            <p:nvPr>
              <p:custDataLst>
                <p:tags r:id="rId74"/>
              </p:custDataLst>
            </p:nvPr>
          </p:nvSpPr>
          <p:spPr>
            <a:xfrm>
              <a:off x="2952750" y="2390640"/>
              <a:ext cx="12701" cy="16011"/>
            </a:xfrm>
            <a:custGeom>
              <a:avLst/>
              <a:gdLst/>
              <a:ahLst/>
              <a:cxnLst/>
              <a:rect l="0" t="0" r="0" b="0"/>
              <a:pathLst>
                <a:path w="12701" h="16011">
                  <a:moveTo>
                    <a:pt x="12700" y="16010"/>
                  </a:moveTo>
                  <a:lnTo>
                    <a:pt x="12700" y="16010"/>
                  </a:lnTo>
                  <a:lnTo>
                    <a:pt x="12700" y="5075"/>
                  </a:lnTo>
                  <a:lnTo>
                    <a:pt x="9329" y="462"/>
                  </a:lnTo>
                  <a:lnTo>
                    <a:pt x="7631" y="0"/>
                  </a:lnTo>
                  <a:lnTo>
                    <a:pt x="5793" y="398"/>
                  </a:lnTo>
                  <a:lnTo>
                    <a:pt x="0" y="3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5"/>
            <p:cNvSpPr/>
            <p:nvPr>
              <p:custDataLst>
                <p:tags r:id="rId75"/>
              </p:custDataLst>
            </p:nvPr>
          </p:nvSpPr>
          <p:spPr>
            <a:xfrm>
              <a:off x="3155950" y="24384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6350" y="27136"/>
                  </a:lnTo>
                  <a:lnTo>
                    <a:pt x="2692" y="46073"/>
                  </a:lnTo>
                  <a:lnTo>
                    <a:pt x="4247" y="5841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15"/>
          <p:cNvGrpSpPr/>
          <p:nvPr/>
        </p:nvGrpSpPr>
        <p:grpSpPr>
          <a:xfrm>
            <a:off x="3327400" y="2168042"/>
            <a:ext cx="414797" cy="304204"/>
            <a:chOff x="3327400" y="2168042"/>
            <a:chExt cx="414797" cy="304204"/>
          </a:xfrm>
        </p:grpSpPr>
        <p:sp>
          <p:nvSpPr>
            <p:cNvPr id="69" name="SMARTInkShape-56"/>
            <p:cNvSpPr/>
            <p:nvPr>
              <p:custDataLst>
                <p:tags r:id="rId69"/>
              </p:custDataLst>
            </p:nvPr>
          </p:nvSpPr>
          <p:spPr>
            <a:xfrm>
              <a:off x="3355154" y="2190750"/>
              <a:ext cx="86547" cy="207636"/>
            </a:xfrm>
            <a:custGeom>
              <a:avLst/>
              <a:gdLst/>
              <a:ahLst/>
              <a:cxnLst/>
              <a:rect l="0" t="0" r="0" b="0"/>
              <a:pathLst>
                <a:path w="86547" h="207636">
                  <a:moveTo>
                    <a:pt x="48446" y="0"/>
                  </a:moveTo>
                  <a:lnTo>
                    <a:pt x="48446" y="0"/>
                  </a:lnTo>
                  <a:lnTo>
                    <a:pt x="41539" y="24485"/>
                  </a:lnTo>
                  <a:lnTo>
                    <a:pt x="33699" y="52410"/>
                  </a:lnTo>
                  <a:lnTo>
                    <a:pt x="26370" y="74094"/>
                  </a:lnTo>
                  <a:lnTo>
                    <a:pt x="18408" y="100193"/>
                  </a:lnTo>
                  <a:lnTo>
                    <a:pt x="10167" y="126375"/>
                  </a:lnTo>
                  <a:lnTo>
                    <a:pt x="3211" y="150711"/>
                  </a:lnTo>
                  <a:lnTo>
                    <a:pt x="0" y="178867"/>
                  </a:lnTo>
                  <a:lnTo>
                    <a:pt x="1750" y="191445"/>
                  </a:lnTo>
                  <a:lnTo>
                    <a:pt x="5321" y="196069"/>
                  </a:lnTo>
                  <a:lnTo>
                    <a:pt x="16815" y="203088"/>
                  </a:lnTo>
                  <a:lnTo>
                    <a:pt x="39152" y="207635"/>
                  </a:lnTo>
                  <a:lnTo>
                    <a:pt x="60274" y="205611"/>
                  </a:lnTo>
                  <a:lnTo>
                    <a:pt x="73196" y="200544"/>
                  </a:lnTo>
                  <a:lnTo>
                    <a:pt x="8654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7"/>
            <p:cNvSpPr/>
            <p:nvPr>
              <p:custDataLst>
                <p:tags r:id="rId70"/>
              </p:custDataLst>
            </p:nvPr>
          </p:nvSpPr>
          <p:spPr>
            <a:xfrm>
              <a:off x="3327400" y="2308290"/>
              <a:ext cx="127001" cy="9461"/>
            </a:xfrm>
            <a:custGeom>
              <a:avLst/>
              <a:gdLst/>
              <a:ahLst/>
              <a:cxnLst/>
              <a:rect l="0" t="0" r="0" b="0"/>
              <a:pathLst>
                <a:path w="127001" h="9461">
                  <a:moveTo>
                    <a:pt x="0" y="9460"/>
                  </a:moveTo>
                  <a:lnTo>
                    <a:pt x="0" y="9460"/>
                  </a:lnTo>
                  <a:lnTo>
                    <a:pt x="0" y="6089"/>
                  </a:lnTo>
                  <a:lnTo>
                    <a:pt x="705" y="5096"/>
                  </a:lnTo>
                  <a:lnTo>
                    <a:pt x="1881" y="4434"/>
                  </a:lnTo>
                  <a:lnTo>
                    <a:pt x="15580" y="0"/>
                  </a:lnTo>
                  <a:lnTo>
                    <a:pt x="43738" y="1764"/>
                  </a:lnTo>
                  <a:lnTo>
                    <a:pt x="68150" y="3417"/>
                  </a:lnTo>
                  <a:lnTo>
                    <a:pt x="97920" y="8057"/>
                  </a:lnTo>
                  <a:lnTo>
                    <a:pt x="127000" y="9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8"/>
            <p:cNvSpPr/>
            <p:nvPr>
              <p:custDataLst>
                <p:tags r:id="rId71"/>
              </p:custDataLst>
            </p:nvPr>
          </p:nvSpPr>
          <p:spPr>
            <a:xfrm>
              <a:off x="3518783" y="2392129"/>
              <a:ext cx="88018" cy="65322"/>
            </a:xfrm>
            <a:custGeom>
              <a:avLst/>
              <a:gdLst/>
              <a:ahLst/>
              <a:cxnLst/>
              <a:rect l="0" t="0" r="0" b="0"/>
              <a:pathLst>
                <a:path w="88018" h="65322">
                  <a:moveTo>
                    <a:pt x="5467" y="1821"/>
                  </a:moveTo>
                  <a:lnTo>
                    <a:pt x="5467" y="1821"/>
                  </a:lnTo>
                  <a:lnTo>
                    <a:pt x="5467" y="5192"/>
                  </a:lnTo>
                  <a:lnTo>
                    <a:pt x="0" y="25586"/>
                  </a:lnTo>
                  <a:lnTo>
                    <a:pt x="5228" y="54379"/>
                  </a:lnTo>
                  <a:lnTo>
                    <a:pt x="6013" y="55204"/>
                  </a:lnTo>
                  <a:lnTo>
                    <a:pt x="7242" y="55048"/>
                  </a:lnTo>
                  <a:lnTo>
                    <a:pt x="11195" y="52289"/>
                  </a:lnTo>
                  <a:lnTo>
                    <a:pt x="21354" y="41390"/>
                  </a:lnTo>
                  <a:lnTo>
                    <a:pt x="41591" y="11875"/>
                  </a:lnTo>
                  <a:lnTo>
                    <a:pt x="54192" y="1429"/>
                  </a:lnTo>
                  <a:lnTo>
                    <a:pt x="57000" y="148"/>
                  </a:lnTo>
                  <a:lnTo>
                    <a:pt x="58872" y="0"/>
                  </a:lnTo>
                  <a:lnTo>
                    <a:pt x="60121" y="607"/>
                  </a:lnTo>
                  <a:lnTo>
                    <a:pt x="61508" y="5044"/>
                  </a:lnTo>
                  <a:lnTo>
                    <a:pt x="61878" y="8203"/>
                  </a:lnTo>
                  <a:lnTo>
                    <a:pt x="57085" y="37110"/>
                  </a:lnTo>
                  <a:lnTo>
                    <a:pt x="59880" y="50299"/>
                  </a:lnTo>
                  <a:lnTo>
                    <a:pt x="65164" y="56998"/>
                  </a:lnTo>
                  <a:lnTo>
                    <a:pt x="72216" y="61622"/>
                  </a:lnTo>
                  <a:lnTo>
                    <a:pt x="88017" y="65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9"/>
            <p:cNvSpPr/>
            <p:nvPr>
              <p:custDataLst>
                <p:tags r:id="rId72"/>
              </p:custDataLst>
            </p:nvPr>
          </p:nvSpPr>
          <p:spPr>
            <a:xfrm>
              <a:off x="3689350" y="2168042"/>
              <a:ext cx="52847" cy="304204"/>
            </a:xfrm>
            <a:custGeom>
              <a:avLst/>
              <a:gdLst/>
              <a:ahLst/>
              <a:cxnLst/>
              <a:rect l="0" t="0" r="0" b="0"/>
              <a:pathLst>
                <a:path w="52847" h="304204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371" y="1562"/>
                  </a:lnTo>
                  <a:lnTo>
                    <a:pt x="14747" y="27867"/>
                  </a:lnTo>
                  <a:lnTo>
                    <a:pt x="22076" y="47579"/>
                  </a:lnTo>
                  <a:lnTo>
                    <a:pt x="30038" y="72802"/>
                  </a:lnTo>
                  <a:lnTo>
                    <a:pt x="38279" y="102357"/>
                  </a:lnTo>
                  <a:lnTo>
                    <a:pt x="45941" y="133602"/>
                  </a:lnTo>
                  <a:lnTo>
                    <a:pt x="51698" y="163952"/>
                  </a:lnTo>
                  <a:lnTo>
                    <a:pt x="52846" y="193903"/>
                  </a:lnTo>
                  <a:lnTo>
                    <a:pt x="50298" y="222973"/>
                  </a:lnTo>
                  <a:lnTo>
                    <a:pt x="44462" y="250003"/>
                  </a:lnTo>
                  <a:lnTo>
                    <a:pt x="33243" y="278908"/>
                  </a:lnTo>
                  <a:lnTo>
                    <a:pt x="26433" y="300446"/>
                  </a:lnTo>
                  <a:lnTo>
                    <a:pt x="25859" y="304192"/>
                  </a:lnTo>
                  <a:lnTo>
                    <a:pt x="25706" y="304203"/>
                  </a:lnTo>
                  <a:lnTo>
                    <a:pt x="25400" y="302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16"/>
          <p:cNvGrpSpPr/>
          <p:nvPr/>
        </p:nvGrpSpPr>
        <p:grpSpPr>
          <a:xfrm>
            <a:off x="3975100" y="2165350"/>
            <a:ext cx="501651" cy="478719"/>
            <a:chOff x="3975100" y="2165350"/>
            <a:chExt cx="501651" cy="478719"/>
          </a:xfrm>
        </p:grpSpPr>
        <p:sp>
          <p:nvSpPr>
            <p:cNvPr id="74" name="SMARTInkShape-60"/>
            <p:cNvSpPr/>
            <p:nvPr>
              <p:custDataLst>
                <p:tags r:id="rId63"/>
              </p:custDataLst>
            </p:nvPr>
          </p:nvSpPr>
          <p:spPr>
            <a:xfrm>
              <a:off x="3975100" y="23495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497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61"/>
            <p:cNvSpPr/>
            <p:nvPr>
              <p:custDataLst>
                <p:tags r:id="rId64"/>
              </p:custDataLst>
            </p:nvPr>
          </p:nvSpPr>
          <p:spPr>
            <a:xfrm>
              <a:off x="3975100" y="2377592"/>
              <a:ext cx="57151" cy="3659"/>
            </a:xfrm>
            <a:custGeom>
              <a:avLst/>
              <a:gdLst/>
              <a:ahLst/>
              <a:cxnLst/>
              <a:rect l="0" t="0" r="0" b="0"/>
              <a:pathLst>
                <a:path w="57151" h="3659">
                  <a:moveTo>
                    <a:pt x="0" y="3658"/>
                  </a:moveTo>
                  <a:lnTo>
                    <a:pt x="0" y="3658"/>
                  </a:lnTo>
                  <a:lnTo>
                    <a:pt x="3371" y="3658"/>
                  </a:lnTo>
                  <a:lnTo>
                    <a:pt x="16606" y="0"/>
                  </a:lnTo>
                  <a:lnTo>
                    <a:pt x="44965" y="3037"/>
                  </a:lnTo>
                  <a:lnTo>
                    <a:pt x="571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2"/>
            <p:cNvSpPr/>
            <p:nvPr>
              <p:custDataLst>
                <p:tags r:id="rId65"/>
              </p:custDataLst>
            </p:nvPr>
          </p:nvSpPr>
          <p:spPr>
            <a:xfrm>
              <a:off x="4178300" y="2317750"/>
              <a:ext cx="144765" cy="326319"/>
            </a:xfrm>
            <a:custGeom>
              <a:avLst/>
              <a:gdLst/>
              <a:ahLst/>
              <a:cxnLst/>
              <a:rect l="0" t="0" r="0" b="0"/>
              <a:pathLst>
                <a:path w="144765" h="326319">
                  <a:moveTo>
                    <a:pt x="88900" y="0"/>
                  </a:moveTo>
                  <a:lnTo>
                    <a:pt x="88900" y="0"/>
                  </a:lnTo>
                  <a:lnTo>
                    <a:pt x="83874" y="20722"/>
                  </a:lnTo>
                  <a:lnTo>
                    <a:pt x="83430" y="50315"/>
                  </a:lnTo>
                  <a:lnTo>
                    <a:pt x="85999" y="60227"/>
                  </a:lnTo>
                  <a:lnTo>
                    <a:pt x="91373" y="67455"/>
                  </a:lnTo>
                  <a:lnTo>
                    <a:pt x="94783" y="70370"/>
                  </a:lnTo>
                  <a:lnTo>
                    <a:pt x="98466" y="71607"/>
                  </a:lnTo>
                  <a:lnTo>
                    <a:pt x="106322" y="71101"/>
                  </a:lnTo>
                  <a:lnTo>
                    <a:pt x="114517" y="66643"/>
                  </a:lnTo>
                  <a:lnTo>
                    <a:pt x="122158" y="59958"/>
                  </a:lnTo>
                  <a:lnTo>
                    <a:pt x="130426" y="47555"/>
                  </a:lnTo>
                  <a:lnTo>
                    <a:pt x="144121" y="16830"/>
                  </a:lnTo>
                  <a:lnTo>
                    <a:pt x="144764" y="15454"/>
                  </a:lnTo>
                  <a:lnTo>
                    <a:pt x="144487" y="15241"/>
                  </a:lnTo>
                  <a:lnTo>
                    <a:pt x="142298" y="16887"/>
                  </a:lnTo>
                  <a:lnTo>
                    <a:pt x="140043" y="48277"/>
                  </a:lnTo>
                  <a:lnTo>
                    <a:pt x="139852" y="70140"/>
                  </a:lnTo>
                  <a:lnTo>
                    <a:pt x="139767" y="101023"/>
                  </a:lnTo>
                  <a:lnTo>
                    <a:pt x="139745" y="118149"/>
                  </a:lnTo>
                  <a:lnTo>
                    <a:pt x="139730" y="135916"/>
                  </a:lnTo>
                  <a:lnTo>
                    <a:pt x="139720" y="154110"/>
                  </a:lnTo>
                  <a:lnTo>
                    <a:pt x="139008" y="171885"/>
                  </a:lnTo>
                  <a:lnTo>
                    <a:pt x="137827" y="189379"/>
                  </a:lnTo>
                  <a:lnTo>
                    <a:pt x="136335" y="206686"/>
                  </a:lnTo>
                  <a:lnTo>
                    <a:pt x="134634" y="223163"/>
                  </a:lnTo>
                  <a:lnTo>
                    <a:pt x="130863" y="254641"/>
                  </a:lnTo>
                  <a:lnTo>
                    <a:pt x="124954" y="281331"/>
                  </a:lnTo>
                  <a:lnTo>
                    <a:pt x="113693" y="310546"/>
                  </a:lnTo>
                  <a:lnTo>
                    <a:pt x="109662" y="317097"/>
                  </a:lnTo>
                  <a:lnTo>
                    <a:pt x="104858" y="321465"/>
                  </a:lnTo>
                  <a:lnTo>
                    <a:pt x="93876" y="326318"/>
                  </a:lnTo>
                  <a:lnTo>
                    <a:pt x="72422" y="325679"/>
                  </a:lnTo>
                  <a:lnTo>
                    <a:pt x="56412" y="317137"/>
                  </a:lnTo>
                  <a:lnTo>
                    <a:pt x="26508" y="288657"/>
                  </a:lnTo>
                  <a:lnTo>
                    <a:pt x="4466" y="263172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3"/>
            <p:cNvSpPr/>
            <p:nvPr>
              <p:custDataLst>
                <p:tags r:id="rId66"/>
              </p:custDataLst>
            </p:nvPr>
          </p:nvSpPr>
          <p:spPr>
            <a:xfrm>
              <a:off x="4406900" y="2432050"/>
              <a:ext cx="62357" cy="150395"/>
            </a:xfrm>
            <a:custGeom>
              <a:avLst/>
              <a:gdLst/>
              <a:ahLst/>
              <a:cxnLst/>
              <a:rect l="0" t="0" r="0" b="0"/>
              <a:pathLst>
                <a:path w="62357" h="150395">
                  <a:moveTo>
                    <a:pt x="50800" y="0"/>
                  </a:moveTo>
                  <a:lnTo>
                    <a:pt x="50800" y="0"/>
                  </a:lnTo>
                  <a:lnTo>
                    <a:pt x="50800" y="26515"/>
                  </a:lnTo>
                  <a:lnTo>
                    <a:pt x="55870" y="56090"/>
                  </a:lnTo>
                  <a:lnTo>
                    <a:pt x="61784" y="87227"/>
                  </a:lnTo>
                  <a:lnTo>
                    <a:pt x="62356" y="94135"/>
                  </a:lnTo>
                  <a:lnTo>
                    <a:pt x="59229" y="107454"/>
                  </a:lnTo>
                  <a:lnTo>
                    <a:pt x="49094" y="133252"/>
                  </a:lnTo>
                  <a:lnTo>
                    <a:pt x="44724" y="138224"/>
                  </a:lnTo>
                  <a:lnTo>
                    <a:pt x="27206" y="147886"/>
                  </a:lnTo>
                  <a:lnTo>
                    <a:pt x="19617" y="150394"/>
                  </a:lnTo>
                  <a:lnTo>
                    <a:pt x="15901" y="149651"/>
                  </a:lnTo>
                  <a:lnTo>
                    <a:pt x="8008" y="145063"/>
                  </a:lnTo>
                  <a:lnTo>
                    <a:pt x="5338" y="14045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4"/>
            <p:cNvSpPr/>
            <p:nvPr>
              <p:custDataLst>
                <p:tags r:id="rId67"/>
              </p:custDataLst>
            </p:nvPr>
          </p:nvSpPr>
          <p:spPr>
            <a:xfrm>
              <a:off x="4451350" y="2374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882" y="6350"/>
                  </a:lnTo>
                  <a:lnTo>
                    <a:pt x="588" y="564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5"/>
            <p:cNvSpPr/>
            <p:nvPr>
              <p:custDataLst>
                <p:tags r:id="rId68"/>
              </p:custDataLst>
            </p:nvPr>
          </p:nvSpPr>
          <p:spPr>
            <a:xfrm>
              <a:off x="4425959" y="2165350"/>
              <a:ext cx="50792" cy="88901"/>
            </a:xfrm>
            <a:custGeom>
              <a:avLst/>
              <a:gdLst/>
              <a:ahLst/>
              <a:cxnLst/>
              <a:rect l="0" t="0" r="0" b="0"/>
              <a:pathLst>
                <a:path w="50792" h="88901">
                  <a:moveTo>
                    <a:pt x="12691" y="0"/>
                  </a:moveTo>
                  <a:lnTo>
                    <a:pt x="12691" y="0"/>
                  </a:lnTo>
                  <a:lnTo>
                    <a:pt x="3853" y="21048"/>
                  </a:lnTo>
                  <a:lnTo>
                    <a:pt x="499" y="49181"/>
                  </a:lnTo>
                  <a:lnTo>
                    <a:pt x="0" y="69340"/>
                  </a:lnTo>
                  <a:lnTo>
                    <a:pt x="15892" y="43088"/>
                  </a:lnTo>
                  <a:lnTo>
                    <a:pt x="36507" y="14644"/>
                  </a:lnTo>
                  <a:lnTo>
                    <a:pt x="37035" y="15407"/>
                  </a:lnTo>
                  <a:lnTo>
                    <a:pt x="38029" y="43532"/>
                  </a:lnTo>
                  <a:lnTo>
                    <a:pt x="39954" y="58759"/>
                  </a:lnTo>
                  <a:lnTo>
                    <a:pt x="44993" y="72914"/>
                  </a:lnTo>
                  <a:lnTo>
                    <a:pt x="49073" y="81576"/>
                  </a:lnTo>
                  <a:lnTo>
                    <a:pt x="5079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7"/>
          <p:cNvGrpSpPr/>
          <p:nvPr/>
        </p:nvGrpSpPr>
        <p:grpSpPr>
          <a:xfrm>
            <a:off x="5254957" y="2203773"/>
            <a:ext cx="1577644" cy="356344"/>
            <a:chOff x="5254957" y="2203773"/>
            <a:chExt cx="1577644" cy="356344"/>
          </a:xfrm>
        </p:grpSpPr>
        <p:sp>
          <p:nvSpPr>
            <p:cNvPr id="81" name="SMARTInkShape-66"/>
            <p:cNvSpPr/>
            <p:nvPr>
              <p:custDataLst>
                <p:tags r:id="rId51"/>
              </p:custDataLst>
            </p:nvPr>
          </p:nvSpPr>
          <p:spPr>
            <a:xfrm>
              <a:off x="5254957" y="2252046"/>
              <a:ext cx="98094" cy="203670"/>
            </a:xfrm>
            <a:custGeom>
              <a:avLst/>
              <a:gdLst/>
              <a:ahLst/>
              <a:cxnLst/>
              <a:rect l="0" t="0" r="0" b="0"/>
              <a:pathLst>
                <a:path w="98094" h="203670">
                  <a:moveTo>
                    <a:pt x="98093" y="33954"/>
                  </a:moveTo>
                  <a:lnTo>
                    <a:pt x="98093" y="33954"/>
                  </a:lnTo>
                  <a:lnTo>
                    <a:pt x="98093" y="27212"/>
                  </a:lnTo>
                  <a:lnTo>
                    <a:pt x="96211" y="22020"/>
                  </a:lnTo>
                  <a:lnTo>
                    <a:pt x="77699" y="1015"/>
                  </a:lnTo>
                  <a:lnTo>
                    <a:pt x="74619" y="0"/>
                  </a:lnTo>
                  <a:lnTo>
                    <a:pt x="67434" y="754"/>
                  </a:lnTo>
                  <a:lnTo>
                    <a:pt x="59538" y="7204"/>
                  </a:lnTo>
                  <a:lnTo>
                    <a:pt x="51324" y="19243"/>
                  </a:lnTo>
                  <a:lnTo>
                    <a:pt x="39472" y="50527"/>
                  </a:lnTo>
                  <a:lnTo>
                    <a:pt x="33704" y="76832"/>
                  </a:lnTo>
                  <a:lnTo>
                    <a:pt x="30670" y="103105"/>
                  </a:lnTo>
                  <a:lnTo>
                    <a:pt x="29322" y="128188"/>
                  </a:lnTo>
                  <a:lnTo>
                    <a:pt x="28723" y="151095"/>
                  </a:lnTo>
                  <a:lnTo>
                    <a:pt x="27632" y="179337"/>
                  </a:lnTo>
                  <a:lnTo>
                    <a:pt x="22158" y="203669"/>
                  </a:lnTo>
                  <a:lnTo>
                    <a:pt x="20129" y="200870"/>
                  </a:lnTo>
                  <a:lnTo>
                    <a:pt x="9038" y="172698"/>
                  </a:lnTo>
                  <a:lnTo>
                    <a:pt x="0" y="147553"/>
                  </a:lnTo>
                  <a:lnTo>
                    <a:pt x="2329" y="137273"/>
                  </a:lnTo>
                  <a:lnTo>
                    <a:pt x="3206" y="136700"/>
                  </a:lnTo>
                  <a:lnTo>
                    <a:pt x="6061" y="136063"/>
                  </a:lnTo>
                  <a:lnTo>
                    <a:pt x="28243" y="135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7"/>
            <p:cNvSpPr/>
            <p:nvPr>
              <p:custDataLst>
                <p:tags r:id="rId52"/>
              </p:custDataLst>
            </p:nvPr>
          </p:nvSpPr>
          <p:spPr>
            <a:xfrm>
              <a:off x="5397530" y="2363445"/>
              <a:ext cx="266671" cy="85050"/>
            </a:xfrm>
            <a:custGeom>
              <a:avLst/>
              <a:gdLst/>
              <a:ahLst/>
              <a:cxnLst/>
              <a:rect l="0" t="0" r="0" b="0"/>
              <a:pathLst>
                <a:path w="266671" h="85050">
                  <a:moveTo>
                    <a:pt x="12670" y="24155"/>
                  </a:moveTo>
                  <a:lnTo>
                    <a:pt x="12670" y="24155"/>
                  </a:lnTo>
                  <a:lnTo>
                    <a:pt x="12670" y="2956"/>
                  </a:lnTo>
                  <a:lnTo>
                    <a:pt x="11964" y="1555"/>
                  </a:lnTo>
                  <a:lnTo>
                    <a:pt x="10788" y="622"/>
                  </a:lnTo>
                  <a:lnTo>
                    <a:pt x="9299" y="0"/>
                  </a:lnTo>
                  <a:lnTo>
                    <a:pt x="7601" y="290"/>
                  </a:lnTo>
                  <a:lnTo>
                    <a:pt x="0" y="5085"/>
                  </a:lnTo>
                  <a:lnTo>
                    <a:pt x="6297" y="5105"/>
                  </a:lnTo>
                  <a:lnTo>
                    <a:pt x="6313" y="8476"/>
                  </a:lnTo>
                  <a:lnTo>
                    <a:pt x="17150" y="38012"/>
                  </a:lnTo>
                  <a:lnTo>
                    <a:pt x="27519" y="65386"/>
                  </a:lnTo>
                  <a:lnTo>
                    <a:pt x="33846" y="78862"/>
                  </a:lnTo>
                  <a:lnTo>
                    <a:pt x="37371" y="81793"/>
                  </a:lnTo>
                  <a:lnTo>
                    <a:pt x="46932" y="85049"/>
                  </a:lnTo>
                  <a:lnTo>
                    <a:pt x="56355" y="84615"/>
                  </a:lnTo>
                  <a:lnTo>
                    <a:pt x="60843" y="83512"/>
                  </a:lnTo>
                  <a:lnTo>
                    <a:pt x="67712" y="78523"/>
                  </a:lnTo>
                  <a:lnTo>
                    <a:pt x="73116" y="70896"/>
                  </a:lnTo>
                  <a:lnTo>
                    <a:pt x="84513" y="42671"/>
                  </a:lnTo>
                  <a:lnTo>
                    <a:pt x="88615" y="16036"/>
                  </a:lnTo>
                  <a:lnTo>
                    <a:pt x="88699" y="15920"/>
                  </a:lnTo>
                  <a:lnTo>
                    <a:pt x="90747" y="36597"/>
                  </a:lnTo>
                  <a:lnTo>
                    <a:pt x="93894" y="51360"/>
                  </a:lnTo>
                  <a:lnTo>
                    <a:pt x="94336" y="57108"/>
                  </a:lnTo>
                  <a:lnTo>
                    <a:pt x="96042" y="61646"/>
                  </a:lnTo>
                  <a:lnTo>
                    <a:pt x="109449" y="76434"/>
                  </a:lnTo>
                  <a:lnTo>
                    <a:pt x="114008" y="79140"/>
                  </a:lnTo>
                  <a:lnTo>
                    <a:pt x="116212" y="79862"/>
                  </a:lnTo>
                  <a:lnTo>
                    <a:pt x="118387" y="78932"/>
                  </a:lnTo>
                  <a:lnTo>
                    <a:pt x="140220" y="48611"/>
                  </a:lnTo>
                  <a:lnTo>
                    <a:pt x="155840" y="19092"/>
                  </a:lnTo>
                  <a:lnTo>
                    <a:pt x="163715" y="7086"/>
                  </a:lnTo>
                  <a:lnTo>
                    <a:pt x="164167" y="7131"/>
                  </a:lnTo>
                  <a:lnTo>
                    <a:pt x="164668" y="9063"/>
                  </a:lnTo>
                  <a:lnTo>
                    <a:pt x="165696" y="21121"/>
                  </a:lnTo>
                  <a:lnTo>
                    <a:pt x="170825" y="44721"/>
                  </a:lnTo>
                  <a:lnTo>
                    <a:pt x="171156" y="50464"/>
                  </a:lnTo>
                  <a:lnTo>
                    <a:pt x="173184" y="55368"/>
                  </a:lnTo>
                  <a:lnTo>
                    <a:pt x="176864" y="60895"/>
                  </a:lnTo>
                  <a:lnTo>
                    <a:pt x="179249" y="57887"/>
                  </a:lnTo>
                  <a:lnTo>
                    <a:pt x="201228" y="28218"/>
                  </a:lnTo>
                  <a:lnTo>
                    <a:pt x="211610" y="17049"/>
                  </a:lnTo>
                  <a:lnTo>
                    <a:pt x="217033" y="13941"/>
                  </a:lnTo>
                  <a:lnTo>
                    <a:pt x="218057" y="14523"/>
                  </a:lnTo>
                  <a:lnTo>
                    <a:pt x="218033" y="16323"/>
                  </a:lnTo>
                  <a:lnTo>
                    <a:pt x="216511" y="27479"/>
                  </a:lnTo>
                  <a:lnTo>
                    <a:pt x="216660" y="51273"/>
                  </a:lnTo>
                  <a:lnTo>
                    <a:pt x="219278" y="59961"/>
                  </a:lnTo>
                  <a:lnTo>
                    <a:pt x="228091" y="72786"/>
                  </a:lnTo>
                  <a:lnTo>
                    <a:pt x="232483" y="74920"/>
                  </a:lnTo>
                  <a:lnTo>
                    <a:pt x="243009" y="75410"/>
                  </a:lnTo>
                  <a:lnTo>
                    <a:pt x="266670" y="68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8"/>
            <p:cNvSpPr/>
            <p:nvPr>
              <p:custDataLst>
                <p:tags r:id="rId53"/>
              </p:custDataLst>
            </p:nvPr>
          </p:nvSpPr>
          <p:spPr>
            <a:xfrm>
              <a:off x="5685098" y="2216150"/>
              <a:ext cx="74353" cy="215901"/>
            </a:xfrm>
            <a:custGeom>
              <a:avLst/>
              <a:gdLst/>
              <a:ahLst/>
              <a:cxnLst/>
              <a:rect l="0" t="0" r="0" b="0"/>
              <a:pathLst>
                <a:path w="74353" h="215901">
                  <a:moveTo>
                    <a:pt x="61652" y="0"/>
                  </a:moveTo>
                  <a:lnTo>
                    <a:pt x="61652" y="0"/>
                  </a:lnTo>
                  <a:lnTo>
                    <a:pt x="46072" y="27790"/>
                  </a:lnTo>
                  <a:lnTo>
                    <a:pt x="34972" y="50216"/>
                  </a:lnTo>
                  <a:lnTo>
                    <a:pt x="23688" y="75940"/>
                  </a:lnTo>
                  <a:lnTo>
                    <a:pt x="13970" y="101485"/>
                  </a:lnTo>
                  <a:lnTo>
                    <a:pt x="6829" y="126948"/>
                  </a:lnTo>
                  <a:lnTo>
                    <a:pt x="723" y="157559"/>
                  </a:lnTo>
                  <a:lnTo>
                    <a:pt x="0" y="169509"/>
                  </a:lnTo>
                  <a:lnTo>
                    <a:pt x="2030" y="177173"/>
                  </a:lnTo>
                  <a:lnTo>
                    <a:pt x="3560" y="178793"/>
                  </a:lnTo>
                  <a:lnTo>
                    <a:pt x="5286" y="179167"/>
                  </a:lnTo>
                  <a:lnTo>
                    <a:pt x="7141" y="178712"/>
                  </a:lnTo>
                  <a:lnTo>
                    <a:pt x="26060" y="148409"/>
                  </a:lnTo>
                  <a:lnTo>
                    <a:pt x="43345" y="121349"/>
                  </a:lnTo>
                  <a:lnTo>
                    <a:pt x="61406" y="97034"/>
                  </a:lnTo>
                  <a:lnTo>
                    <a:pt x="64311" y="95028"/>
                  </a:lnTo>
                  <a:lnTo>
                    <a:pt x="66952" y="94397"/>
                  </a:lnTo>
                  <a:lnTo>
                    <a:pt x="69419" y="94681"/>
                  </a:lnTo>
                  <a:lnTo>
                    <a:pt x="70358" y="97693"/>
                  </a:lnTo>
                  <a:lnTo>
                    <a:pt x="66794" y="122805"/>
                  </a:lnTo>
                  <a:lnTo>
                    <a:pt x="61821" y="137836"/>
                  </a:lnTo>
                  <a:lnTo>
                    <a:pt x="38809" y="167833"/>
                  </a:lnTo>
                  <a:lnTo>
                    <a:pt x="30684" y="182392"/>
                  </a:lnTo>
                  <a:lnTo>
                    <a:pt x="30423" y="182273"/>
                  </a:lnTo>
                  <a:lnTo>
                    <a:pt x="29922" y="167081"/>
                  </a:lnTo>
                  <a:lnTo>
                    <a:pt x="29903" y="183449"/>
                  </a:lnTo>
                  <a:lnTo>
                    <a:pt x="33273" y="195153"/>
                  </a:lnTo>
                  <a:lnTo>
                    <a:pt x="42111" y="207557"/>
                  </a:lnTo>
                  <a:lnTo>
                    <a:pt x="49674" y="212192"/>
                  </a:lnTo>
                  <a:lnTo>
                    <a:pt x="74352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9"/>
            <p:cNvSpPr/>
            <p:nvPr>
              <p:custDataLst>
                <p:tags r:id="rId54"/>
              </p:custDataLst>
            </p:nvPr>
          </p:nvSpPr>
          <p:spPr>
            <a:xfrm>
              <a:off x="5803900" y="2343150"/>
              <a:ext cx="58614" cy="69183"/>
            </a:xfrm>
            <a:custGeom>
              <a:avLst/>
              <a:gdLst/>
              <a:ahLst/>
              <a:cxnLst/>
              <a:rect l="0" t="0" r="0" b="0"/>
              <a:pathLst>
                <a:path w="58614" h="69183">
                  <a:moveTo>
                    <a:pt x="50800" y="0"/>
                  </a:moveTo>
                  <a:lnTo>
                    <a:pt x="50800" y="0"/>
                  </a:lnTo>
                  <a:lnTo>
                    <a:pt x="26381" y="3371"/>
                  </a:lnTo>
                  <a:lnTo>
                    <a:pt x="13383" y="8838"/>
                  </a:lnTo>
                  <a:lnTo>
                    <a:pt x="5063" y="14927"/>
                  </a:lnTo>
                  <a:lnTo>
                    <a:pt x="4081" y="17007"/>
                  </a:lnTo>
                  <a:lnTo>
                    <a:pt x="4132" y="19099"/>
                  </a:lnTo>
                  <a:lnTo>
                    <a:pt x="9283" y="30897"/>
                  </a:lnTo>
                  <a:lnTo>
                    <a:pt x="25171" y="42708"/>
                  </a:lnTo>
                  <a:lnTo>
                    <a:pt x="56738" y="58928"/>
                  </a:lnTo>
                  <a:lnTo>
                    <a:pt x="58286" y="60452"/>
                  </a:lnTo>
                  <a:lnTo>
                    <a:pt x="58613" y="61468"/>
                  </a:lnTo>
                  <a:lnTo>
                    <a:pt x="58125" y="62145"/>
                  </a:lnTo>
                  <a:lnTo>
                    <a:pt x="50697" y="66470"/>
                  </a:lnTo>
                  <a:lnTo>
                    <a:pt x="30475" y="69182"/>
                  </a:lnTo>
                  <a:lnTo>
                    <a:pt x="13733" y="68947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70"/>
            <p:cNvSpPr/>
            <p:nvPr>
              <p:custDataLst>
                <p:tags r:id="rId55"/>
              </p:custDataLst>
            </p:nvPr>
          </p:nvSpPr>
          <p:spPr>
            <a:xfrm>
              <a:off x="5854700" y="2368550"/>
              <a:ext cx="57151" cy="191567"/>
            </a:xfrm>
            <a:custGeom>
              <a:avLst/>
              <a:gdLst/>
              <a:ahLst/>
              <a:cxnLst/>
              <a:rect l="0" t="0" r="0" b="0"/>
              <a:pathLst>
                <a:path w="57151" h="191567">
                  <a:moveTo>
                    <a:pt x="57150" y="0"/>
                  </a:moveTo>
                  <a:lnTo>
                    <a:pt x="57150" y="0"/>
                  </a:lnTo>
                  <a:lnTo>
                    <a:pt x="55268" y="30443"/>
                  </a:lnTo>
                  <a:lnTo>
                    <a:pt x="50243" y="60526"/>
                  </a:lnTo>
                  <a:lnTo>
                    <a:pt x="46319" y="84756"/>
                  </a:lnTo>
                  <a:lnTo>
                    <a:pt x="42223" y="111988"/>
                  </a:lnTo>
                  <a:lnTo>
                    <a:pt x="36169" y="136791"/>
                  </a:lnTo>
                  <a:lnTo>
                    <a:pt x="24828" y="166825"/>
                  </a:lnTo>
                  <a:lnTo>
                    <a:pt x="11725" y="189194"/>
                  </a:lnTo>
                  <a:lnTo>
                    <a:pt x="9934" y="191041"/>
                  </a:lnTo>
                  <a:lnTo>
                    <a:pt x="8739" y="191566"/>
                  </a:lnTo>
                  <a:lnTo>
                    <a:pt x="7943" y="191211"/>
                  </a:lnTo>
                  <a:lnTo>
                    <a:pt x="6560" y="164226"/>
                  </a:lnTo>
                  <a:lnTo>
                    <a:pt x="5738" y="140723"/>
                  </a:lnTo>
                  <a:lnTo>
                    <a:pt x="3020" y="10911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71"/>
            <p:cNvSpPr/>
            <p:nvPr>
              <p:custDataLst>
                <p:tags r:id="rId56"/>
              </p:custDataLst>
            </p:nvPr>
          </p:nvSpPr>
          <p:spPr>
            <a:xfrm>
              <a:off x="5930900" y="2247900"/>
              <a:ext cx="12701" cy="31751"/>
            </a:xfrm>
            <a:custGeom>
              <a:avLst/>
              <a:gdLst/>
              <a:ahLst/>
              <a:cxnLst/>
              <a:rect l="0" t="0" r="0" b="0"/>
              <a:pathLst>
                <a:path w="12701" h="3175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72"/>
            <p:cNvSpPr/>
            <p:nvPr>
              <p:custDataLst>
                <p:tags r:id="rId57"/>
              </p:custDataLst>
            </p:nvPr>
          </p:nvSpPr>
          <p:spPr>
            <a:xfrm>
              <a:off x="5973544" y="2329639"/>
              <a:ext cx="63773" cy="99447"/>
            </a:xfrm>
            <a:custGeom>
              <a:avLst/>
              <a:gdLst/>
              <a:ahLst/>
              <a:cxnLst/>
              <a:rect l="0" t="0" r="0" b="0"/>
              <a:pathLst>
                <a:path w="63773" h="99447">
                  <a:moveTo>
                    <a:pt x="39906" y="13511"/>
                  </a:moveTo>
                  <a:lnTo>
                    <a:pt x="39906" y="13511"/>
                  </a:lnTo>
                  <a:lnTo>
                    <a:pt x="36535" y="10140"/>
                  </a:lnTo>
                  <a:lnTo>
                    <a:pt x="32999" y="8485"/>
                  </a:lnTo>
                  <a:lnTo>
                    <a:pt x="31067" y="8044"/>
                  </a:lnTo>
                  <a:lnTo>
                    <a:pt x="29075" y="9160"/>
                  </a:lnTo>
                  <a:lnTo>
                    <a:pt x="11965" y="31657"/>
                  </a:lnTo>
                  <a:lnTo>
                    <a:pt x="1445" y="54714"/>
                  </a:lnTo>
                  <a:lnTo>
                    <a:pt x="0" y="69218"/>
                  </a:lnTo>
                  <a:lnTo>
                    <a:pt x="2414" y="82014"/>
                  </a:lnTo>
                  <a:lnTo>
                    <a:pt x="8191" y="92405"/>
                  </a:lnTo>
                  <a:lnTo>
                    <a:pt x="12413" y="95740"/>
                  </a:lnTo>
                  <a:lnTo>
                    <a:pt x="22748" y="99446"/>
                  </a:lnTo>
                  <a:lnTo>
                    <a:pt x="32516" y="99212"/>
                  </a:lnTo>
                  <a:lnTo>
                    <a:pt x="37095" y="98161"/>
                  </a:lnTo>
                  <a:lnTo>
                    <a:pt x="53654" y="86570"/>
                  </a:lnTo>
                  <a:lnTo>
                    <a:pt x="60127" y="73734"/>
                  </a:lnTo>
                  <a:lnTo>
                    <a:pt x="63772" y="48758"/>
                  </a:lnTo>
                  <a:lnTo>
                    <a:pt x="62970" y="22779"/>
                  </a:lnTo>
                  <a:lnTo>
                    <a:pt x="59328" y="9869"/>
                  </a:lnTo>
                  <a:lnTo>
                    <a:pt x="53007" y="1779"/>
                  </a:lnTo>
                  <a:lnTo>
                    <a:pt x="48640" y="45"/>
                  </a:lnTo>
                  <a:lnTo>
                    <a:pt x="38144" y="0"/>
                  </a:lnTo>
                  <a:lnTo>
                    <a:pt x="33792" y="2387"/>
                  </a:lnTo>
                  <a:lnTo>
                    <a:pt x="20856" y="19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3"/>
            <p:cNvSpPr/>
            <p:nvPr>
              <p:custDataLst>
                <p:tags r:id="rId58"/>
              </p:custDataLst>
            </p:nvPr>
          </p:nvSpPr>
          <p:spPr>
            <a:xfrm>
              <a:off x="6077924" y="2330973"/>
              <a:ext cx="100627" cy="88378"/>
            </a:xfrm>
            <a:custGeom>
              <a:avLst/>
              <a:gdLst/>
              <a:ahLst/>
              <a:cxnLst/>
              <a:rect l="0" t="0" r="0" b="0"/>
              <a:pathLst>
                <a:path w="100627" h="88378">
                  <a:moveTo>
                    <a:pt x="5376" y="12177"/>
                  </a:moveTo>
                  <a:lnTo>
                    <a:pt x="5376" y="12177"/>
                  </a:lnTo>
                  <a:lnTo>
                    <a:pt x="8747" y="5435"/>
                  </a:lnTo>
                  <a:lnTo>
                    <a:pt x="10445" y="3449"/>
                  </a:lnTo>
                  <a:lnTo>
                    <a:pt x="14796" y="654"/>
                  </a:lnTo>
                  <a:lnTo>
                    <a:pt x="14478" y="262"/>
                  </a:lnTo>
                  <a:lnTo>
                    <a:pt x="13561" y="0"/>
                  </a:lnTo>
                  <a:lnTo>
                    <a:pt x="8899" y="9745"/>
                  </a:lnTo>
                  <a:lnTo>
                    <a:pt x="3959" y="38093"/>
                  </a:lnTo>
                  <a:lnTo>
                    <a:pt x="0" y="59708"/>
                  </a:lnTo>
                  <a:lnTo>
                    <a:pt x="381" y="62914"/>
                  </a:lnTo>
                  <a:lnTo>
                    <a:pt x="1341" y="65052"/>
                  </a:lnTo>
                  <a:lnTo>
                    <a:pt x="2685" y="66477"/>
                  </a:lnTo>
                  <a:lnTo>
                    <a:pt x="6062" y="68060"/>
                  </a:lnTo>
                  <a:lnTo>
                    <a:pt x="7950" y="68482"/>
                  </a:lnTo>
                  <a:lnTo>
                    <a:pt x="13810" y="65189"/>
                  </a:lnTo>
                  <a:lnTo>
                    <a:pt x="42335" y="33512"/>
                  </a:lnTo>
                  <a:lnTo>
                    <a:pt x="56813" y="18116"/>
                  </a:lnTo>
                  <a:lnTo>
                    <a:pt x="59423" y="16842"/>
                  </a:lnTo>
                  <a:lnTo>
                    <a:pt x="61869" y="16698"/>
                  </a:lnTo>
                  <a:lnTo>
                    <a:pt x="64205" y="17308"/>
                  </a:lnTo>
                  <a:lnTo>
                    <a:pt x="65056" y="19831"/>
                  </a:lnTo>
                  <a:lnTo>
                    <a:pt x="62841" y="46585"/>
                  </a:lnTo>
                  <a:lnTo>
                    <a:pt x="63325" y="63059"/>
                  </a:lnTo>
                  <a:lnTo>
                    <a:pt x="65938" y="72656"/>
                  </a:lnTo>
                  <a:lnTo>
                    <a:pt x="71334" y="79743"/>
                  </a:lnTo>
                  <a:lnTo>
                    <a:pt x="74748" y="82621"/>
                  </a:lnTo>
                  <a:lnTo>
                    <a:pt x="84186" y="85819"/>
                  </a:lnTo>
                  <a:lnTo>
                    <a:pt x="100626" y="88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74"/>
            <p:cNvSpPr/>
            <p:nvPr>
              <p:custDataLst>
                <p:tags r:id="rId59"/>
              </p:custDataLst>
            </p:nvPr>
          </p:nvSpPr>
          <p:spPr>
            <a:xfrm>
              <a:off x="6216650" y="2299223"/>
              <a:ext cx="38101" cy="125104"/>
            </a:xfrm>
            <a:custGeom>
              <a:avLst/>
              <a:gdLst/>
              <a:ahLst/>
              <a:cxnLst/>
              <a:rect l="0" t="0" r="0" b="0"/>
              <a:pathLst>
                <a:path w="38101" h="125104">
                  <a:moveTo>
                    <a:pt x="38100" y="12177"/>
                  </a:moveTo>
                  <a:lnTo>
                    <a:pt x="38100" y="12177"/>
                  </a:lnTo>
                  <a:lnTo>
                    <a:pt x="38100" y="5435"/>
                  </a:lnTo>
                  <a:lnTo>
                    <a:pt x="36688" y="3449"/>
                  </a:lnTo>
                  <a:lnTo>
                    <a:pt x="34337" y="2125"/>
                  </a:lnTo>
                  <a:lnTo>
                    <a:pt x="20424" y="0"/>
                  </a:lnTo>
                  <a:lnTo>
                    <a:pt x="17143" y="1237"/>
                  </a:lnTo>
                  <a:lnTo>
                    <a:pt x="11618" y="6374"/>
                  </a:lnTo>
                  <a:lnTo>
                    <a:pt x="4539" y="20570"/>
                  </a:lnTo>
                  <a:lnTo>
                    <a:pt x="3899" y="32135"/>
                  </a:lnTo>
                  <a:lnTo>
                    <a:pt x="6672" y="44331"/>
                  </a:lnTo>
                  <a:lnTo>
                    <a:pt x="20512" y="75730"/>
                  </a:lnTo>
                  <a:lnTo>
                    <a:pt x="29782" y="100526"/>
                  </a:lnTo>
                  <a:lnTo>
                    <a:pt x="30170" y="108593"/>
                  </a:lnTo>
                  <a:lnTo>
                    <a:pt x="27991" y="114530"/>
                  </a:lnTo>
                  <a:lnTo>
                    <a:pt x="22796" y="121840"/>
                  </a:lnTo>
                  <a:lnTo>
                    <a:pt x="16952" y="124416"/>
                  </a:lnTo>
                  <a:lnTo>
                    <a:pt x="13418" y="125103"/>
                  </a:lnTo>
                  <a:lnTo>
                    <a:pt x="10357" y="124150"/>
                  </a:lnTo>
                  <a:lnTo>
                    <a:pt x="0" y="113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5"/>
            <p:cNvSpPr/>
            <p:nvPr>
              <p:custDataLst>
                <p:tags r:id="rId60"/>
              </p:custDataLst>
            </p:nvPr>
          </p:nvSpPr>
          <p:spPr>
            <a:xfrm>
              <a:off x="6351294" y="2291660"/>
              <a:ext cx="214607" cy="135327"/>
            </a:xfrm>
            <a:custGeom>
              <a:avLst/>
              <a:gdLst/>
              <a:ahLst/>
              <a:cxnLst/>
              <a:rect l="0" t="0" r="0" b="0"/>
              <a:pathLst>
                <a:path w="214607" h="135327">
                  <a:moveTo>
                    <a:pt x="5056" y="26090"/>
                  </a:moveTo>
                  <a:lnTo>
                    <a:pt x="5056" y="26090"/>
                  </a:lnTo>
                  <a:lnTo>
                    <a:pt x="4351" y="52835"/>
                  </a:lnTo>
                  <a:lnTo>
                    <a:pt x="692" y="79954"/>
                  </a:lnTo>
                  <a:lnTo>
                    <a:pt x="0" y="105471"/>
                  </a:lnTo>
                  <a:lnTo>
                    <a:pt x="2338" y="119932"/>
                  </a:lnTo>
                  <a:lnTo>
                    <a:pt x="7611" y="129651"/>
                  </a:lnTo>
                  <a:lnTo>
                    <a:pt x="10993" y="133231"/>
                  </a:lnTo>
                  <a:lnTo>
                    <a:pt x="13952" y="134911"/>
                  </a:lnTo>
                  <a:lnTo>
                    <a:pt x="16631" y="135326"/>
                  </a:lnTo>
                  <a:lnTo>
                    <a:pt x="19123" y="134898"/>
                  </a:lnTo>
                  <a:lnTo>
                    <a:pt x="21490" y="132495"/>
                  </a:lnTo>
                  <a:lnTo>
                    <a:pt x="28191" y="118295"/>
                  </a:lnTo>
                  <a:lnTo>
                    <a:pt x="32507" y="104229"/>
                  </a:lnTo>
                  <a:lnTo>
                    <a:pt x="32161" y="77073"/>
                  </a:lnTo>
                  <a:lnTo>
                    <a:pt x="30961" y="50055"/>
                  </a:lnTo>
                  <a:lnTo>
                    <a:pt x="30556" y="36625"/>
                  </a:lnTo>
                  <a:lnTo>
                    <a:pt x="30523" y="36641"/>
                  </a:lnTo>
                  <a:lnTo>
                    <a:pt x="30501" y="37357"/>
                  </a:lnTo>
                  <a:lnTo>
                    <a:pt x="37211" y="41736"/>
                  </a:lnTo>
                  <a:lnTo>
                    <a:pt x="57895" y="44468"/>
                  </a:lnTo>
                  <a:lnTo>
                    <a:pt x="86546" y="43126"/>
                  </a:lnTo>
                  <a:lnTo>
                    <a:pt x="109426" y="36275"/>
                  </a:lnTo>
                  <a:lnTo>
                    <a:pt x="116824" y="28500"/>
                  </a:lnTo>
                  <a:lnTo>
                    <a:pt x="123074" y="15986"/>
                  </a:lnTo>
                  <a:lnTo>
                    <a:pt x="123951" y="13004"/>
                  </a:lnTo>
                  <a:lnTo>
                    <a:pt x="123045" y="5927"/>
                  </a:lnTo>
                  <a:lnTo>
                    <a:pt x="121815" y="2065"/>
                  </a:lnTo>
                  <a:lnTo>
                    <a:pt x="118879" y="195"/>
                  </a:lnTo>
                  <a:lnTo>
                    <a:pt x="109971" y="0"/>
                  </a:lnTo>
                  <a:lnTo>
                    <a:pt x="100839" y="6028"/>
                  </a:lnTo>
                  <a:lnTo>
                    <a:pt x="92781" y="16468"/>
                  </a:lnTo>
                  <a:lnTo>
                    <a:pt x="86849" y="30515"/>
                  </a:lnTo>
                  <a:lnTo>
                    <a:pt x="85623" y="44284"/>
                  </a:lnTo>
                  <a:lnTo>
                    <a:pt x="88135" y="56754"/>
                  </a:lnTo>
                  <a:lnTo>
                    <a:pt x="101796" y="80702"/>
                  </a:lnTo>
                  <a:lnTo>
                    <a:pt x="106238" y="83664"/>
                  </a:lnTo>
                  <a:lnTo>
                    <a:pt x="118700" y="86956"/>
                  </a:lnTo>
                  <a:lnTo>
                    <a:pt x="141583" y="85439"/>
                  </a:lnTo>
                  <a:lnTo>
                    <a:pt x="171062" y="78503"/>
                  </a:lnTo>
                  <a:lnTo>
                    <a:pt x="196956" y="77808"/>
                  </a:lnTo>
                  <a:lnTo>
                    <a:pt x="205820" y="80355"/>
                  </a:lnTo>
                  <a:lnTo>
                    <a:pt x="208749" y="82022"/>
                  </a:lnTo>
                  <a:lnTo>
                    <a:pt x="210702" y="83839"/>
                  </a:lnTo>
                  <a:lnTo>
                    <a:pt x="212870" y="87740"/>
                  </a:lnTo>
                  <a:lnTo>
                    <a:pt x="214092" y="92491"/>
                  </a:lnTo>
                  <a:lnTo>
                    <a:pt x="214263" y="92230"/>
                  </a:lnTo>
                  <a:lnTo>
                    <a:pt x="214586" y="77535"/>
                  </a:lnTo>
                  <a:lnTo>
                    <a:pt x="207696" y="50739"/>
                  </a:lnTo>
                  <a:lnTo>
                    <a:pt x="205185" y="39162"/>
                  </a:lnTo>
                  <a:lnTo>
                    <a:pt x="206420" y="29313"/>
                  </a:lnTo>
                  <a:lnTo>
                    <a:pt x="214606" y="13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6"/>
            <p:cNvSpPr/>
            <p:nvPr>
              <p:custDataLst>
                <p:tags r:id="rId61"/>
              </p:custDataLst>
            </p:nvPr>
          </p:nvSpPr>
          <p:spPr>
            <a:xfrm>
              <a:off x="6608628" y="2203773"/>
              <a:ext cx="211273" cy="182024"/>
            </a:xfrm>
            <a:custGeom>
              <a:avLst/>
              <a:gdLst/>
              <a:ahLst/>
              <a:cxnLst/>
              <a:rect l="0" t="0" r="0" b="0"/>
              <a:pathLst>
                <a:path w="211273" h="182024">
                  <a:moveTo>
                    <a:pt x="71572" y="107627"/>
                  </a:moveTo>
                  <a:lnTo>
                    <a:pt x="71572" y="107627"/>
                  </a:lnTo>
                  <a:lnTo>
                    <a:pt x="40476" y="103263"/>
                  </a:lnTo>
                  <a:lnTo>
                    <a:pt x="27413" y="102160"/>
                  </a:lnTo>
                  <a:lnTo>
                    <a:pt x="16433" y="105432"/>
                  </a:lnTo>
                  <a:lnTo>
                    <a:pt x="7554" y="111591"/>
                  </a:lnTo>
                  <a:lnTo>
                    <a:pt x="1257" y="119031"/>
                  </a:lnTo>
                  <a:lnTo>
                    <a:pt x="0" y="122991"/>
                  </a:lnTo>
                  <a:lnTo>
                    <a:pt x="486" y="131153"/>
                  </a:lnTo>
                  <a:lnTo>
                    <a:pt x="4727" y="143682"/>
                  </a:lnTo>
                  <a:lnTo>
                    <a:pt x="10348" y="150228"/>
                  </a:lnTo>
                  <a:lnTo>
                    <a:pt x="13823" y="152961"/>
                  </a:lnTo>
                  <a:lnTo>
                    <a:pt x="18961" y="153372"/>
                  </a:lnTo>
                  <a:lnTo>
                    <a:pt x="47487" y="143892"/>
                  </a:lnTo>
                  <a:lnTo>
                    <a:pt x="62984" y="135034"/>
                  </a:lnTo>
                  <a:lnTo>
                    <a:pt x="82904" y="114180"/>
                  </a:lnTo>
                  <a:lnTo>
                    <a:pt x="98056" y="88715"/>
                  </a:lnTo>
                  <a:lnTo>
                    <a:pt x="107096" y="66766"/>
                  </a:lnTo>
                  <a:lnTo>
                    <a:pt x="117699" y="41018"/>
                  </a:lnTo>
                  <a:lnTo>
                    <a:pt x="128043" y="10045"/>
                  </a:lnTo>
                  <a:lnTo>
                    <a:pt x="127715" y="1463"/>
                  </a:lnTo>
                  <a:lnTo>
                    <a:pt x="126638" y="162"/>
                  </a:lnTo>
                  <a:lnTo>
                    <a:pt x="125217" y="0"/>
                  </a:lnTo>
                  <a:lnTo>
                    <a:pt x="109731" y="16628"/>
                  </a:lnTo>
                  <a:lnTo>
                    <a:pt x="94011" y="43897"/>
                  </a:lnTo>
                  <a:lnTo>
                    <a:pt x="86718" y="65897"/>
                  </a:lnTo>
                  <a:lnTo>
                    <a:pt x="81832" y="89080"/>
                  </a:lnTo>
                  <a:lnTo>
                    <a:pt x="80492" y="119849"/>
                  </a:lnTo>
                  <a:lnTo>
                    <a:pt x="85179" y="133285"/>
                  </a:lnTo>
                  <a:lnTo>
                    <a:pt x="99122" y="148782"/>
                  </a:lnTo>
                  <a:lnTo>
                    <a:pt x="104755" y="151292"/>
                  </a:lnTo>
                  <a:lnTo>
                    <a:pt x="116659" y="152198"/>
                  </a:lnTo>
                  <a:lnTo>
                    <a:pt x="135261" y="145371"/>
                  </a:lnTo>
                  <a:lnTo>
                    <a:pt x="161821" y="124470"/>
                  </a:lnTo>
                  <a:lnTo>
                    <a:pt x="183954" y="103145"/>
                  </a:lnTo>
                  <a:lnTo>
                    <a:pt x="184593" y="104639"/>
                  </a:lnTo>
                  <a:lnTo>
                    <a:pt x="185303" y="111943"/>
                  </a:lnTo>
                  <a:lnTo>
                    <a:pt x="178889" y="141827"/>
                  </a:lnTo>
                  <a:lnTo>
                    <a:pt x="176418" y="155988"/>
                  </a:lnTo>
                  <a:lnTo>
                    <a:pt x="177673" y="166986"/>
                  </a:lnTo>
                  <a:lnTo>
                    <a:pt x="182345" y="177739"/>
                  </a:lnTo>
                  <a:lnTo>
                    <a:pt x="184932" y="179769"/>
                  </a:lnTo>
                  <a:lnTo>
                    <a:pt x="191569" y="182023"/>
                  </a:lnTo>
                  <a:lnTo>
                    <a:pt x="195314" y="181213"/>
                  </a:lnTo>
                  <a:lnTo>
                    <a:pt x="211272" y="1711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7"/>
            <p:cNvSpPr/>
            <p:nvPr>
              <p:custDataLst>
                <p:tags r:id="rId62"/>
              </p:custDataLst>
            </p:nvPr>
          </p:nvSpPr>
          <p:spPr>
            <a:xfrm>
              <a:off x="6826250" y="222973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6350" y="5467"/>
                  </a:moveTo>
                  <a:lnTo>
                    <a:pt x="6350" y="5467"/>
                  </a:lnTo>
                  <a:lnTo>
                    <a:pt x="6350" y="2096"/>
                  </a:lnTo>
                  <a:lnTo>
                    <a:pt x="5645" y="1103"/>
                  </a:lnTo>
                  <a:lnTo>
                    <a:pt x="4468" y="441"/>
                  </a:lnTo>
                  <a:lnTo>
                    <a:pt x="2979" y="0"/>
                  </a:lnTo>
                  <a:lnTo>
                    <a:pt x="1986" y="411"/>
                  </a:lnTo>
                  <a:lnTo>
                    <a:pt x="1323" y="1391"/>
                  </a:lnTo>
                  <a:lnTo>
                    <a:pt x="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SMARTInkShape-Group18"/>
          <p:cNvGrpSpPr/>
          <p:nvPr/>
        </p:nvGrpSpPr>
        <p:grpSpPr>
          <a:xfrm>
            <a:off x="7118611" y="2216150"/>
            <a:ext cx="221990" cy="301085"/>
            <a:chOff x="7118611" y="2216150"/>
            <a:chExt cx="221990" cy="301085"/>
          </a:xfrm>
        </p:grpSpPr>
        <p:sp>
          <p:nvSpPr>
            <p:cNvPr id="94" name="SMARTInkShape-78"/>
            <p:cNvSpPr/>
            <p:nvPr>
              <p:custDataLst>
                <p:tags r:id="rId48"/>
              </p:custDataLst>
            </p:nvPr>
          </p:nvSpPr>
          <p:spPr>
            <a:xfrm>
              <a:off x="7118611" y="2280783"/>
              <a:ext cx="102386" cy="236452"/>
            </a:xfrm>
            <a:custGeom>
              <a:avLst/>
              <a:gdLst/>
              <a:ahLst/>
              <a:cxnLst/>
              <a:rect l="0" t="0" r="0" b="0"/>
              <a:pathLst>
                <a:path w="102386" h="236452">
                  <a:moveTo>
                    <a:pt x="6089" y="94117"/>
                  </a:moveTo>
                  <a:lnTo>
                    <a:pt x="6089" y="94117"/>
                  </a:lnTo>
                  <a:lnTo>
                    <a:pt x="2718" y="90746"/>
                  </a:lnTo>
                  <a:lnTo>
                    <a:pt x="1063" y="87209"/>
                  </a:lnTo>
                  <a:lnTo>
                    <a:pt x="621" y="85279"/>
                  </a:lnTo>
                  <a:lnTo>
                    <a:pt x="327" y="84697"/>
                  </a:lnTo>
                  <a:lnTo>
                    <a:pt x="131" y="85015"/>
                  </a:lnTo>
                  <a:lnTo>
                    <a:pt x="0" y="85932"/>
                  </a:lnTo>
                  <a:lnTo>
                    <a:pt x="4860" y="113458"/>
                  </a:lnTo>
                  <a:lnTo>
                    <a:pt x="8600" y="135169"/>
                  </a:lnTo>
                  <a:lnTo>
                    <a:pt x="10733" y="157047"/>
                  </a:lnTo>
                  <a:lnTo>
                    <a:pt x="11681" y="178530"/>
                  </a:lnTo>
                  <a:lnTo>
                    <a:pt x="11509" y="209048"/>
                  </a:lnTo>
                  <a:lnTo>
                    <a:pt x="6942" y="235651"/>
                  </a:lnTo>
                  <a:lnTo>
                    <a:pt x="7363" y="236451"/>
                  </a:lnTo>
                  <a:lnTo>
                    <a:pt x="8349" y="236278"/>
                  </a:lnTo>
                  <a:lnTo>
                    <a:pt x="9713" y="235458"/>
                  </a:lnTo>
                  <a:lnTo>
                    <a:pt x="16970" y="207382"/>
                  </a:lnTo>
                  <a:lnTo>
                    <a:pt x="21038" y="183027"/>
                  </a:lnTo>
                  <a:lnTo>
                    <a:pt x="27079" y="151977"/>
                  </a:lnTo>
                  <a:lnTo>
                    <a:pt x="30666" y="134807"/>
                  </a:lnTo>
                  <a:lnTo>
                    <a:pt x="33763" y="116305"/>
                  </a:lnTo>
                  <a:lnTo>
                    <a:pt x="36532" y="96914"/>
                  </a:lnTo>
                  <a:lnTo>
                    <a:pt x="39085" y="76932"/>
                  </a:lnTo>
                  <a:lnTo>
                    <a:pt x="43801" y="45322"/>
                  </a:lnTo>
                  <a:lnTo>
                    <a:pt x="48251" y="21630"/>
                  </a:lnTo>
                  <a:lnTo>
                    <a:pt x="52578" y="6397"/>
                  </a:lnTo>
                  <a:lnTo>
                    <a:pt x="54721" y="2476"/>
                  </a:lnTo>
                  <a:lnTo>
                    <a:pt x="56855" y="567"/>
                  </a:lnTo>
                  <a:lnTo>
                    <a:pt x="58983" y="0"/>
                  </a:lnTo>
                  <a:lnTo>
                    <a:pt x="66992" y="6897"/>
                  </a:lnTo>
                  <a:lnTo>
                    <a:pt x="89380" y="34320"/>
                  </a:lnTo>
                  <a:lnTo>
                    <a:pt x="101167" y="61975"/>
                  </a:lnTo>
                  <a:lnTo>
                    <a:pt x="102385" y="92511"/>
                  </a:lnTo>
                  <a:lnTo>
                    <a:pt x="98277" y="113789"/>
                  </a:lnTo>
                  <a:lnTo>
                    <a:pt x="88924" y="124262"/>
                  </a:lnTo>
                  <a:lnTo>
                    <a:pt x="82480" y="129030"/>
                  </a:lnTo>
                  <a:lnTo>
                    <a:pt x="76772" y="131503"/>
                  </a:lnTo>
                  <a:lnTo>
                    <a:pt x="66667" y="132370"/>
                  </a:lnTo>
                  <a:lnTo>
                    <a:pt x="62702" y="130908"/>
                  </a:lnTo>
                  <a:lnTo>
                    <a:pt x="50539" y="119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79"/>
            <p:cNvSpPr/>
            <p:nvPr>
              <p:custDataLst>
                <p:tags r:id="rId49"/>
              </p:custDataLst>
            </p:nvPr>
          </p:nvSpPr>
          <p:spPr>
            <a:xfrm>
              <a:off x="7257337" y="2290856"/>
              <a:ext cx="83264" cy="77695"/>
            </a:xfrm>
            <a:custGeom>
              <a:avLst/>
              <a:gdLst/>
              <a:ahLst/>
              <a:cxnLst/>
              <a:rect l="0" t="0" r="0" b="0"/>
              <a:pathLst>
                <a:path w="83264" h="77695">
                  <a:moveTo>
                    <a:pt x="38813" y="33244"/>
                  </a:moveTo>
                  <a:lnTo>
                    <a:pt x="38813" y="33244"/>
                  </a:lnTo>
                  <a:lnTo>
                    <a:pt x="58586" y="18938"/>
                  </a:lnTo>
                  <a:lnTo>
                    <a:pt x="59756" y="16651"/>
                  </a:lnTo>
                  <a:lnTo>
                    <a:pt x="59831" y="14421"/>
                  </a:lnTo>
                  <a:lnTo>
                    <a:pt x="59175" y="12229"/>
                  </a:lnTo>
                  <a:lnTo>
                    <a:pt x="54683" y="7911"/>
                  </a:lnTo>
                  <a:lnTo>
                    <a:pt x="47983" y="4346"/>
                  </a:lnTo>
                  <a:lnTo>
                    <a:pt x="40302" y="2762"/>
                  </a:lnTo>
                  <a:lnTo>
                    <a:pt x="36277" y="3750"/>
                  </a:lnTo>
                  <a:lnTo>
                    <a:pt x="23872" y="11883"/>
                  </a:lnTo>
                  <a:lnTo>
                    <a:pt x="11260" y="24641"/>
                  </a:lnTo>
                  <a:lnTo>
                    <a:pt x="2813" y="38122"/>
                  </a:lnTo>
                  <a:lnTo>
                    <a:pt x="0" y="51640"/>
                  </a:lnTo>
                  <a:lnTo>
                    <a:pt x="237" y="58208"/>
                  </a:lnTo>
                  <a:lnTo>
                    <a:pt x="1808" y="63292"/>
                  </a:lnTo>
                  <a:lnTo>
                    <a:pt x="7314" y="70823"/>
                  </a:lnTo>
                  <a:lnTo>
                    <a:pt x="11464" y="72408"/>
                  </a:lnTo>
                  <a:lnTo>
                    <a:pt x="21719" y="72287"/>
                  </a:lnTo>
                  <a:lnTo>
                    <a:pt x="31451" y="68000"/>
                  </a:lnTo>
                  <a:lnTo>
                    <a:pt x="40480" y="60686"/>
                  </a:lnTo>
                  <a:lnTo>
                    <a:pt x="52790" y="44667"/>
                  </a:lnTo>
                  <a:lnTo>
                    <a:pt x="60516" y="26516"/>
                  </a:lnTo>
                  <a:lnTo>
                    <a:pt x="63996" y="0"/>
                  </a:lnTo>
                  <a:lnTo>
                    <a:pt x="64069" y="498"/>
                  </a:lnTo>
                  <a:lnTo>
                    <a:pt x="55362" y="27921"/>
                  </a:lnTo>
                  <a:lnTo>
                    <a:pt x="52653" y="46248"/>
                  </a:lnTo>
                  <a:lnTo>
                    <a:pt x="55222" y="61713"/>
                  </a:lnTo>
                  <a:lnTo>
                    <a:pt x="58219" y="65629"/>
                  </a:lnTo>
                  <a:lnTo>
                    <a:pt x="71138" y="73806"/>
                  </a:lnTo>
                  <a:lnTo>
                    <a:pt x="83263" y="77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80"/>
            <p:cNvSpPr/>
            <p:nvPr>
              <p:custDataLst>
                <p:tags r:id="rId50"/>
              </p:custDataLst>
            </p:nvPr>
          </p:nvSpPr>
          <p:spPr>
            <a:xfrm>
              <a:off x="7270361" y="2216150"/>
              <a:ext cx="63361" cy="56395"/>
            </a:xfrm>
            <a:custGeom>
              <a:avLst/>
              <a:gdLst/>
              <a:ahLst/>
              <a:cxnLst/>
              <a:rect l="0" t="0" r="0" b="0"/>
              <a:pathLst>
                <a:path w="63361" h="56395">
                  <a:moveTo>
                    <a:pt x="57539" y="0"/>
                  </a:moveTo>
                  <a:lnTo>
                    <a:pt x="57539" y="0"/>
                  </a:lnTo>
                  <a:lnTo>
                    <a:pt x="36817" y="1881"/>
                  </a:lnTo>
                  <a:lnTo>
                    <a:pt x="16130" y="8838"/>
                  </a:lnTo>
                  <a:lnTo>
                    <a:pt x="2780" y="21669"/>
                  </a:lnTo>
                  <a:lnTo>
                    <a:pt x="571" y="26440"/>
                  </a:lnTo>
                  <a:lnTo>
                    <a:pt x="0" y="35505"/>
                  </a:lnTo>
                  <a:lnTo>
                    <a:pt x="5861" y="44237"/>
                  </a:lnTo>
                  <a:lnTo>
                    <a:pt x="10387" y="48542"/>
                  </a:lnTo>
                  <a:lnTo>
                    <a:pt x="22942" y="53324"/>
                  </a:lnTo>
                  <a:lnTo>
                    <a:pt x="47256" y="56394"/>
                  </a:lnTo>
                  <a:lnTo>
                    <a:pt x="54849" y="54932"/>
                  </a:lnTo>
                  <a:lnTo>
                    <a:pt x="57863" y="53555"/>
                  </a:lnTo>
                  <a:lnTo>
                    <a:pt x="59871" y="51226"/>
                  </a:lnTo>
                  <a:lnTo>
                    <a:pt x="62104" y="44874"/>
                  </a:lnTo>
                  <a:lnTo>
                    <a:pt x="63360" y="33365"/>
                  </a:lnTo>
                  <a:lnTo>
                    <a:pt x="62125" y="30004"/>
                  </a:lnTo>
                  <a:lnTo>
                    <a:pt x="5118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SMARTInkShape-Group20"/>
          <p:cNvGrpSpPr/>
          <p:nvPr/>
        </p:nvGrpSpPr>
        <p:grpSpPr>
          <a:xfrm>
            <a:off x="6140450" y="2667000"/>
            <a:ext cx="1035051" cy="354043"/>
            <a:chOff x="6140450" y="2667000"/>
            <a:chExt cx="1035051" cy="354043"/>
          </a:xfrm>
        </p:grpSpPr>
        <p:sp>
          <p:nvSpPr>
            <p:cNvPr id="98" name="SMARTInkShape-81"/>
            <p:cNvSpPr/>
            <p:nvPr>
              <p:custDataLst>
                <p:tags r:id="rId39"/>
              </p:custDataLst>
            </p:nvPr>
          </p:nvSpPr>
          <p:spPr>
            <a:xfrm>
              <a:off x="6140450" y="2769527"/>
              <a:ext cx="117632" cy="236997"/>
            </a:xfrm>
            <a:custGeom>
              <a:avLst/>
              <a:gdLst/>
              <a:ahLst/>
              <a:cxnLst/>
              <a:rect l="0" t="0" r="0" b="0"/>
              <a:pathLst>
                <a:path w="117632" h="236997">
                  <a:moveTo>
                    <a:pt x="0" y="107023"/>
                  </a:moveTo>
                  <a:lnTo>
                    <a:pt x="0" y="107023"/>
                  </a:lnTo>
                  <a:lnTo>
                    <a:pt x="705" y="92520"/>
                  </a:lnTo>
                  <a:lnTo>
                    <a:pt x="4364" y="81716"/>
                  </a:lnTo>
                  <a:lnTo>
                    <a:pt x="5027" y="80979"/>
                  </a:lnTo>
                  <a:lnTo>
                    <a:pt x="5467" y="81194"/>
                  </a:lnTo>
                  <a:lnTo>
                    <a:pt x="13141" y="106052"/>
                  </a:lnTo>
                  <a:lnTo>
                    <a:pt x="19181" y="135898"/>
                  </a:lnTo>
                  <a:lnTo>
                    <a:pt x="23341" y="158662"/>
                  </a:lnTo>
                  <a:lnTo>
                    <a:pt x="27542" y="180538"/>
                  </a:lnTo>
                  <a:lnTo>
                    <a:pt x="30504" y="209317"/>
                  </a:lnTo>
                  <a:lnTo>
                    <a:pt x="31641" y="236996"/>
                  </a:lnTo>
                  <a:lnTo>
                    <a:pt x="35111" y="208916"/>
                  </a:lnTo>
                  <a:lnTo>
                    <a:pt x="36772" y="185000"/>
                  </a:lnTo>
                  <a:lnTo>
                    <a:pt x="36804" y="155790"/>
                  </a:lnTo>
                  <a:lnTo>
                    <a:pt x="35825" y="138123"/>
                  </a:lnTo>
                  <a:lnTo>
                    <a:pt x="34467" y="119290"/>
                  </a:lnTo>
                  <a:lnTo>
                    <a:pt x="32855" y="101795"/>
                  </a:lnTo>
                  <a:lnTo>
                    <a:pt x="31076" y="85194"/>
                  </a:lnTo>
                  <a:lnTo>
                    <a:pt x="27923" y="54987"/>
                  </a:lnTo>
                  <a:lnTo>
                    <a:pt x="26521" y="29804"/>
                  </a:lnTo>
                  <a:lnTo>
                    <a:pt x="29662" y="12496"/>
                  </a:lnTo>
                  <a:lnTo>
                    <a:pt x="32474" y="5905"/>
                  </a:lnTo>
                  <a:lnTo>
                    <a:pt x="36466" y="2216"/>
                  </a:lnTo>
                  <a:lnTo>
                    <a:pt x="41244" y="463"/>
                  </a:lnTo>
                  <a:lnTo>
                    <a:pt x="46546" y="0"/>
                  </a:lnTo>
                  <a:lnTo>
                    <a:pt x="70863" y="6089"/>
                  </a:lnTo>
                  <a:lnTo>
                    <a:pt x="86527" y="16773"/>
                  </a:lnTo>
                  <a:lnTo>
                    <a:pt x="105365" y="38654"/>
                  </a:lnTo>
                  <a:lnTo>
                    <a:pt x="113857" y="55470"/>
                  </a:lnTo>
                  <a:lnTo>
                    <a:pt x="117631" y="74703"/>
                  </a:lnTo>
                  <a:lnTo>
                    <a:pt x="115545" y="91248"/>
                  </a:lnTo>
                  <a:lnTo>
                    <a:pt x="106437" y="110580"/>
                  </a:lnTo>
                  <a:lnTo>
                    <a:pt x="102708" y="115744"/>
                  </a:lnTo>
                  <a:lnTo>
                    <a:pt x="98106" y="118482"/>
                  </a:lnTo>
                  <a:lnTo>
                    <a:pt x="87347" y="119642"/>
                  </a:lnTo>
                  <a:lnTo>
                    <a:pt x="77391" y="115924"/>
                  </a:lnTo>
                  <a:lnTo>
                    <a:pt x="63500" y="107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2"/>
            <p:cNvSpPr/>
            <p:nvPr>
              <p:custDataLst>
                <p:tags r:id="rId40"/>
              </p:custDataLst>
            </p:nvPr>
          </p:nvSpPr>
          <p:spPr>
            <a:xfrm>
              <a:off x="6327405" y="2787650"/>
              <a:ext cx="71744" cy="67256"/>
            </a:xfrm>
            <a:custGeom>
              <a:avLst/>
              <a:gdLst/>
              <a:ahLst/>
              <a:cxnLst/>
              <a:rect l="0" t="0" r="0" b="0"/>
              <a:pathLst>
                <a:path w="71744" h="67256">
                  <a:moveTo>
                    <a:pt x="54345" y="6350"/>
                  </a:moveTo>
                  <a:lnTo>
                    <a:pt x="54345" y="6350"/>
                  </a:lnTo>
                  <a:lnTo>
                    <a:pt x="50974" y="2979"/>
                  </a:lnTo>
                  <a:lnTo>
                    <a:pt x="38765" y="883"/>
                  </a:lnTo>
                  <a:lnTo>
                    <a:pt x="21742" y="3633"/>
                  </a:lnTo>
                  <a:lnTo>
                    <a:pt x="6663" y="12287"/>
                  </a:lnTo>
                  <a:lnTo>
                    <a:pt x="3507" y="16658"/>
                  </a:lnTo>
                  <a:lnTo>
                    <a:pt x="0" y="27159"/>
                  </a:lnTo>
                  <a:lnTo>
                    <a:pt x="1397" y="44971"/>
                  </a:lnTo>
                  <a:lnTo>
                    <a:pt x="8235" y="55500"/>
                  </a:lnTo>
                  <a:lnTo>
                    <a:pt x="13022" y="60284"/>
                  </a:lnTo>
                  <a:lnTo>
                    <a:pt x="23985" y="65598"/>
                  </a:lnTo>
                  <a:lnTo>
                    <a:pt x="35207" y="67255"/>
                  </a:lnTo>
                  <a:lnTo>
                    <a:pt x="44898" y="65639"/>
                  </a:lnTo>
                  <a:lnTo>
                    <a:pt x="58288" y="57392"/>
                  </a:lnTo>
                  <a:lnTo>
                    <a:pt x="67822" y="46011"/>
                  </a:lnTo>
                  <a:lnTo>
                    <a:pt x="70918" y="35971"/>
                  </a:lnTo>
                  <a:lnTo>
                    <a:pt x="71743" y="30331"/>
                  </a:lnTo>
                  <a:lnTo>
                    <a:pt x="68898" y="20301"/>
                  </a:lnTo>
                  <a:lnTo>
                    <a:pt x="62929" y="11845"/>
                  </a:lnTo>
                  <a:lnTo>
                    <a:pt x="55574" y="5735"/>
                  </a:lnTo>
                  <a:lnTo>
                    <a:pt x="45718" y="2549"/>
                  </a:lnTo>
                  <a:lnTo>
                    <a:pt x="289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83"/>
            <p:cNvSpPr/>
            <p:nvPr>
              <p:custDataLst>
                <p:tags r:id="rId41"/>
              </p:custDataLst>
            </p:nvPr>
          </p:nvSpPr>
          <p:spPr>
            <a:xfrm>
              <a:off x="6479627" y="2751315"/>
              <a:ext cx="137074" cy="142406"/>
            </a:xfrm>
            <a:custGeom>
              <a:avLst/>
              <a:gdLst/>
              <a:ahLst/>
              <a:cxnLst/>
              <a:rect l="0" t="0" r="0" b="0"/>
              <a:pathLst>
                <a:path w="137074" h="142406">
                  <a:moveTo>
                    <a:pt x="35473" y="10935"/>
                  </a:moveTo>
                  <a:lnTo>
                    <a:pt x="35473" y="10935"/>
                  </a:lnTo>
                  <a:lnTo>
                    <a:pt x="35473" y="4193"/>
                  </a:lnTo>
                  <a:lnTo>
                    <a:pt x="34768" y="2207"/>
                  </a:lnTo>
                  <a:lnTo>
                    <a:pt x="33591" y="883"/>
                  </a:lnTo>
                  <a:lnTo>
                    <a:pt x="32102" y="0"/>
                  </a:lnTo>
                  <a:lnTo>
                    <a:pt x="19893" y="2129"/>
                  </a:lnTo>
                  <a:lnTo>
                    <a:pt x="6241" y="10599"/>
                  </a:lnTo>
                  <a:lnTo>
                    <a:pt x="1314" y="19958"/>
                  </a:lnTo>
                  <a:lnTo>
                    <a:pt x="0" y="25417"/>
                  </a:lnTo>
                  <a:lnTo>
                    <a:pt x="2304" y="39008"/>
                  </a:lnTo>
                  <a:lnTo>
                    <a:pt x="8737" y="53751"/>
                  </a:lnTo>
                  <a:lnTo>
                    <a:pt x="28232" y="82344"/>
                  </a:lnTo>
                  <a:lnTo>
                    <a:pt x="49251" y="111589"/>
                  </a:lnTo>
                  <a:lnTo>
                    <a:pt x="55707" y="122933"/>
                  </a:lnTo>
                  <a:lnTo>
                    <a:pt x="57430" y="127934"/>
                  </a:lnTo>
                  <a:lnTo>
                    <a:pt x="57166" y="131973"/>
                  </a:lnTo>
                  <a:lnTo>
                    <a:pt x="55580" y="135371"/>
                  </a:lnTo>
                  <a:lnTo>
                    <a:pt x="53111" y="138343"/>
                  </a:lnTo>
                  <a:lnTo>
                    <a:pt x="44723" y="141644"/>
                  </a:lnTo>
                  <a:lnTo>
                    <a:pt x="33940" y="142405"/>
                  </a:lnTo>
                  <a:lnTo>
                    <a:pt x="22091" y="140392"/>
                  </a:lnTo>
                  <a:lnTo>
                    <a:pt x="17380" y="137456"/>
                  </a:lnTo>
                  <a:lnTo>
                    <a:pt x="10263" y="128550"/>
                  </a:lnTo>
                  <a:lnTo>
                    <a:pt x="8789" y="123917"/>
                  </a:lnTo>
                  <a:lnTo>
                    <a:pt x="9032" y="115007"/>
                  </a:lnTo>
                  <a:lnTo>
                    <a:pt x="13373" y="106343"/>
                  </a:lnTo>
                  <a:lnTo>
                    <a:pt x="20712" y="97788"/>
                  </a:lnTo>
                  <a:lnTo>
                    <a:pt x="36744" y="85745"/>
                  </a:lnTo>
                  <a:lnTo>
                    <a:pt x="67390" y="69322"/>
                  </a:lnTo>
                  <a:lnTo>
                    <a:pt x="96314" y="54506"/>
                  </a:lnTo>
                  <a:lnTo>
                    <a:pt x="117080" y="50116"/>
                  </a:lnTo>
                  <a:lnTo>
                    <a:pt x="125364" y="50221"/>
                  </a:lnTo>
                  <a:lnTo>
                    <a:pt x="131399" y="52619"/>
                  </a:lnTo>
                  <a:lnTo>
                    <a:pt x="133290" y="55658"/>
                  </a:lnTo>
                  <a:lnTo>
                    <a:pt x="136326" y="73862"/>
                  </a:lnTo>
                  <a:lnTo>
                    <a:pt x="136269" y="99185"/>
                  </a:lnTo>
                  <a:lnTo>
                    <a:pt x="133385" y="108266"/>
                  </a:lnTo>
                  <a:lnTo>
                    <a:pt x="133909" y="109689"/>
                  </a:lnTo>
                  <a:lnTo>
                    <a:pt x="137073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4"/>
            <p:cNvSpPr/>
            <p:nvPr>
              <p:custDataLst>
                <p:tags r:id="rId42"/>
              </p:custDataLst>
            </p:nvPr>
          </p:nvSpPr>
          <p:spPr>
            <a:xfrm>
              <a:off x="6635750" y="2711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5"/>
            <p:cNvSpPr/>
            <p:nvPr>
              <p:custDataLst>
                <p:tags r:id="rId43"/>
              </p:custDataLst>
            </p:nvPr>
          </p:nvSpPr>
          <p:spPr>
            <a:xfrm>
              <a:off x="6711950" y="2750433"/>
              <a:ext cx="69851" cy="119247"/>
            </a:xfrm>
            <a:custGeom>
              <a:avLst/>
              <a:gdLst/>
              <a:ahLst/>
              <a:cxnLst/>
              <a:rect l="0" t="0" r="0" b="0"/>
              <a:pathLst>
                <a:path w="69851" h="119247">
                  <a:moveTo>
                    <a:pt x="69850" y="5467"/>
                  </a:moveTo>
                  <a:lnTo>
                    <a:pt x="69850" y="5467"/>
                  </a:lnTo>
                  <a:lnTo>
                    <a:pt x="59711" y="1103"/>
                  </a:lnTo>
                  <a:lnTo>
                    <a:pt x="52174" y="0"/>
                  </a:lnTo>
                  <a:lnTo>
                    <a:pt x="36626" y="2750"/>
                  </a:lnTo>
                  <a:lnTo>
                    <a:pt x="28507" y="8022"/>
                  </a:lnTo>
                  <a:lnTo>
                    <a:pt x="25355" y="11404"/>
                  </a:lnTo>
                  <a:lnTo>
                    <a:pt x="21852" y="20805"/>
                  </a:lnTo>
                  <a:lnTo>
                    <a:pt x="20918" y="26276"/>
                  </a:lnTo>
                  <a:lnTo>
                    <a:pt x="22413" y="32040"/>
                  </a:lnTo>
                  <a:lnTo>
                    <a:pt x="38137" y="58380"/>
                  </a:lnTo>
                  <a:lnTo>
                    <a:pt x="55040" y="87180"/>
                  </a:lnTo>
                  <a:lnTo>
                    <a:pt x="60993" y="103448"/>
                  </a:lnTo>
                  <a:lnTo>
                    <a:pt x="60504" y="110868"/>
                  </a:lnTo>
                  <a:lnTo>
                    <a:pt x="59386" y="113834"/>
                  </a:lnTo>
                  <a:lnTo>
                    <a:pt x="57230" y="115812"/>
                  </a:lnTo>
                  <a:lnTo>
                    <a:pt x="51071" y="118009"/>
                  </a:lnTo>
                  <a:lnTo>
                    <a:pt x="36299" y="119246"/>
                  </a:lnTo>
                  <a:lnTo>
                    <a:pt x="24599" y="115773"/>
                  </a:lnTo>
                  <a:lnTo>
                    <a:pt x="13755" y="109525"/>
                  </a:lnTo>
                  <a:lnTo>
                    <a:pt x="6583" y="102045"/>
                  </a:lnTo>
                  <a:lnTo>
                    <a:pt x="2926" y="95898"/>
                  </a:lnTo>
                  <a:lnTo>
                    <a:pt x="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6"/>
            <p:cNvSpPr/>
            <p:nvPr>
              <p:custDataLst>
                <p:tags r:id="rId44"/>
              </p:custDataLst>
            </p:nvPr>
          </p:nvSpPr>
          <p:spPr>
            <a:xfrm>
              <a:off x="6781800" y="2771292"/>
              <a:ext cx="81669" cy="249751"/>
            </a:xfrm>
            <a:custGeom>
              <a:avLst/>
              <a:gdLst/>
              <a:ahLst/>
              <a:cxnLst/>
              <a:rect l="0" t="0" r="0" b="0"/>
              <a:pathLst>
                <a:path w="81669" h="249751">
                  <a:moveTo>
                    <a:pt x="76200" y="3658"/>
                  </a:moveTo>
                  <a:lnTo>
                    <a:pt x="76200" y="3658"/>
                  </a:lnTo>
                  <a:lnTo>
                    <a:pt x="76200" y="0"/>
                  </a:lnTo>
                  <a:lnTo>
                    <a:pt x="76200" y="27867"/>
                  </a:lnTo>
                  <a:lnTo>
                    <a:pt x="78082" y="57868"/>
                  </a:lnTo>
                  <a:lnTo>
                    <a:pt x="80564" y="82785"/>
                  </a:lnTo>
                  <a:lnTo>
                    <a:pt x="81668" y="112673"/>
                  </a:lnTo>
                  <a:lnTo>
                    <a:pt x="78394" y="142891"/>
                  </a:lnTo>
                  <a:lnTo>
                    <a:pt x="72236" y="172784"/>
                  </a:lnTo>
                  <a:lnTo>
                    <a:pt x="64795" y="202532"/>
                  </a:lnTo>
                  <a:lnTo>
                    <a:pt x="52674" y="233563"/>
                  </a:lnTo>
                  <a:lnTo>
                    <a:pt x="46887" y="246050"/>
                  </a:lnTo>
                  <a:lnTo>
                    <a:pt x="45369" y="247803"/>
                  </a:lnTo>
                  <a:lnTo>
                    <a:pt x="41801" y="249750"/>
                  </a:lnTo>
                  <a:lnTo>
                    <a:pt x="39157" y="247447"/>
                  </a:lnTo>
                  <a:lnTo>
                    <a:pt x="22891" y="221592"/>
                  </a:lnTo>
                  <a:lnTo>
                    <a:pt x="12996" y="201412"/>
                  </a:lnTo>
                  <a:lnTo>
                    <a:pt x="6247" y="175980"/>
                  </a:lnTo>
                  <a:lnTo>
                    <a:pt x="2776" y="151977"/>
                  </a:lnTo>
                  <a:lnTo>
                    <a:pt x="0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7"/>
            <p:cNvSpPr/>
            <p:nvPr>
              <p:custDataLst>
                <p:tags r:id="rId45"/>
              </p:custDataLst>
            </p:nvPr>
          </p:nvSpPr>
          <p:spPr>
            <a:xfrm>
              <a:off x="6893030" y="2667000"/>
              <a:ext cx="9421" cy="6351"/>
            </a:xfrm>
            <a:custGeom>
              <a:avLst/>
              <a:gdLst/>
              <a:ahLst/>
              <a:cxnLst/>
              <a:rect l="0" t="0" r="0" b="0"/>
              <a:pathLst>
                <a:path w="9421" h="6351">
                  <a:moveTo>
                    <a:pt x="9420" y="6350"/>
                  </a:moveTo>
                  <a:lnTo>
                    <a:pt x="9420" y="6350"/>
                  </a:lnTo>
                  <a:lnTo>
                    <a:pt x="9420" y="2979"/>
                  </a:lnTo>
                  <a:lnTo>
                    <a:pt x="8715" y="1986"/>
                  </a:lnTo>
                  <a:lnTo>
                    <a:pt x="7538" y="1324"/>
                  </a:lnTo>
                  <a:lnTo>
                    <a:pt x="0" y="174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8"/>
            <p:cNvSpPr/>
            <p:nvPr>
              <p:custDataLst>
                <p:tags r:id="rId46"/>
              </p:custDataLst>
            </p:nvPr>
          </p:nvSpPr>
          <p:spPr>
            <a:xfrm>
              <a:off x="6922829" y="2772416"/>
              <a:ext cx="53397" cy="82422"/>
            </a:xfrm>
            <a:custGeom>
              <a:avLst/>
              <a:gdLst/>
              <a:ahLst/>
              <a:cxnLst/>
              <a:rect l="0" t="0" r="0" b="0"/>
              <a:pathLst>
                <a:path w="53397" h="82422">
                  <a:moveTo>
                    <a:pt x="36771" y="15234"/>
                  </a:moveTo>
                  <a:lnTo>
                    <a:pt x="36771" y="15234"/>
                  </a:lnTo>
                  <a:lnTo>
                    <a:pt x="27933" y="928"/>
                  </a:lnTo>
                  <a:lnTo>
                    <a:pt x="25234" y="52"/>
                  </a:lnTo>
                  <a:lnTo>
                    <a:pt x="18474" y="961"/>
                  </a:lnTo>
                  <a:lnTo>
                    <a:pt x="10104" y="5438"/>
                  </a:lnTo>
                  <a:lnTo>
                    <a:pt x="3156" y="17976"/>
                  </a:lnTo>
                  <a:lnTo>
                    <a:pt x="0" y="38467"/>
                  </a:lnTo>
                  <a:lnTo>
                    <a:pt x="3025" y="52371"/>
                  </a:lnTo>
                  <a:lnTo>
                    <a:pt x="12661" y="70217"/>
                  </a:lnTo>
                  <a:lnTo>
                    <a:pt x="19705" y="78477"/>
                  </a:lnTo>
                  <a:lnTo>
                    <a:pt x="25188" y="82147"/>
                  </a:lnTo>
                  <a:lnTo>
                    <a:pt x="28344" y="82421"/>
                  </a:lnTo>
                  <a:lnTo>
                    <a:pt x="35613" y="80843"/>
                  </a:lnTo>
                  <a:lnTo>
                    <a:pt x="43547" y="74027"/>
                  </a:lnTo>
                  <a:lnTo>
                    <a:pt x="47638" y="69246"/>
                  </a:lnTo>
                  <a:lnTo>
                    <a:pt x="52184" y="56407"/>
                  </a:lnTo>
                  <a:lnTo>
                    <a:pt x="53396" y="49033"/>
                  </a:lnTo>
                  <a:lnTo>
                    <a:pt x="50981" y="35195"/>
                  </a:lnTo>
                  <a:lnTo>
                    <a:pt x="37931" y="9064"/>
                  </a:lnTo>
                  <a:lnTo>
                    <a:pt x="31878" y="1908"/>
                  </a:lnTo>
                  <a:lnTo>
                    <a:pt x="29275" y="0"/>
                  </a:lnTo>
                  <a:lnTo>
                    <a:pt x="26835" y="139"/>
                  </a:lnTo>
                  <a:lnTo>
                    <a:pt x="24502" y="1643"/>
                  </a:lnTo>
                  <a:lnTo>
                    <a:pt x="17721" y="8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89"/>
            <p:cNvSpPr/>
            <p:nvPr>
              <p:custDataLst>
                <p:tags r:id="rId47"/>
              </p:custDataLst>
            </p:nvPr>
          </p:nvSpPr>
          <p:spPr>
            <a:xfrm>
              <a:off x="7026714" y="2763133"/>
              <a:ext cx="148787" cy="126118"/>
            </a:xfrm>
            <a:custGeom>
              <a:avLst/>
              <a:gdLst/>
              <a:ahLst/>
              <a:cxnLst/>
              <a:rect l="0" t="0" r="0" b="0"/>
              <a:pathLst>
                <a:path w="148787" h="126118">
                  <a:moveTo>
                    <a:pt x="15436" y="5467"/>
                  </a:moveTo>
                  <a:lnTo>
                    <a:pt x="15436" y="5467"/>
                  </a:lnTo>
                  <a:lnTo>
                    <a:pt x="20904" y="0"/>
                  </a:lnTo>
                  <a:lnTo>
                    <a:pt x="5142" y="31662"/>
                  </a:lnTo>
                  <a:lnTo>
                    <a:pt x="0" y="49447"/>
                  </a:lnTo>
                  <a:lnTo>
                    <a:pt x="2236" y="69489"/>
                  </a:lnTo>
                  <a:lnTo>
                    <a:pt x="3813" y="70726"/>
                  </a:lnTo>
                  <a:lnTo>
                    <a:pt x="6277" y="70845"/>
                  </a:lnTo>
                  <a:lnTo>
                    <a:pt x="9329" y="70219"/>
                  </a:lnTo>
                  <a:lnTo>
                    <a:pt x="39318" y="48029"/>
                  </a:lnTo>
                  <a:lnTo>
                    <a:pt x="69964" y="18393"/>
                  </a:lnTo>
                  <a:lnTo>
                    <a:pt x="79649" y="13766"/>
                  </a:lnTo>
                  <a:lnTo>
                    <a:pt x="81528" y="14527"/>
                  </a:lnTo>
                  <a:lnTo>
                    <a:pt x="82781" y="16446"/>
                  </a:lnTo>
                  <a:lnTo>
                    <a:pt x="83616" y="19136"/>
                  </a:lnTo>
                  <a:lnTo>
                    <a:pt x="78159" y="46412"/>
                  </a:lnTo>
                  <a:lnTo>
                    <a:pt x="75768" y="61765"/>
                  </a:lnTo>
                  <a:lnTo>
                    <a:pt x="79095" y="85569"/>
                  </a:lnTo>
                  <a:lnTo>
                    <a:pt x="85122" y="99629"/>
                  </a:lnTo>
                  <a:lnTo>
                    <a:pt x="96267" y="111052"/>
                  </a:lnTo>
                  <a:lnTo>
                    <a:pt x="103190" y="116073"/>
                  </a:lnTo>
                  <a:lnTo>
                    <a:pt x="120289" y="121653"/>
                  </a:lnTo>
                  <a:lnTo>
                    <a:pt x="148786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21"/>
          <p:cNvGrpSpPr/>
          <p:nvPr/>
        </p:nvGrpSpPr>
        <p:grpSpPr>
          <a:xfrm>
            <a:off x="7373232" y="2724150"/>
            <a:ext cx="113419" cy="127001"/>
            <a:chOff x="7373232" y="2724150"/>
            <a:chExt cx="113419" cy="127001"/>
          </a:xfrm>
        </p:grpSpPr>
        <p:sp>
          <p:nvSpPr>
            <p:cNvPr id="108" name="SMARTInkShape-90"/>
            <p:cNvSpPr/>
            <p:nvPr>
              <p:custDataLst>
                <p:tags r:id="rId37"/>
              </p:custDataLst>
            </p:nvPr>
          </p:nvSpPr>
          <p:spPr>
            <a:xfrm>
              <a:off x="7400728" y="2724150"/>
              <a:ext cx="85923" cy="119168"/>
            </a:xfrm>
            <a:custGeom>
              <a:avLst/>
              <a:gdLst/>
              <a:ahLst/>
              <a:cxnLst/>
              <a:rect l="0" t="0" r="0" b="0"/>
              <a:pathLst>
                <a:path w="85923" h="119168">
                  <a:moveTo>
                    <a:pt x="3372" y="0"/>
                  </a:moveTo>
                  <a:lnTo>
                    <a:pt x="3372" y="0"/>
                  </a:lnTo>
                  <a:lnTo>
                    <a:pt x="0" y="29886"/>
                  </a:lnTo>
                  <a:lnTo>
                    <a:pt x="1275" y="53618"/>
                  </a:lnTo>
                  <a:lnTo>
                    <a:pt x="8085" y="68280"/>
                  </a:lnTo>
                  <a:lnTo>
                    <a:pt x="31379" y="99982"/>
                  </a:lnTo>
                  <a:lnTo>
                    <a:pt x="54687" y="113144"/>
                  </a:lnTo>
                  <a:lnTo>
                    <a:pt x="72931" y="119167"/>
                  </a:lnTo>
                  <a:lnTo>
                    <a:pt x="75851" y="118956"/>
                  </a:lnTo>
                  <a:lnTo>
                    <a:pt x="8592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91"/>
            <p:cNvSpPr/>
            <p:nvPr>
              <p:custDataLst>
                <p:tags r:id="rId38"/>
              </p:custDataLst>
            </p:nvPr>
          </p:nvSpPr>
          <p:spPr>
            <a:xfrm>
              <a:off x="7373232" y="2730500"/>
              <a:ext cx="88019" cy="120651"/>
            </a:xfrm>
            <a:custGeom>
              <a:avLst/>
              <a:gdLst/>
              <a:ahLst/>
              <a:cxnLst/>
              <a:rect l="0" t="0" r="0" b="0"/>
              <a:pathLst>
                <a:path w="88019" h="120651">
                  <a:moveTo>
                    <a:pt x="5468" y="120650"/>
                  </a:moveTo>
                  <a:lnTo>
                    <a:pt x="5468" y="120650"/>
                  </a:lnTo>
                  <a:lnTo>
                    <a:pt x="2097" y="120650"/>
                  </a:lnTo>
                  <a:lnTo>
                    <a:pt x="1104" y="119944"/>
                  </a:lnTo>
                  <a:lnTo>
                    <a:pt x="442" y="118768"/>
                  </a:lnTo>
                  <a:lnTo>
                    <a:pt x="0" y="117279"/>
                  </a:lnTo>
                  <a:lnTo>
                    <a:pt x="2750" y="101699"/>
                  </a:lnTo>
                  <a:lnTo>
                    <a:pt x="21517" y="75837"/>
                  </a:lnTo>
                  <a:lnTo>
                    <a:pt x="46050" y="45832"/>
                  </a:lnTo>
                  <a:lnTo>
                    <a:pt x="69484" y="15639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22"/>
          <p:cNvGrpSpPr/>
          <p:nvPr/>
        </p:nvGrpSpPr>
        <p:grpSpPr>
          <a:xfrm>
            <a:off x="7524750" y="2730500"/>
            <a:ext cx="215901" cy="237436"/>
            <a:chOff x="7524750" y="2730500"/>
            <a:chExt cx="215901" cy="237436"/>
          </a:xfrm>
        </p:grpSpPr>
        <p:sp>
          <p:nvSpPr>
            <p:cNvPr id="111" name="SMARTInkShape-92"/>
            <p:cNvSpPr/>
            <p:nvPr>
              <p:custDataLst>
                <p:tags r:id="rId33"/>
              </p:custDataLst>
            </p:nvPr>
          </p:nvSpPr>
          <p:spPr>
            <a:xfrm>
              <a:off x="7524750" y="2838450"/>
              <a:ext cx="44451" cy="129486"/>
            </a:xfrm>
            <a:custGeom>
              <a:avLst/>
              <a:gdLst/>
              <a:ahLst/>
              <a:cxnLst/>
              <a:rect l="0" t="0" r="0" b="0"/>
              <a:pathLst>
                <a:path w="44451" h="129486">
                  <a:moveTo>
                    <a:pt x="44450" y="0"/>
                  </a:moveTo>
                  <a:lnTo>
                    <a:pt x="44450" y="0"/>
                  </a:lnTo>
                  <a:lnTo>
                    <a:pt x="35612" y="29886"/>
                  </a:lnTo>
                  <a:lnTo>
                    <a:pt x="36877" y="57487"/>
                  </a:lnTo>
                  <a:lnTo>
                    <a:pt x="37858" y="87503"/>
                  </a:lnTo>
                  <a:lnTo>
                    <a:pt x="36147" y="105654"/>
                  </a:lnTo>
                  <a:lnTo>
                    <a:pt x="31172" y="118088"/>
                  </a:lnTo>
                  <a:lnTo>
                    <a:pt x="23169" y="128610"/>
                  </a:lnTo>
                  <a:lnTo>
                    <a:pt x="21090" y="129485"/>
                  </a:lnTo>
                  <a:lnTo>
                    <a:pt x="18999" y="129362"/>
                  </a:lnTo>
                  <a:lnTo>
                    <a:pt x="16899" y="128575"/>
                  </a:lnTo>
                  <a:lnTo>
                    <a:pt x="7202" y="117354"/>
                  </a:lnTo>
                  <a:lnTo>
                    <a:pt x="3201" y="10460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93"/>
            <p:cNvSpPr/>
            <p:nvPr>
              <p:custDataLst>
                <p:tags r:id="rId34"/>
              </p:custDataLst>
            </p:nvPr>
          </p:nvSpPr>
          <p:spPr>
            <a:xfrm>
              <a:off x="7569200" y="2787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94"/>
            <p:cNvSpPr/>
            <p:nvPr>
              <p:custDataLst>
                <p:tags r:id="rId35"/>
              </p:custDataLst>
            </p:nvPr>
          </p:nvSpPr>
          <p:spPr>
            <a:xfrm>
              <a:off x="7689850" y="27305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2782" y="705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95"/>
            <p:cNvSpPr/>
            <p:nvPr>
              <p:custDataLst>
                <p:tags r:id="rId36"/>
              </p:custDataLst>
            </p:nvPr>
          </p:nvSpPr>
          <p:spPr>
            <a:xfrm>
              <a:off x="7702550" y="27622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28979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23"/>
          <p:cNvGrpSpPr/>
          <p:nvPr/>
        </p:nvGrpSpPr>
        <p:grpSpPr>
          <a:xfrm>
            <a:off x="7912982" y="2630665"/>
            <a:ext cx="862719" cy="284879"/>
            <a:chOff x="7912982" y="2630665"/>
            <a:chExt cx="862719" cy="284879"/>
          </a:xfrm>
        </p:grpSpPr>
        <p:sp>
          <p:nvSpPr>
            <p:cNvPr id="116" name="SMARTInkShape-96"/>
            <p:cNvSpPr/>
            <p:nvPr>
              <p:custDataLst>
                <p:tags r:id="rId23"/>
              </p:custDataLst>
            </p:nvPr>
          </p:nvSpPr>
          <p:spPr>
            <a:xfrm>
              <a:off x="7927491" y="2698750"/>
              <a:ext cx="86210" cy="103696"/>
            </a:xfrm>
            <a:custGeom>
              <a:avLst/>
              <a:gdLst/>
              <a:ahLst/>
              <a:cxnLst/>
              <a:rect l="0" t="0" r="0" b="0"/>
              <a:pathLst>
                <a:path w="86210" h="103696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2967" y="13653"/>
                  </a:lnTo>
                  <a:lnTo>
                    <a:pt x="10290" y="44847"/>
                  </a:lnTo>
                  <a:lnTo>
                    <a:pt x="16442" y="69968"/>
                  </a:lnTo>
                  <a:lnTo>
                    <a:pt x="18531" y="78395"/>
                  </a:lnTo>
                  <a:lnTo>
                    <a:pt x="22041" y="84719"/>
                  </a:lnTo>
                  <a:lnTo>
                    <a:pt x="31584" y="93627"/>
                  </a:lnTo>
                  <a:lnTo>
                    <a:pt x="52228" y="102609"/>
                  </a:lnTo>
                  <a:lnTo>
                    <a:pt x="64286" y="103695"/>
                  </a:lnTo>
                  <a:lnTo>
                    <a:pt x="8620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97"/>
            <p:cNvSpPr/>
            <p:nvPr>
              <p:custDataLst>
                <p:tags r:id="rId24"/>
              </p:custDataLst>
            </p:nvPr>
          </p:nvSpPr>
          <p:spPr>
            <a:xfrm>
              <a:off x="7912982" y="2717800"/>
              <a:ext cx="68969" cy="76201"/>
            </a:xfrm>
            <a:custGeom>
              <a:avLst/>
              <a:gdLst/>
              <a:ahLst/>
              <a:cxnLst/>
              <a:rect l="0" t="0" r="0" b="0"/>
              <a:pathLst>
                <a:path w="68969" h="76201">
                  <a:moveTo>
                    <a:pt x="5468" y="76200"/>
                  </a:moveTo>
                  <a:lnTo>
                    <a:pt x="5468" y="76200"/>
                  </a:lnTo>
                  <a:lnTo>
                    <a:pt x="2096" y="76200"/>
                  </a:lnTo>
                  <a:lnTo>
                    <a:pt x="1104" y="75494"/>
                  </a:lnTo>
                  <a:lnTo>
                    <a:pt x="441" y="74318"/>
                  </a:lnTo>
                  <a:lnTo>
                    <a:pt x="0" y="72829"/>
                  </a:lnTo>
                  <a:lnTo>
                    <a:pt x="15206" y="54524"/>
                  </a:lnTo>
                  <a:lnTo>
                    <a:pt x="42774" y="28226"/>
                  </a:lnTo>
                  <a:lnTo>
                    <a:pt x="58620" y="13537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98"/>
            <p:cNvSpPr/>
            <p:nvPr>
              <p:custDataLst>
                <p:tags r:id="rId25"/>
              </p:custDataLst>
            </p:nvPr>
          </p:nvSpPr>
          <p:spPr>
            <a:xfrm>
              <a:off x="8065644" y="2781300"/>
              <a:ext cx="45821" cy="55564"/>
            </a:xfrm>
            <a:custGeom>
              <a:avLst/>
              <a:gdLst/>
              <a:ahLst/>
              <a:cxnLst/>
              <a:rect l="0" t="0" r="0" b="0"/>
              <a:pathLst>
                <a:path w="45821" h="55564">
                  <a:moveTo>
                    <a:pt x="11556" y="25400"/>
                  </a:moveTo>
                  <a:lnTo>
                    <a:pt x="11556" y="25400"/>
                  </a:lnTo>
                  <a:lnTo>
                    <a:pt x="6486" y="31175"/>
                  </a:lnTo>
                  <a:lnTo>
                    <a:pt x="1430" y="40595"/>
                  </a:lnTo>
                  <a:lnTo>
                    <a:pt x="0" y="45794"/>
                  </a:lnTo>
                  <a:lnTo>
                    <a:pt x="1030" y="48168"/>
                  </a:lnTo>
                  <a:lnTo>
                    <a:pt x="5936" y="52688"/>
                  </a:lnTo>
                  <a:lnTo>
                    <a:pt x="14703" y="55167"/>
                  </a:lnTo>
                  <a:lnTo>
                    <a:pt x="24244" y="55563"/>
                  </a:lnTo>
                  <a:lnTo>
                    <a:pt x="30835" y="53387"/>
                  </a:lnTo>
                  <a:lnTo>
                    <a:pt x="38514" y="48196"/>
                  </a:lnTo>
                  <a:lnTo>
                    <a:pt x="45257" y="38818"/>
                  </a:lnTo>
                  <a:lnTo>
                    <a:pt x="45820" y="29247"/>
                  </a:lnTo>
                  <a:lnTo>
                    <a:pt x="43011" y="18643"/>
                  </a:lnTo>
                  <a:lnTo>
                    <a:pt x="37061" y="9227"/>
                  </a:lnTo>
                  <a:lnTo>
                    <a:pt x="29711" y="4101"/>
                  </a:lnTo>
                  <a:lnTo>
                    <a:pt x="179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99"/>
            <p:cNvSpPr/>
            <p:nvPr>
              <p:custDataLst>
                <p:tags r:id="rId26"/>
              </p:custDataLst>
            </p:nvPr>
          </p:nvSpPr>
          <p:spPr>
            <a:xfrm>
              <a:off x="8191500" y="2736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9886" y="2979"/>
                  </a:lnTo>
                  <a:lnTo>
                    <a:pt x="61146" y="58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00"/>
            <p:cNvSpPr/>
            <p:nvPr>
              <p:custDataLst>
                <p:tags r:id="rId27"/>
              </p:custDataLst>
            </p:nvPr>
          </p:nvSpPr>
          <p:spPr>
            <a:xfrm>
              <a:off x="8243337" y="2711450"/>
              <a:ext cx="18014" cy="63501"/>
            </a:xfrm>
            <a:custGeom>
              <a:avLst/>
              <a:gdLst/>
              <a:ahLst/>
              <a:cxnLst/>
              <a:rect l="0" t="0" r="0" b="0"/>
              <a:pathLst>
                <a:path w="18014" h="63501">
                  <a:moveTo>
                    <a:pt x="18013" y="0"/>
                  </a:moveTo>
                  <a:lnTo>
                    <a:pt x="18013" y="0"/>
                  </a:lnTo>
                  <a:lnTo>
                    <a:pt x="11272" y="6742"/>
                  </a:lnTo>
                  <a:lnTo>
                    <a:pt x="7961" y="13815"/>
                  </a:lnTo>
                  <a:lnTo>
                    <a:pt x="519" y="43224"/>
                  </a:lnTo>
                  <a:lnTo>
                    <a:pt x="0" y="47866"/>
                  </a:lnTo>
                  <a:lnTo>
                    <a:pt x="1065" y="51666"/>
                  </a:lnTo>
                  <a:lnTo>
                    <a:pt x="1166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1"/>
            <p:cNvSpPr/>
            <p:nvPr>
              <p:custDataLst>
                <p:tags r:id="rId28"/>
              </p:custDataLst>
            </p:nvPr>
          </p:nvSpPr>
          <p:spPr>
            <a:xfrm>
              <a:off x="8375650" y="2743200"/>
              <a:ext cx="57151" cy="172344"/>
            </a:xfrm>
            <a:custGeom>
              <a:avLst/>
              <a:gdLst/>
              <a:ahLst/>
              <a:cxnLst/>
              <a:rect l="0" t="0" r="0" b="0"/>
              <a:pathLst>
                <a:path w="57151" h="172344">
                  <a:moveTo>
                    <a:pt x="57150" y="0"/>
                  </a:moveTo>
                  <a:lnTo>
                    <a:pt x="57150" y="0"/>
                  </a:lnTo>
                  <a:lnTo>
                    <a:pt x="51682" y="0"/>
                  </a:lnTo>
                  <a:lnTo>
                    <a:pt x="47690" y="13484"/>
                  </a:lnTo>
                  <a:lnTo>
                    <a:pt x="49454" y="43324"/>
                  </a:lnTo>
                  <a:lnTo>
                    <a:pt x="51107" y="68732"/>
                  </a:lnTo>
                  <a:lnTo>
                    <a:pt x="54340" y="98290"/>
                  </a:lnTo>
                  <a:lnTo>
                    <a:pt x="51457" y="127979"/>
                  </a:lnTo>
                  <a:lnTo>
                    <a:pt x="45428" y="150103"/>
                  </a:lnTo>
                  <a:lnTo>
                    <a:pt x="38770" y="161022"/>
                  </a:lnTo>
                  <a:lnTo>
                    <a:pt x="27088" y="171731"/>
                  </a:lnTo>
                  <a:lnTo>
                    <a:pt x="22997" y="172343"/>
                  </a:lnTo>
                  <a:lnTo>
                    <a:pt x="18859" y="171340"/>
                  </a:lnTo>
                  <a:lnTo>
                    <a:pt x="14690" y="169260"/>
                  </a:lnTo>
                  <a:lnTo>
                    <a:pt x="11909" y="165051"/>
                  </a:lnTo>
                  <a:lnTo>
                    <a:pt x="7292" y="143527"/>
                  </a:lnTo>
                  <a:lnTo>
                    <a:pt x="3711" y="119999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2"/>
            <p:cNvSpPr/>
            <p:nvPr>
              <p:custDataLst>
                <p:tags r:id="rId29"/>
              </p:custDataLst>
            </p:nvPr>
          </p:nvSpPr>
          <p:spPr>
            <a:xfrm>
              <a:off x="8439150" y="2630665"/>
              <a:ext cx="12701" cy="10936"/>
            </a:xfrm>
            <a:custGeom>
              <a:avLst/>
              <a:gdLst/>
              <a:ahLst/>
              <a:cxnLst/>
              <a:rect l="0" t="0" r="0" b="0"/>
              <a:pathLst>
                <a:path w="12701" h="10936">
                  <a:moveTo>
                    <a:pt x="12700" y="10935"/>
                  </a:moveTo>
                  <a:lnTo>
                    <a:pt x="12700" y="10935"/>
                  </a:lnTo>
                  <a:lnTo>
                    <a:pt x="12700" y="0"/>
                  </a:lnTo>
                  <a:lnTo>
                    <a:pt x="11289" y="117"/>
                  </a:lnTo>
                  <a:lnTo>
                    <a:pt x="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03"/>
            <p:cNvSpPr/>
            <p:nvPr>
              <p:custDataLst>
                <p:tags r:id="rId30"/>
              </p:custDataLst>
            </p:nvPr>
          </p:nvSpPr>
          <p:spPr>
            <a:xfrm>
              <a:off x="8528700" y="2667000"/>
              <a:ext cx="119337" cy="125573"/>
            </a:xfrm>
            <a:custGeom>
              <a:avLst/>
              <a:gdLst/>
              <a:ahLst/>
              <a:cxnLst/>
              <a:rect l="0" t="0" r="0" b="0"/>
              <a:pathLst>
                <a:path w="119337" h="125573">
                  <a:moveTo>
                    <a:pt x="62850" y="0"/>
                  </a:moveTo>
                  <a:lnTo>
                    <a:pt x="62850" y="0"/>
                  </a:lnTo>
                  <a:lnTo>
                    <a:pt x="59479" y="3371"/>
                  </a:lnTo>
                  <a:lnTo>
                    <a:pt x="46222" y="30443"/>
                  </a:lnTo>
                  <a:lnTo>
                    <a:pt x="28054" y="58644"/>
                  </a:lnTo>
                  <a:lnTo>
                    <a:pt x="10442" y="85580"/>
                  </a:lnTo>
                  <a:lnTo>
                    <a:pt x="810" y="108663"/>
                  </a:lnTo>
                  <a:lnTo>
                    <a:pt x="324" y="109131"/>
                  </a:lnTo>
                  <a:lnTo>
                    <a:pt x="0" y="108737"/>
                  </a:lnTo>
                  <a:lnTo>
                    <a:pt x="13250" y="83568"/>
                  </a:lnTo>
                  <a:lnTo>
                    <a:pt x="26987" y="55570"/>
                  </a:lnTo>
                  <a:lnTo>
                    <a:pt x="40700" y="28695"/>
                  </a:lnTo>
                  <a:lnTo>
                    <a:pt x="48283" y="10764"/>
                  </a:lnTo>
                  <a:lnTo>
                    <a:pt x="49610" y="9998"/>
                  </a:lnTo>
                  <a:lnTo>
                    <a:pt x="51202" y="10193"/>
                  </a:lnTo>
                  <a:lnTo>
                    <a:pt x="52968" y="11029"/>
                  </a:lnTo>
                  <a:lnTo>
                    <a:pt x="58824" y="18947"/>
                  </a:lnTo>
                  <a:lnTo>
                    <a:pt x="72194" y="44403"/>
                  </a:lnTo>
                  <a:lnTo>
                    <a:pt x="84982" y="68347"/>
                  </a:lnTo>
                  <a:lnTo>
                    <a:pt x="107909" y="97958"/>
                  </a:lnTo>
                  <a:lnTo>
                    <a:pt x="117448" y="107743"/>
                  </a:lnTo>
                  <a:lnTo>
                    <a:pt x="119004" y="111339"/>
                  </a:lnTo>
                  <a:lnTo>
                    <a:pt x="119336" y="114443"/>
                  </a:lnTo>
                  <a:lnTo>
                    <a:pt x="118146" y="117218"/>
                  </a:lnTo>
                  <a:lnTo>
                    <a:pt x="113062" y="122182"/>
                  </a:lnTo>
                  <a:lnTo>
                    <a:pt x="95523" y="125572"/>
                  </a:lnTo>
                  <a:lnTo>
                    <a:pt x="65711" y="119835"/>
                  </a:lnTo>
                  <a:lnTo>
                    <a:pt x="40179" y="112569"/>
                  </a:lnTo>
                  <a:lnTo>
                    <a:pt x="120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04"/>
            <p:cNvSpPr/>
            <p:nvPr>
              <p:custDataLst>
                <p:tags r:id="rId31"/>
              </p:custDataLst>
            </p:nvPr>
          </p:nvSpPr>
          <p:spPr>
            <a:xfrm>
              <a:off x="8699500" y="2679700"/>
              <a:ext cx="76201" cy="97686"/>
            </a:xfrm>
            <a:custGeom>
              <a:avLst/>
              <a:gdLst/>
              <a:ahLst/>
              <a:cxnLst/>
              <a:rect l="0" t="0" r="0" b="0"/>
              <a:pathLst>
                <a:path w="76201" h="97686">
                  <a:moveTo>
                    <a:pt x="0" y="0"/>
                  </a:moveTo>
                  <a:lnTo>
                    <a:pt x="0" y="0"/>
                  </a:lnTo>
                  <a:lnTo>
                    <a:pt x="1882" y="27630"/>
                  </a:lnTo>
                  <a:lnTo>
                    <a:pt x="8789" y="51461"/>
                  </a:lnTo>
                  <a:lnTo>
                    <a:pt x="12209" y="59707"/>
                  </a:lnTo>
                  <a:lnTo>
                    <a:pt x="23536" y="72633"/>
                  </a:lnTo>
                  <a:lnTo>
                    <a:pt x="50432" y="89057"/>
                  </a:lnTo>
                  <a:lnTo>
                    <a:pt x="65988" y="97685"/>
                  </a:lnTo>
                  <a:lnTo>
                    <a:pt x="68687" y="97579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05"/>
            <p:cNvSpPr/>
            <p:nvPr>
              <p:custDataLst>
                <p:tags r:id="rId32"/>
              </p:custDataLst>
            </p:nvPr>
          </p:nvSpPr>
          <p:spPr>
            <a:xfrm>
              <a:off x="8686800" y="2705100"/>
              <a:ext cx="82551" cy="69851"/>
            </a:xfrm>
            <a:custGeom>
              <a:avLst/>
              <a:gdLst/>
              <a:ahLst/>
              <a:cxnLst/>
              <a:rect l="0" t="0" r="0" b="0"/>
              <a:pathLst>
                <a:path w="82551" h="69851">
                  <a:moveTo>
                    <a:pt x="0" y="69850"/>
                  </a:moveTo>
                  <a:lnTo>
                    <a:pt x="0" y="69850"/>
                  </a:lnTo>
                  <a:lnTo>
                    <a:pt x="25749" y="47246"/>
                  </a:lnTo>
                  <a:lnTo>
                    <a:pt x="54240" y="19602"/>
                  </a:lnTo>
                  <a:lnTo>
                    <a:pt x="74702" y="30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SMARTInkShape-Group24"/>
          <p:cNvGrpSpPr/>
          <p:nvPr/>
        </p:nvGrpSpPr>
        <p:grpSpPr>
          <a:xfrm>
            <a:off x="6235700" y="3185405"/>
            <a:ext cx="374651" cy="230896"/>
            <a:chOff x="6235700" y="3185405"/>
            <a:chExt cx="374651" cy="230896"/>
          </a:xfrm>
        </p:grpSpPr>
        <p:sp>
          <p:nvSpPr>
            <p:cNvPr id="127" name="SMARTInkShape-106"/>
            <p:cNvSpPr/>
            <p:nvPr>
              <p:custDataLst>
                <p:tags r:id="rId18"/>
              </p:custDataLst>
            </p:nvPr>
          </p:nvSpPr>
          <p:spPr>
            <a:xfrm>
              <a:off x="6239400" y="3187700"/>
              <a:ext cx="97901" cy="228601"/>
            </a:xfrm>
            <a:custGeom>
              <a:avLst/>
              <a:gdLst/>
              <a:ahLst/>
              <a:cxnLst/>
              <a:rect l="0" t="0" r="0" b="0"/>
              <a:pathLst>
                <a:path w="97901" h="228601">
                  <a:moveTo>
                    <a:pt x="40750" y="0"/>
                  </a:moveTo>
                  <a:lnTo>
                    <a:pt x="40750" y="0"/>
                  </a:lnTo>
                  <a:lnTo>
                    <a:pt x="40045" y="10139"/>
                  </a:lnTo>
                  <a:lnTo>
                    <a:pt x="31911" y="36595"/>
                  </a:lnTo>
                  <a:lnTo>
                    <a:pt x="25823" y="63446"/>
                  </a:lnTo>
                  <a:lnTo>
                    <a:pt x="19769" y="87230"/>
                  </a:lnTo>
                  <a:lnTo>
                    <a:pt x="13080" y="112852"/>
                  </a:lnTo>
                  <a:lnTo>
                    <a:pt x="7756" y="135999"/>
                  </a:lnTo>
                  <a:lnTo>
                    <a:pt x="3038" y="158046"/>
                  </a:lnTo>
                  <a:lnTo>
                    <a:pt x="0" y="177487"/>
                  </a:lnTo>
                  <a:lnTo>
                    <a:pt x="1002" y="190831"/>
                  </a:lnTo>
                  <a:lnTo>
                    <a:pt x="5680" y="201466"/>
                  </a:lnTo>
                  <a:lnTo>
                    <a:pt x="8903" y="206277"/>
                  </a:lnTo>
                  <a:lnTo>
                    <a:pt x="18130" y="213505"/>
                  </a:lnTo>
                  <a:lnTo>
                    <a:pt x="41299" y="223893"/>
                  </a:lnTo>
                  <a:lnTo>
                    <a:pt x="72572" y="227980"/>
                  </a:lnTo>
                  <a:lnTo>
                    <a:pt x="9790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07"/>
            <p:cNvSpPr/>
            <p:nvPr>
              <p:custDataLst>
                <p:tags r:id="rId19"/>
              </p:custDataLst>
            </p:nvPr>
          </p:nvSpPr>
          <p:spPr>
            <a:xfrm>
              <a:off x="6235700" y="3302000"/>
              <a:ext cx="76201" cy="31751"/>
            </a:xfrm>
            <a:custGeom>
              <a:avLst/>
              <a:gdLst/>
              <a:ahLst/>
              <a:cxnLst/>
              <a:rect l="0" t="0" r="0" b="0"/>
              <a:pathLst>
                <a:path w="7620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5027" y="24843"/>
                  </a:lnTo>
                  <a:lnTo>
                    <a:pt x="5467" y="22912"/>
                  </a:lnTo>
                  <a:lnTo>
                    <a:pt x="11602" y="18885"/>
                  </a:lnTo>
                  <a:lnTo>
                    <a:pt x="34428" y="9151"/>
                  </a:lnTo>
                  <a:lnTo>
                    <a:pt x="63853" y="334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08"/>
            <p:cNvSpPr/>
            <p:nvPr>
              <p:custDataLst>
                <p:tags r:id="rId20"/>
              </p:custDataLst>
            </p:nvPr>
          </p:nvSpPr>
          <p:spPr>
            <a:xfrm>
              <a:off x="6400800" y="3308350"/>
              <a:ext cx="25401" cy="95251"/>
            </a:xfrm>
            <a:custGeom>
              <a:avLst/>
              <a:gdLst/>
              <a:ahLst/>
              <a:cxnLst/>
              <a:rect l="0" t="0" r="0" b="0"/>
              <a:pathLst>
                <a:path w="25401" h="952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0052" y="15697"/>
                  </a:lnTo>
                  <a:lnTo>
                    <a:pt x="12177" y="42063"/>
                  </a:lnTo>
                  <a:lnTo>
                    <a:pt x="13302" y="68673"/>
                  </a:lnTo>
                  <a:lnTo>
                    <a:pt x="18154" y="89328"/>
                  </a:lnTo>
                  <a:lnTo>
                    <a:pt x="19158" y="91302"/>
                  </a:lnTo>
                  <a:lnTo>
                    <a:pt x="20534" y="92618"/>
                  </a:lnTo>
                  <a:lnTo>
                    <a:pt x="254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09"/>
            <p:cNvSpPr/>
            <p:nvPr>
              <p:custDataLst>
                <p:tags r:id="rId21"/>
              </p:custDataLst>
            </p:nvPr>
          </p:nvSpPr>
          <p:spPr>
            <a:xfrm>
              <a:off x="6419850" y="32385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6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10"/>
            <p:cNvSpPr/>
            <p:nvPr>
              <p:custDataLst>
                <p:tags r:id="rId22"/>
              </p:custDataLst>
            </p:nvPr>
          </p:nvSpPr>
          <p:spPr>
            <a:xfrm>
              <a:off x="6473757" y="3185405"/>
              <a:ext cx="136594" cy="218196"/>
            </a:xfrm>
            <a:custGeom>
              <a:avLst/>
              <a:gdLst/>
              <a:ahLst/>
              <a:cxnLst/>
              <a:rect l="0" t="0" r="0" b="0"/>
              <a:pathLst>
                <a:path w="136594" h="218196">
                  <a:moveTo>
                    <a:pt x="28643" y="135645"/>
                  </a:moveTo>
                  <a:lnTo>
                    <a:pt x="28643" y="135645"/>
                  </a:lnTo>
                  <a:lnTo>
                    <a:pt x="28643" y="132274"/>
                  </a:lnTo>
                  <a:lnTo>
                    <a:pt x="26761" y="128738"/>
                  </a:lnTo>
                  <a:lnTo>
                    <a:pt x="25272" y="126806"/>
                  </a:lnTo>
                  <a:lnTo>
                    <a:pt x="23573" y="126225"/>
                  </a:lnTo>
                  <a:lnTo>
                    <a:pt x="21736" y="126542"/>
                  </a:lnTo>
                  <a:lnTo>
                    <a:pt x="17106" y="129483"/>
                  </a:lnTo>
                  <a:lnTo>
                    <a:pt x="10346" y="135493"/>
                  </a:lnTo>
                  <a:lnTo>
                    <a:pt x="6399" y="142868"/>
                  </a:lnTo>
                  <a:lnTo>
                    <a:pt x="0" y="163277"/>
                  </a:lnTo>
                  <a:lnTo>
                    <a:pt x="1331" y="171679"/>
                  </a:lnTo>
                  <a:lnTo>
                    <a:pt x="6047" y="180972"/>
                  </a:lnTo>
                  <a:lnTo>
                    <a:pt x="8640" y="182797"/>
                  </a:lnTo>
                  <a:lnTo>
                    <a:pt x="15285" y="184823"/>
                  </a:lnTo>
                  <a:lnTo>
                    <a:pt x="22941" y="183843"/>
                  </a:lnTo>
                  <a:lnTo>
                    <a:pt x="26959" y="182593"/>
                  </a:lnTo>
                  <a:lnTo>
                    <a:pt x="35185" y="175561"/>
                  </a:lnTo>
                  <a:lnTo>
                    <a:pt x="39354" y="170722"/>
                  </a:lnTo>
                  <a:lnTo>
                    <a:pt x="48593" y="147057"/>
                  </a:lnTo>
                  <a:lnTo>
                    <a:pt x="57265" y="125901"/>
                  </a:lnTo>
                  <a:lnTo>
                    <a:pt x="67470" y="101681"/>
                  </a:lnTo>
                  <a:lnTo>
                    <a:pt x="76708" y="74453"/>
                  </a:lnTo>
                  <a:lnTo>
                    <a:pt x="85519" y="47771"/>
                  </a:lnTo>
                  <a:lnTo>
                    <a:pt x="94648" y="16475"/>
                  </a:lnTo>
                  <a:lnTo>
                    <a:pt x="97733" y="0"/>
                  </a:lnTo>
                  <a:lnTo>
                    <a:pt x="89604" y="22846"/>
                  </a:lnTo>
                  <a:lnTo>
                    <a:pt x="83254" y="45295"/>
                  </a:lnTo>
                  <a:lnTo>
                    <a:pt x="78079" y="74088"/>
                  </a:lnTo>
                  <a:lnTo>
                    <a:pt x="75309" y="103818"/>
                  </a:lnTo>
                  <a:lnTo>
                    <a:pt x="76194" y="132083"/>
                  </a:lnTo>
                  <a:lnTo>
                    <a:pt x="83644" y="156404"/>
                  </a:lnTo>
                  <a:lnTo>
                    <a:pt x="96366" y="183188"/>
                  </a:lnTo>
                  <a:lnTo>
                    <a:pt x="115815" y="204530"/>
                  </a:lnTo>
                  <a:lnTo>
                    <a:pt x="136593" y="218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25"/>
          <p:cNvGrpSpPr/>
          <p:nvPr/>
        </p:nvGrpSpPr>
        <p:grpSpPr>
          <a:xfrm>
            <a:off x="7366882" y="3092450"/>
            <a:ext cx="1542169" cy="334003"/>
            <a:chOff x="7366882" y="3092450"/>
            <a:chExt cx="1542169" cy="334003"/>
          </a:xfrm>
        </p:grpSpPr>
        <p:sp>
          <p:nvSpPr>
            <p:cNvPr id="133" name="SMARTInkShape-111"/>
            <p:cNvSpPr/>
            <p:nvPr>
              <p:custDataLst>
                <p:tags r:id="rId4"/>
              </p:custDataLst>
            </p:nvPr>
          </p:nvSpPr>
          <p:spPr>
            <a:xfrm>
              <a:off x="7395704" y="3168650"/>
              <a:ext cx="65547" cy="187014"/>
            </a:xfrm>
            <a:custGeom>
              <a:avLst/>
              <a:gdLst/>
              <a:ahLst/>
              <a:cxnLst/>
              <a:rect l="0" t="0" r="0" b="0"/>
              <a:pathLst>
                <a:path w="65547" h="187014">
                  <a:moveTo>
                    <a:pt x="40146" y="0"/>
                  </a:moveTo>
                  <a:lnTo>
                    <a:pt x="40146" y="0"/>
                  </a:lnTo>
                  <a:lnTo>
                    <a:pt x="36775" y="3371"/>
                  </a:lnTo>
                  <a:lnTo>
                    <a:pt x="35120" y="8789"/>
                  </a:lnTo>
                  <a:lnTo>
                    <a:pt x="28195" y="34318"/>
                  </a:lnTo>
                  <a:lnTo>
                    <a:pt x="18653" y="61282"/>
                  </a:lnTo>
                  <a:lnTo>
                    <a:pt x="11042" y="91614"/>
                  </a:lnTo>
                  <a:lnTo>
                    <a:pt x="4320" y="122238"/>
                  </a:lnTo>
                  <a:lnTo>
                    <a:pt x="0" y="140641"/>
                  </a:lnTo>
                  <a:lnTo>
                    <a:pt x="1372" y="156346"/>
                  </a:lnTo>
                  <a:lnTo>
                    <a:pt x="8196" y="173325"/>
                  </a:lnTo>
                  <a:lnTo>
                    <a:pt x="10380" y="176933"/>
                  </a:lnTo>
                  <a:lnTo>
                    <a:pt x="13951" y="179339"/>
                  </a:lnTo>
                  <a:lnTo>
                    <a:pt x="37506" y="186887"/>
                  </a:lnTo>
                  <a:lnTo>
                    <a:pt x="46263" y="187013"/>
                  </a:lnTo>
                  <a:lnTo>
                    <a:pt x="60012" y="184715"/>
                  </a:lnTo>
                  <a:lnTo>
                    <a:pt x="61856" y="183116"/>
                  </a:lnTo>
                  <a:lnTo>
                    <a:pt x="6554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12"/>
            <p:cNvSpPr/>
            <p:nvPr>
              <p:custDataLst>
                <p:tags r:id="rId5"/>
              </p:custDataLst>
            </p:nvPr>
          </p:nvSpPr>
          <p:spPr>
            <a:xfrm>
              <a:off x="7366882" y="3276600"/>
              <a:ext cx="100719" cy="6351"/>
            </a:xfrm>
            <a:custGeom>
              <a:avLst/>
              <a:gdLst/>
              <a:ahLst/>
              <a:cxnLst/>
              <a:rect l="0" t="0" r="0" b="0"/>
              <a:pathLst>
                <a:path w="10071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6350"/>
                  </a:lnTo>
                  <a:lnTo>
                    <a:pt x="29082" y="6350"/>
                  </a:lnTo>
                  <a:lnTo>
                    <a:pt x="55915" y="5645"/>
                  </a:lnTo>
                  <a:lnTo>
                    <a:pt x="81598" y="1324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13"/>
            <p:cNvSpPr/>
            <p:nvPr>
              <p:custDataLst>
                <p:tags r:id="rId6"/>
              </p:custDataLst>
            </p:nvPr>
          </p:nvSpPr>
          <p:spPr>
            <a:xfrm>
              <a:off x="7547480" y="3353683"/>
              <a:ext cx="78871" cy="72770"/>
            </a:xfrm>
            <a:custGeom>
              <a:avLst/>
              <a:gdLst/>
              <a:ahLst/>
              <a:cxnLst/>
              <a:rect l="0" t="0" r="0" b="0"/>
              <a:pathLst>
                <a:path w="78871" h="72770">
                  <a:moveTo>
                    <a:pt x="9020" y="5467"/>
                  </a:moveTo>
                  <a:lnTo>
                    <a:pt x="9020" y="5467"/>
                  </a:lnTo>
                  <a:lnTo>
                    <a:pt x="9020" y="0"/>
                  </a:lnTo>
                  <a:lnTo>
                    <a:pt x="12391" y="6120"/>
                  </a:lnTo>
                  <a:lnTo>
                    <a:pt x="11116" y="23613"/>
                  </a:lnTo>
                  <a:lnTo>
                    <a:pt x="365" y="53699"/>
                  </a:lnTo>
                  <a:lnTo>
                    <a:pt x="0" y="62416"/>
                  </a:lnTo>
                  <a:lnTo>
                    <a:pt x="2142" y="72769"/>
                  </a:lnTo>
                  <a:lnTo>
                    <a:pt x="3730" y="72207"/>
                  </a:lnTo>
                  <a:lnTo>
                    <a:pt x="9256" y="67820"/>
                  </a:lnTo>
                  <a:lnTo>
                    <a:pt x="30413" y="38655"/>
                  </a:lnTo>
                  <a:lnTo>
                    <a:pt x="48700" y="16920"/>
                  </a:lnTo>
                  <a:lnTo>
                    <a:pt x="53231" y="14085"/>
                  </a:lnTo>
                  <a:lnTo>
                    <a:pt x="55427" y="13329"/>
                  </a:lnTo>
                  <a:lnTo>
                    <a:pt x="56891" y="14236"/>
                  </a:lnTo>
                  <a:lnTo>
                    <a:pt x="63927" y="29909"/>
                  </a:lnTo>
                  <a:lnTo>
                    <a:pt x="67920" y="60494"/>
                  </a:lnTo>
                  <a:lnTo>
                    <a:pt x="69454" y="63318"/>
                  </a:lnTo>
                  <a:lnTo>
                    <a:pt x="71181" y="65201"/>
                  </a:lnTo>
                  <a:lnTo>
                    <a:pt x="78870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14"/>
            <p:cNvSpPr/>
            <p:nvPr>
              <p:custDataLst>
                <p:tags r:id="rId7"/>
              </p:custDataLst>
            </p:nvPr>
          </p:nvSpPr>
          <p:spPr>
            <a:xfrm>
              <a:off x="7721600" y="32512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36714" y="783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15"/>
            <p:cNvSpPr/>
            <p:nvPr>
              <p:custDataLst>
                <p:tags r:id="rId8"/>
              </p:custDataLst>
            </p:nvPr>
          </p:nvSpPr>
          <p:spPr>
            <a:xfrm>
              <a:off x="7736991" y="3276600"/>
              <a:ext cx="60810" cy="6351"/>
            </a:xfrm>
            <a:custGeom>
              <a:avLst/>
              <a:gdLst/>
              <a:ahLst/>
              <a:cxnLst/>
              <a:rect l="0" t="0" r="0" b="0"/>
              <a:pathLst>
                <a:path w="60810" h="635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2967" y="5762"/>
                  </a:lnTo>
                  <a:lnTo>
                    <a:pt x="32871" y="6334"/>
                  </a:lnTo>
                  <a:lnTo>
                    <a:pt x="608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16"/>
            <p:cNvSpPr/>
            <p:nvPr>
              <p:custDataLst>
                <p:tags r:id="rId9"/>
              </p:custDataLst>
            </p:nvPr>
          </p:nvSpPr>
          <p:spPr>
            <a:xfrm>
              <a:off x="7934845" y="3143250"/>
              <a:ext cx="66156" cy="164345"/>
            </a:xfrm>
            <a:custGeom>
              <a:avLst/>
              <a:gdLst/>
              <a:ahLst/>
              <a:cxnLst/>
              <a:rect l="0" t="0" r="0" b="0"/>
              <a:pathLst>
                <a:path w="66156" h="164345">
                  <a:moveTo>
                    <a:pt x="34405" y="0"/>
                  </a:moveTo>
                  <a:lnTo>
                    <a:pt x="34405" y="0"/>
                  </a:lnTo>
                  <a:lnTo>
                    <a:pt x="31034" y="3371"/>
                  </a:lnTo>
                  <a:lnTo>
                    <a:pt x="19659" y="33587"/>
                  </a:lnTo>
                  <a:lnTo>
                    <a:pt x="10281" y="59576"/>
                  </a:lnTo>
                  <a:lnTo>
                    <a:pt x="3032" y="87737"/>
                  </a:lnTo>
                  <a:lnTo>
                    <a:pt x="0" y="106022"/>
                  </a:lnTo>
                  <a:lnTo>
                    <a:pt x="1005" y="125908"/>
                  </a:lnTo>
                  <a:lnTo>
                    <a:pt x="5684" y="138979"/>
                  </a:lnTo>
                  <a:lnTo>
                    <a:pt x="20187" y="156491"/>
                  </a:lnTo>
                  <a:lnTo>
                    <a:pt x="30202" y="161274"/>
                  </a:lnTo>
                  <a:lnTo>
                    <a:pt x="50508" y="164344"/>
                  </a:lnTo>
                  <a:lnTo>
                    <a:pt x="57554" y="162882"/>
                  </a:lnTo>
                  <a:lnTo>
                    <a:pt x="66155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17"/>
            <p:cNvSpPr/>
            <p:nvPr>
              <p:custDataLst>
                <p:tags r:id="rId10"/>
              </p:custDataLst>
            </p:nvPr>
          </p:nvSpPr>
          <p:spPr>
            <a:xfrm>
              <a:off x="7893050" y="32258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3618" y="6907"/>
                  </a:lnTo>
                  <a:lnTo>
                    <a:pt x="81504" y="12865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18"/>
            <p:cNvSpPr/>
            <p:nvPr>
              <p:custDataLst>
                <p:tags r:id="rId11"/>
              </p:custDataLst>
            </p:nvPr>
          </p:nvSpPr>
          <p:spPr>
            <a:xfrm>
              <a:off x="8079925" y="3302000"/>
              <a:ext cx="43777" cy="54791"/>
            </a:xfrm>
            <a:custGeom>
              <a:avLst/>
              <a:gdLst/>
              <a:ahLst/>
              <a:cxnLst/>
              <a:rect l="0" t="0" r="0" b="0"/>
              <a:pathLst>
                <a:path w="43777" h="54791">
                  <a:moveTo>
                    <a:pt x="22675" y="6350"/>
                  </a:moveTo>
                  <a:lnTo>
                    <a:pt x="22675" y="6350"/>
                  </a:lnTo>
                  <a:lnTo>
                    <a:pt x="19304" y="6350"/>
                  </a:lnTo>
                  <a:lnTo>
                    <a:pt x="18311" y="7055"/>
                  </a:lnTo>
                  <a:lnTo>
                    <a:pt x="17649" y="8231"/>
                  </a:lnTo>
                  <a:lnTo>
                    <a:pt x="17207" y="9721"/>
                  </a:lnTo>
                  <a:lnTo>
                    <a:pt x="0" y="37679"/>
                  </a:lnTo>
                  <a:lnTo>
                    <a:pt x="368" y="45203"/>
                  </a:lnTo>
                  <a:lnTo>
                    <a:pt x="1454" y="49185"/>
                  </a:lnTo>
                  <a:lnTo>
                    <a:pt x="3589" y="51840"/>
                  </a:lnTo>
                  <a:lnTo>
                    <a:pt x="9724" y="54790"/>
                  </a:lnTo>
                  <a:lnTo>
                    <a:pt x="17154" y="54220"/>
                  </a:lnTo>
                  <a:lnTo>
                    <a:pt x="25160" y="50909"/>
                  </a:lnTo>
                  <a:lnTo>
                    <a:pt x="36895" y="41111"/>
                  </a:lnTo>
                  <a:lnTo>
                    <a:pt x="42636" y="33324"/>
                  </a:lnTo>
                  <a:lnTo>
                    <a:pt x="43776" y="23277"/>
                  </a:lnTo>
                  <a:lnTo>
                    <a:pt x="43092" y="17635"/>
                  </a:lnTo>
                  <a:lnTo>
                    <a:pt x="41225" y="13167"/>
                  </a:lnTo>
                  <a:lnTo>
                    <a:pt x="290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19"/>
            <p:cNvSpPr/>
            <p:nvPr>
              <p:custDataLst>
                <p:tags r:id="rId12"/>
              </p:custDataLst>
            </p:nvPr>
          </p:nvSpPr>
          <p:spPr>
            <a:xfrm>
              <a:off x="8235950" y="32321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0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20"/>
            <p:cNvSpPr/>
            <p:nvPr>
              <p:custDataLst>
                <p:tags r:id="rId13"/>
              </p:custDataLst>
            </p:nvPr>
          </p:nvSpPr>
          <p:spPr>
            <a:xfrm>
              <a:off x="8284262" y="3181350"/>
              <a:ext cx="8839" cy="76201"/>
            </a:xfrm>
            <a:custGeom>
              <a:avLst/>
              <a:gdLst/>
              <a:ahLst/>
              <a:cxnLst/>
              <a:rect l="0" t="0" r="0" b="0"/>
              <a:pathLst>
                <a:path w="8839" h="76201">
                  <a:moveTo>
                    <a:pt x="8838" y="0"/>
                  </a:moveTo>
                  <a:lnTo>
                    <a:pt x="8838" y="0"/>
                  </a:lnTo>
                  <a:lnTo>
                    <a:pt x="0" y="29886"/>
                  </a:lnTo>
                  <a:lnTo>
                    <a:pt x="1673" y="61373"/>
                  </a:lnTo>
                  <a:lnTo>
                    <a:pt x="248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21"/>
            <p:cNvSpPr/>
            <p:nvPr>
              <p:custDataLst>
                <p:tags r:id="rId14"/>
              </p:custDataLst>
            </p:nvPr>
          </p:nvSpPr>
          <p:spPr>
            <a:xfrm>
              <a:off x="8429904" y="3204929"/>
              <a:ext cx="98147" cy="103422"/>
            </a:xfrm>
            <a:custGeom>
              <a:avLst/>
              <a:gdLst/>
              <a:ahLst/>
              <a:cxnLst/>
              <a:rect l="0" t="0" r="0" b="0"/>
              <a:pathLst>
                <a:path w="98147" h="103422">
                  <a:moveTo>
                    <a:pt x="15596" y="8171"/>
                  </a:moveTo>
                  <a:lnTo>
                    <a:pt x="15596" y="8171"/>
                  </a:lnTo>
                  <a:lnTo>
                    <a:pt x="15596" y="0"/>
                  </a:lnTo>
                  <a:lnTo>
                    <a:pt x="12225" y="29504"/>
                  </a:lnTo>
                  <a:lnTo>
                    <a:pt x="6758" y="54787"/>
                  </a:lnTo>
                  <a:lnTo>
                    <a:pt x="0" y="82839"/>
                  </a:lnTo>
                  <a:lnTo>
                    <a:pt x="2375" y="100432"/>
                  </a:lnTo>
                  <a:lnTo>
                    <a:pt x="3254" y="100017"/>
                  </a:lnTo>
                  <a:lnTo>
                    <a:pt x="23836" y="73692"/>
                  </a:lnTo>
                  <a:lnTo>
                    <a:pt x="35485" y="51167"/>
                  </a:lnTo>
                  <a:lnTo>
                    <a:pt x="53945" y="24203"/>
                  </a:lnTo>
                  <a:lnTo>
                    <a:pt x="69449" y="9550"/>
                  </a:lnTo>
                  <a:lnTo>
                    <a:pt x="72664" y="8385"/>
                  </a:lnTo>
                  <a:lnTo>
                    <a:pt x="74808" y="9019"/>
                  </a:lnTo>
                  <a:lnTo>
                    <a:pt x="76237" y="10853"/>
                  </a:lnTo>
                  <a:lnTo>
                    <a:pt x="78249" y="23547"/>
                  </a:lnTo>
                  <a:lnTo>
                    <a:pt x="80866" y="52973"/>
                  </a:lnTo>
                  <a:lnTo>
                    <a:pt x="89207" y="83006"/>
                  </a:lnTo>
                  <a:lnTo>
                    <a:pt x="91735" y="93296"/>
                  </a:lnTo>
                  <a:lnTo>
                    <a:pt x="98146" y="103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22"/>
            <p:cNvSpPr/>
            <p:nvPr>
              <p:custDataLst>
                <p:tags r:id="rId15"/>
              </p:custDataLst>
            </p:nvPr>
          </p:nvSpPr>
          <p:spPr>
            <a:xfrm>
              <a:off x="8643633" y="3185849"/>
              <a:ext cx="111319" cy="108481"/>
            </a:xfrm>
            <a:custGeom>
              <a:avLst/>
              <a:gdLst/>
              <a:ahLst/>
              <a:cxnLst/>
              <a:rect l="0" t="0" r="0" b="0"/>
              <a:pathLst>
                <a:path w="111319" h="108481">
                  <a:moveTo>
                    <a:pt x="49517" y="14551"/>
                  </a:moveTo>
                  <a:lnTo>
                    <a:pt x="49517" y="14551"/>
                  </a:lnTo>
                  <a:lnTo>
                    <a:pt x="46146" y="11180"/>
                  </a:lnTo>
                  <a:lnTo>
                    <a:pt x="43741" y="10893"/>
                  </a:lnTo>
                  <a:lnTo>
                    <a:pt x="37308" y="12455"/>
                  </a:lnTo>
                  <a:lnTo>
                    <a:pt x="25752" y="24043"/>
                  </a:lnTo>
                  <a:lnTo>
                    <a:pt x="11911" y="51183"/>
                  </a:lnTo>
                  <a:lnTo>
                    <a:pt x="0" y="75456"/>
                  </a:lnTo>
                  <a:lnTo>
                    <a:pt x="278" y="75615"/>
                  </a:lnTo>
                  <a:lnTo>
                    <a:pt x="2468" y="73911"/>
                  </a:lnTo>
                  <a:lnTo>
                    <a:pt x="7668" y="65614"/>
                  </a:lnTo>
                  <a:lnTo>
                    <a:pt x="19712" y="34123"/>
                  </a:lnTo>
                  <a:lnTo>
                    <a:pt x="41456" y="4336"/>
                  </a:lnTo>
                  <a:lnTo>
                    <a:pt x="45934" y="133"/>
                  </a:lnTo>
                  <a:lnTo>
                    <a:pt x="47129" y="0"/>
                  </a:lnTo>
                  <a:lnTo>
                    <a:pt x="63122" y="12359"/>
                  </a:lnTo>
                  <a:lnTo>
                    <a:pt x="82700" y="37793"/>
                  </a:lnTo>
                  <a:lnTo>
                    <a:pt x="101175" y="64925"/>
                  </a:lnTo>
                  <a:lnTo>
                    <a:pt x="111318" y="90303"/>
                  </a:lnTo>
                  <a:lnTo>
                    <a:pt x="110473" y="93274"/>
                  </a:lnTo>
                  <a:lnTo>
                    <a:pt x="105772" y="98458"/>
                  </a:lnTo>
                  <a:lnTo>
                    <a:pt x="88450" y="105342"/>
                  </a:lnTo>
                  <a:lnTo>
                    <a:pt x="65442" y="108480"/>
                  </a:lnTo>
                  <a:lnTo>
                    <a:pt x="37381" y="106038"/>
                  </a:lnTo>
                  <a:lnTo>
                    <a:pt x="8549" y="99598"/>
                  </a:lnTo>
                  <a:lnTo>
                    <a:pt x="2335" y="97840"/>
                  </a:lnTo>
                  <a:lnTo>
                    <a:pt x="2540" y="97594"/>
                  </a:lnTo>
                  <a:lnTo>
                    <a:pt x="5067" y="97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23"/>
            <p:cNvSpPr/>
            <p:nvPr>
              <p:custDataLst>
                <p:tags r:id="rId16"/>
              </p:custDataLst>
            </p:nvPr>
          </p:nvSpPr>
          <p:spPr>
            <a:xfrm>
              <a:off x="8835216" y="3092450"/>
              <a:ext cx="72745" cy="205962"/>
            </a:xfrm>
            <a:custGeom>
              <a:avLst/>
              <a:gdLst/>
              <a:ahLst/>
              <a:cxnLst/>
              <a:rect l="0" t="0" r="0" b="0"/>
              <a:pathLst>
                <a:path w="72745" h="205962">
                  <a:moveTo>
                    <a:pt x="29384" y="0"/>
                  </a:moveTo>
                  <a:lnTo>
                    <a:pt x="29384" y="0"/>
                  </a:lnTo>
                  <a:lnTo>
                    <a:pt x="26013" y="22322"/>
                  </a:lnTo>
                  <a:lnTo>
                    <a:pt x="17175" y="53651"/>
                  </a:lnTo>
                  <a:lnTo>
                    <a:pt x="9611" y="81230"/>
                  </a:lnTo>
                  <a:lnTo>
                    <a:pt x="2958" y="111597"/>
                  </a:lnTo>
                  <a:lnTo>
                    <a:pt x="0" y="141556"/>
                  </a:lnTo>
                  <a:lnTo>
                    <a:pt x="2448" y="165690"/>
                  </a:lnTo>
                  <a:lnTo>
                    <a:pt x="8946" y="184412"/>
                  </a:lnTo>
                  <a:lnTo>
                    <a:pt x="18889" y="197437"/>
                  </a:lnTo>
                  <a:lnTo>
                    <a:pt x="32246" y="204166"/>
                  </a:lnTo>
                  <a:lnTo>
                    <a:pt x="39758" y="205961"/>
                  </a:lnTo>
                  <a:lnTo>
                    <a:pt x="46178" y="205746"/>
                  </a:lnTo>
                  <a:lnTo>
                    <a:pt x="57074" y="201745"/>
                  </a:lnTo>
                  <a:lnTo>
                    <a:pt x="71141" y="188187"/>
                  </a:lnTo>
                  <a:lnTo>
                    <a:pt x="72744" y="182608"/>
                  </a:lnTo>
                  <a:lnTo>
                    <a:pt x="6748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24"/>
            <p:cNvSpPr/>
            <p:nvPr>
              <p:custDataLst>
                <p:tags r:id="rId17"/>
              </p:custDataLst>
            </p:nvPr>
          </p:nvSpPr>
          <p:spPr>
            <a:xfrm>
              <a:off x="8801100" y="3182644"/>
              <a:ext cx="107951" cy="5057"/>
            </a:xfrm>
            <a:custGeom>
              <a:avLst/>
              <a:gdLst/>
              <a:ahLst/>
              <a:cxnLst/>
              <a:rect l="0" t="0" r="0" b="0"/>
              <a:pathLst>
                <a:path w="107951" h="5057">
                  <a:moveTo>
                    <a:pt x="0" y="5056"/>
                  </a:moveTo>
                  <a:lnTo>
                    <a:pt x="0" y="5056"/>
                  </a:lnTo>
                  <a:lnTo>
                    <a:pt x="23501" y="4350"/>
                  </a:lnTo>
                  <a:lnTo>
                    <a:pt x="53295" y="692"/>
                  </a:lnTo>
                  <a:lnTo>
                    <a:pt x="82662" y="0"/>
                  </a:lnTo>
                  <a:lnTo>
                    <a:pt x="10795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859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Diskretisering</a:t>
            </a:r>
            <a:endParaRPr lang="en-US" dirty="0"/>
          </a:p>
        </p:txBody>
      </p:sp>
      <p:grpSp>
        <p:nvGrpSpPr>
          <p:cNvPr id="11" name="SMARTInkShape-Group26"/>
          <p:cNvGrpSpPr/>
          <p:nvPr/>
        </p:nvGrpSpPr>
        <p:grpSpPr>
          <a:xfrm>
            <a:off x="1619250" y="1022387"/>
            <a:ext cx="482601" cy="563001"/>
            <a:chOff x="1619250" y="1022387"/>
            <a:chExt cx="482601" cy="563001"/>
          </a:xfrm>
        </p:grpSpPr>
        <p:sp>
          <p:nvSpPr>
            <p:cNvPr id="3" name="SMARTInkShape-125"/>
            <p:cNvSpPr/>
            <p:nvPr>
              <p:custDataLst>
                <p:tags r:id="rId189"/>
              </p:custDataLst>
            </p:nvPr>
          </p:nvSpPr>
          <p:spPr>
            <a:xfrm>
              <a:off x="2058098" y="1365512"/>
              <a:ext cx="43753" cy="69589"/>
            </a:xfrm>
            <a:custGeom>
              <a:avLst/>
              <a:gdLst/>
              <a:ahLst/>
              <a:cxnLst/>
              <a:rect l="0" t="0" r="0" b="0"/>
              <a:pathLst>
                <a:path w="43753" h="69589">
                  <a:moveTo>
                    <a:pt x="5652" y="6088"/>
                  </a:moveTo>
                  <a:lnTo>
                    <a:pt x="5652" y="6088"/>
                  </a:lnTo>
                  <a:lnTo>
                    <a:pt x="9023" y="2717"/>
                  </a:lnTo>
                  <a:lnTo>
                    <a:pt x="12560" y="1062"/>
                  </a:lnTo>
                  <a:lnTo>
                    <a:pt x="20579" y="0"/>
                  </a:lnTo>
                  <a:lnTo>
                    <a:pt x="24751" y="1736"/>
                  </a:lnTo>
                  <a:lnTo>
                    <a:pt x="26851" y="3186"/>
                  </a:lnTo>
                  <a:lnTo>
                    <a:pt x="29185" y="6680"/>
                  </a:lnTo>
                  <a:lnTo>
                    <a:pt x="29808" y="8599"/>
                  </a:lnTo>
                  <a:lnTo>
                    <a:pt x="29517" y="10584"/>
                  </a:lnTo>
                  <a:lnTo>
                    <a:pt x="18734" y="27681"/>
                  </a:lnTo>
                  <a:lnTo>
                    <a:pt x="2836" y="48434"/>
                  </a:lnTo>
                  <a:lnTo>
                    <a:pt x="349" y="56265"/>
                  </a:lnTo>
                  <a:lnTo>
                    <a:pt x="0" y="58589"/>
                  </a:lnTo>
                  <a:lnTo>
                    <a:pt x="473" y="60139"/>
                  </a:lnTo>
                  <a:lnTo>
                    <a:pt x="1494" y="61172"/>
                  </a:lnTo>
                  <a:lnTo>
                    <a:pt x="2880" y="61860"/>
                  </a:lnTo>
                  <a:lnTo>
                    <a:pt x="33103" y="63227"/>
                  </a:lnTo>
                  <a:lnTo>
                    <a:pt x="37373" y="65115"/>
                  </a:lnTo>
                  <a:lnTo>
                    <a:pt x="43752" y="69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26"/>
            <p:cNvSpPr/>
            <p:nvPr>
              <p:custDataLst>
                <p:tags r:id="rId190"/>
              </p:custDataLst>
            </p:nvPr>
          </p:nvSpPr>
          <p:spPr>
            <a:xfrm>
              <a:off x="1936750" y="149860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63500"/>
                  </a:moveTo>
                  <a:lnTo>
                    <a:pt x="0" y="63500"/>
                  </a:lnTo>
                  <a:lnTo>
                    <a:pt x="29493" y="3588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27"/>
            <p:cNvSpPr/>
            <p:nvPr>
              <p:custDataLst>
                <p:tags r:id="rId191"/>
              </p:custDataLst>
            </p:nvPr>
          </p:nvSpPr>
          <p:spPr>
            <a:xfrm>
              <a:off x="1949450" y="1460500"/>
              <a:ext cx="69851" cy="94731"/>
            </a:xfrm>
            <a:custGeom>
              <a:avLst/>
              <a:gdLst/>
              <a:ahLst/>
              <a:cxnLst/>
              <a:rect l="0" t="0" r="0" b="0"/>
              <a:pathLst>
                <a:path w="69851" h="9473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7839" y="34519"/>
                  </a:lnTo>
                  <a:lnTo>
                    <a:pt x="15023" y="56089"/>
                  </a:lnTo>
                  <a:lnTo>
                    <a:pt x="30092" y="78969"/>
                  </a:lnTo>
                  <a:lnTo>
                    <a:pt x="42470" y="89328"/>
                  </a:lnTo>
                  <a:lnTo>
                    <a:pt x="51703" y="93496"/>
                  </a:lnTo>
                  <a:lnTo>
                    <a:pt x="62278" y="94730"/>
                  </a:lnTo>
                  <a:lnTo>
                    <a:pt x="64802" y="94198"/>
                  </a:lnTo>
                  <a:lnTo>
                    <a:pt x="66485" y="93137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28"/>
            <p:cNvSpPr/>
            <p:nvPr>
              <p:custDataLst>
                <p:tags r:id="rId192"/>
              </p:custDataLst>
            </p:nvPr>
          </p:nvSpPr>
          <p:spPr>
            <a:xfrm>
              <a:off x="1752600" y="1433058"/>
              <a:ext cx="108430" cy="152330"/>
            </a:xfrm>
            <a:custGeom>
              <a:avLst/>
              <a:gdLst/>
              <a:ahLst/>
              <a:cxnLst/>
              <a:rect l="0" t="0" r="0" b="0"/>
              <a:pathLst>
                <a:path w="108430" h="152330">
                  <a:moveTo>
                    <a:pt x="0" y="59192"/>
                  </a:moveTo>
                  <a:lnTo>
                    <a:pt x="0" y="59192"/>
                  </a:lnTo>
                  <a:lnTo>
                    <a:pt x="706" y="30940"/>
                  </a:lnTo>
                  <a:lnTo>
                    <a:pt x="3371" y="22882"/>
                  </a:lnTo>
                  <a:lnTo>
                    <a:pt x="12209" y="10412"/>
                  </a:lnTo>
                  <a:lnTo>
                    <a:pt x="23765" y="1151"/>
                  </a:lnTo>
                  <a:lnTo>
                    <a:pt x="35727" y="0"/>
                  </a:lnTo>
                  <a:lnTo>
                    <a:pt x="42868" y="680"/>
                  </a:lnTo>
                  <a:lnTo>
                    <a:pt x="56447" y="7081"/>
                  </a:lnTo>
                  <a:lnTo>
                    <a:pt x="75991" y="24467"/>
                  </a:lnTo>
                  <a:lnTo>
                    <a:pt x="93307" y="49373"/>
                  </a:lnTo>
                  <a:lnTo>
                    <a:pt x="105493" y="77214"/>
                  </a:lnTo>
                  <a:lnTo>
                    <a:pt x="108429" y="86023"/>
                  </a:lnTo>
                  <a:lnTo>
                    <a:pt x="107928" y="103337"/>
                  </a:lnTo>
                  <a:lnTo>
                    <a:pt x="99712" y="127070"/>
                  </a:lnTo>
                  <a:lnTo>
                    <a:pt x="92294" y="139454"/>
                  </a:lnTo>
                  <a:lnTo>
                    <a:pt x="80890" y="149688"/>
                  </a:lnTo>
                  <a:lnTo>
                    <a:pt x="75227" y="152329"/>
                  </a:lnTo>
                  <a:lnTo>
                    <a:pt x="72024" y="150917"/>
                  </a:lnTo>
                  <a:lnTo>
                    <a:pt x="64701" y="143703"/>
                  </a:lnTo>
                  <a:lnTo>
                    <a:pt x="56016" y="127741"/>
                  </a:lnTo>
                  <a:lnTo>
                    <a:pt x="51830" y="108455"/>
                  </a:lnTo>
                  <a:lnTo>
                    <a:pt x="51811" y="95347"/>
                  </a:lnTo>
                  <a:lnTo>
                    <a:pt x="54307" y="86785"/>
                  </a:lnTo>
                  <a:lnTo>
                    <a:pt x="61531" y="80157"/>
                  </a:lnTo>
                  <a:lnTo>
                    <a:pt x="91724" y="68616"/>
                  </a:lnTo>
                  <a:lnTo>
                    <a:pt x="101600" y="655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29"/>
            <p:cNvSpPr/>
            <p:nvPr>
              <p:custDataLst>
                <p:tags r:id="rId193"/>
              </p:custDataLst>
            </p:nvPr>
          </p:nvSpPr>
          <p:spPr>
            <a:xfrm>
              <a:off x="1657350" y="1290318"/>
              <a:ext cx="368301" cy="49533"/>
            </a:xfrm>
            <a:custGeom>
              <a:avLst/>
              <a:gdLst/>
              <a:ahLst/>
              <a:cxnLst/>
              <a:rect l="0" t="0" r="0" b="0"/>
              <a:pathLst>
                <a:path w="368301" h="49533">
                  <a:moveTo>
                    <a:pt x="0" y="49532"/>
                  </a:moveTo>
                  <a:lnTo>
                    <a:pt x="0" y="49532"/>
                  </a:lnTo>
                  <a:lnTo>
                    <a:pt x="3371" y="46161"/>
                  </a:lnTo>
                  <a:lnTo>
                    <a:pt x="5026" y="42624"/>
                  </a:lnTo>
                  <a:lnTo>
                    <a:pt x="5467" y="40694"/>
                  </a:lnTo>
                  <a:lnTo>
                    <a:pt x="9721" y="36667"/>
                  </a:lnTo>
                  <a:lnTo>
                    <a:pt x="12831" y="34605"/>
                  </a:lnTo>
                  <a:lnTo>
                    <a:pt x="37433" y="31704"/>
                  </a:lnTo>
                  <a:lnTo>
                    <a:pt x="61557" y="31025"/>
                  </a:lnTo>
                  <a:lnTo>
                    <a:pt x="90153" y="30723"/>
                  </a:lnTo>
                  <a:lnTo>
                    <a:pt x="106669" y="30643"/>
                  </a:lnTo>
                  <a:lnTo>
                    <a:pt x="124029" y="30589"/>
                  </a:lnTo>
                  <a:lnTo>
                    <a:pt x="141953" y="30553"/>
                  </a:lnTo>
                  <a:lnTo>
                    <a:pt x="160252" y="30530"/>
                  </a:lnTo>
                  <a:lnTo>
                    <a:pt x="178801" y="30514"/>
                  </a:lnTo>
                  <a:lnTo>
                    <a:pt x="197517" y="29092"/>
                  </a:lnTo>
                  <a:lnTo>
                    <a:pt x="216345" y="26733"/>
                  </a:lnTo>
                  <a:lnTo>
                    <a:pt x="235247" y="23749"/>
                  </a:lnTo>
                  <a:lnTo>
                    <a:pt x="253492" y="21055"/>
                  </a:lnTo>
                  <a:lnTo>
                    <a:pt x="271300" y="18553"/>
                  </a:lnTo>
                  <a:lnTo>
                    <a:pt x="288817" y="16179"/>
                  </a:lnTo>
                  <a:lnTo>
                    <a:pt x="315806" y="11660"/>
                  </a:lnTo>
                  <a:lnTo>
                    <a:pt x="343104" y="5150"/>
                  </a:lnTo>
                  <a:lnTo>
                    <a:pt x="361598" y="0"/>
                  </a:lnTo>
                  <a:lnTo>
                    <a:pt x="363832" y="283"/>
                  </a:lnTo>
                  <a:lnTo>
                    <a:pt x="365321" y="1177"/>
                  </a:lnTo>
                  <a:lnTo>
                    <a:pt x="368300" y="50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30"/>
            <p:cNvSpPr/>
            <p:nvPr>
              <p:custDataLst>
                <p:tags r:id="rId194"/>
              </p:custDataLst>
            </p:nvPr>
          </p:nvSpPr>
          <p:spPr>
            <a:xfrm>
              <a:off x="1937012" y="1143000"/>
              <a:ext cx="75007" cy="181985"/>
            </a:xfrm>
            <a:custGeom>
              <a:avLst/>
              <a:gdLst/>
              <a:ahLst/>
              <a:cxnLst/>
              <a:rect l="0" t="0" r="0" b="0"/>
              <a:pathLst>
                <a:path w="75007" h="181985">
                  <a:moveTo>
                    <a:pt x="6088" y="0"/>
                  </a:moveTo>
                  <a:lnTo>
                    <a:pt x="6088" y="0"/>
                  </a:lnTo>
                  <a:lnTo>
                    <a:pt x="2717" y="3371"/>
                  </a:lnTo>
                  <a:lnTo>
                    <a:pt x="621" y="15580"/>
                  </a:lnTo>
                  <a:lnTo>
                    <a:pt x="0" y="35974"/>
                  </a:lnTo>
                  <a:lnTo>
                    <a:pt x="3617" y="49855"/>
                  </a:lnTo>
                  <a:lnTo>
                    <a:pt x="14067" y="69271"/>
                  </a:lnTo>
                  <a:lnTo>
                    <a:pt x="17052" y="70875"/>
                  </a:lnTo>
                  <a:lnTo>
                    <a:pt x="20453" y="71239"/>
                  </a:lnTo>
                  <a:lnTo>
                    <a:pt x="31981" y="68380"/>
                  </a:lnTo>
                  <a:lnTo>
                    <a:pt x="36050" y="66753"/>
                  </a:lnTo>
                  <a:lnTo>
                    <a:pt x="48519" y="54351"/>
                  </a:lnTo>
                  <a:lnTo>
                    <a:pt x="57779" y="33900"/>
                  </a:lnTo>
                  <a:lnTo>
                    <a:pt x="63096" y="7259"/>
                  </a:lnTo>
                  <a:lnTo>
                    <a:pt x="63220" y="34100"/>
                  </a:lnTo>
                  <a:lnTo>
                    <a:pt x="65114" y="61609"/>
                  </a:lnTo>
                  <a:lnTo>
                    <a:pt x="68305" y="84532"/>
                  </a:lnTo>
                  <a:lnTo>
                    <a:pt x="72075" y="108831"/>
                  </a:lnTo>
                  <a:lnTo>
                    <a:pt x="74793" y="139569"/>
                  </a:lnTo>
                  <a:lnTo>
                    <a:pt x="75006" y="168759"/>
                  </a:lnTo>
                  <a:lnTo>
                    <a:pt x="72467" y="176839"/>
                  </a:lnTo>
                  <a:lnTo>
                    <a:pt x="70801" y="179276"/>
                  </a:lnTo>
                  <a:lnTo>
                    <a:pt x="67070" y="181984"/>
                  </a:lnTo>
                  <a:lnTo>
                    <a:pt x="59297" y="181306"/>
                  </a:lnTo>
                  <a:lnTo>
                    <a:pt x="48786" y="177947"/>
                  </a:lnTo>
                  <a:lnTo>
                    <a:pt x="26674" y="164293"/>
                  </a:lnTo>
                  <a:lnTo>
                    <a:pt x="12438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31"/>
            <p:cNvSpPr/>
            <p:nvPr>
              <p:custDataLst>
                <p:tags r:id="rId195"/>
              </p:custDataLst>
            </p:nvPr>
          </p:nvSpPr>
          <p:spPr>
            <a:xfrm>
              <a:off x="1797050" y="1022387"/>
              <a:ext cx="88901" cy="69814"/>
            </a:xfrm>
            <a:custGeom>
              <a:avLst/>
              <a:gdLst/>
              <a:ahLst/>
              <a:cxnLst/>
              <a:rect l="0" t="0" r="0" b="0"/>
              <a:pathLst>
                <a:path w="88901" h="69814">
                  <a:moveTo>
                    <a:pt x="0" y="19013"/>
                  </a:moveTo>
                  <a:lnTo>
                    <a:pt x="0" y="19013"/>
                  </a:lnTo>
                  <a:lnTo>
                    <a:pt x="8838" y="4707"/>
                  </a:lnTo>
                  <a:lnTo>
                    <a:pt x="12865" y="2072"/>
                  </a:lnTo>
                  <a:lnTo>
                    <a:pt x="17712" y="900"/>
                  </a:lnTo>
                  <a:lnTo>
                    <a:pt x="45426" y="0"/>
                  </a:lnTo>
                  <a:lnTo>
                    <a:pt x="47217" y="693"/>
                  </a:lnTo>
                  <a:lnTo>
                    <a:pt x="48411" y="1861"/>
                  </a:lnTo>
                  <a:lnTo>
                    <a:pt x="49207" y="3345"/>
                  </a:lnTo>
                  <a:lnTo>
                    <a:pt x="48211" y="8757"/>
                  </a:lnTo>
                  <a:lnTo>
                    <a:pt x="38451" y="27100"/>
                  </a:lnTo>
                  <a:lnTo>
                    <a:pt x="16255" y="57672"/>
                  </a:lnTo>
                  <a:lnTo>
                    <a:pt x="13168" y="62700"/>
                  </a:lnTo>
                  <a:lnTo>
                    <a:pt x="44515" y="67782"/>
                  </a:lnTo>
                  <a:lnTo>
                    <a:pt x="74198" y="69694"/>
                  </a:lnTo>
                  <a:lnTo>
                    <a:pt x="88900" y="698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32"/>
            <p:cNvSpPr/>
            <p:nvPr>
              <p:custDataLst>
                <p:tags r:id="rId196"/>
              </p:custDataLst>
            </p:nvPr>
          </p:nvSpPr>
          <p:spPr>
            <a:xfrm>
              <a:off x="1619250" y="1080255"/>
              <a:ext cx="136873" cy="172874"/>
            </a:xfrm>
            <a:custGeom>
              <a:avLst/>
              <a:gdLst/>
              <a:ahLst/>
              <a:cxnLst/>
              <a:rect l="0" t="0" r="0" b="0"/>
              <a:pathLst>
                <a:path w="136873" h="172874">
                  <a:moveTo>
                    <a:pt x="0" y="75445"/>
                  </a:moveTo>
                  <a:lnTo>
                    <a:pt x="0" y="75445"/>
                  </a:lnTo>
                  <a:lnTo>
                    <a:pt x="0" y="51026"/>
                  </a:lnTo>
                  <a:lnTo>
                    <a:pt x="3763" y="39663"/>
                  </a:lnTo>
                  <a:lnTo>
                    <a:pt x="20704" y="12148"/>
                  </a:lnTo>
                  <a:lnTo>
                    <a:pt x="24386" y="7847"/>
                  </a:lnTo>
                  <a:lnTo>
                    <a:pt x="34122" y="3068"/>
                  </a:lnTo>
                  <a:lnTo>
                    <a:pt x="64360" y="0"/>
                  </a:lnTo>
                  <a:lnTo>
                    <a:pt x="80110" y="5225"/>
                  </a:lnTo>
                  <a:lnTo>
                    <a:pt x="110839" y="29197"/>
                  </a:lnTo>
                  <a:lnTo>
                    <a:pt x="128954" y="59625"/>
                  </a:lnTo>
                  <a:lnTo>
                    <a:pt x="134924" y="81349"/>
                  </a:lnTo>
                  <a:lnTo>
                    <a:pt x="136872" y="102763"/>
                  </a:lnTo>
                  <a:lnTo>
                    <a:pt x="135386" y="124040"/>
                  </a:lnTo>
                  <a:lnTo>
                    <a:pt x="128610" y="141493"/>
                  </a:lnTo>
                  <a:lnTo>
                    <a:pt x="114777" y="159455"/>
                  </a:lnTo>
                  <a:lnTo>
                    <a:pt x="97461" y="171846"/>
                  </a:lnTo>
                  <a:lnTo>
                    <a:pt x="93196" y="172873"/>
                  </a:lnTo>
                  <a:lnTo>
                    <a:pt x="84694" y="172133"/>
                  </a:lnTo>
                  <a:lnTo>
                    <a:pt x="81157" y="170243"/>
                  </a:lnTo>
                  <a:lnTo>
                    <a:pt x="75346" y="164379"/>
                  </a:lnTo>
                  <a:lnTo>
                    <a:pt x="72293" y="155188"/>
                  </a:lnTo>
                  <a:lnTo>
                    <a:pt x="70172" y="127286"/>
                  </a:lnTo>
                  <a:lnTo>
                    <a:pt x="69993" y="120123"/>
                  </a:lnTo>
                  <a:lnTo>
                    <a:pt x="71356" y="117225"/>
                  </a:lnTo>
                  <a:lnTo>
                    <a:pt x="91521" y="98735"/>
                  </a:lnTo>
                  <a:lnTo>
                    <a:pt x="107950" y="88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SMARTInkShape-Group27"/>
          <p:cNvGrpSpPr/>
          <p:nvPr/>
        </p:nvGrpSpPr>
        <p:grpSpPr>
          <a:xfrm>
            <a:off x="381000" y="1993900"/>
            <a:ext cx="3914992" cy="3141060"/>
            <a:chOff x="381000" y="1993900"/>
            <a:chExt cx="3914992" cy="3141060"/>
          </a:xfrm>
        </p:grpSpPr>
        <p:sp>
          <p:nvSpPr>
            <p:cNvPr id="12" name="SMARTInkShape-133"/>
            <p:cNvSpPr/>
            <p:nvPr>
              <p:custDataLst>
                <p:tags r:id="rId170"/>
              </p:custDataLst>
            </p:nvPr>
          </p:nvSpPr>
          <p:spPr>
            <a:xfrm>
              <a:off x="3632200" y="4859434"/>
              <a:ext cx="38101" cy="99917"/>
            </a:xfrm>
            <a:custGeom>
              <a:avLst/>
              <a:gdLst/>
              <a:ahLst/>
              <a:cxnLst/>
              <a:rect l="0" t="0" r="0" b="0"/>
              <a:pathLst>
                <a:path w="38101" h="99917">
                  <a:moveTo>
                    <a:pt x="0" y="49116"/>
                  </a:moveTo>
                  <a:lnTo>
                    <a:pt x="0" y="49116"/>
                  </a:lnTo>
                  <a:lnTo>
                    <a:pt x="6481" y="38271"/>
                  </a:lnTo>
                  <a:lnTo>
                    <a:pt x="31014" y="6842"/>
                  </a:lnTo>
                  <a:lnTo>
                    <a:pt x="36700" y="0"/>
                  </a:lnTo>
                  <a:lnTo>
                    <a:pt x="37167" y="850"/>
                  </a:lnTo>
                  <a:lnTo>
                    <a:pt x="38018" y="25852"/>
                  </a:lnTo>
                  <a:lnTo>
                    <a:pt x="38084" y="56305"/>
                  </a:lnTo>
                  <a:lnTo>
                    <a:pt x="38098" y="87065"/>
                  </a:lnTo>
                  <a:lnTo>
                    <a:pt x="38100" y="99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34"/>
            <p:cNvSpPr/>
            <p:nvPr>
              <p:custDataLst>
                <p:tags r:id="rId171"/>
              </p:custDataLst>
            </p:nvPr>
          </p:nvSpPr>
          <p:spPr>
            <a:xfrm>
              <a:off x="3519224" y="4876800"/>
              <a:ext cx="11377" cy="76201"/>
            </a:xfrm>
            <a:custGeom>
              <a:avLst/>
              <a:gdLst/>
              <a:ahLst/>
              <a:cxnLst/>
              <a:rect l="0" t="0" r="0" b="0"/>
              <a:pathLst>
                <a:path w="11377" h="76201">
                  <a:moveTo>
                    <a:pt x="5026" y="0"/>
                  </a:moveTo>
                  <a:lnTo>
                    <a:pt x="5026" y="0"/>
                  </a:lnTo>
                  <a:lnTo>
                    <a:pt x="0" y="22604"/>
                  </a:lnTo>
                  <a:lnTo>
                    <a:pt x="950" y="43621"/>
                  </a:lnTo>
                  <a:lnTo>
                    <a:pt x="1137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35"/>
            <p:cNvSpPr/>
            <p:nvPr>
              <p:custDataLst>
                <p:tags r:id="rId172"/>
              </p:custDataLst>
            </p:nvPr>
          </p:nvSpPr>
          <p:spPr>
            <a:xfrm>
              <a:off x="3492500" y="49085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1064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36"/>
            <p:cNvSpPr/>
            <p:nvPr>
              <p:custDataLst>
                <p:tags r:id="rId173"/>
              </p:custDataLst>
            </p:nvPr>
          </p:nvSpPr>
          <p:spPr>
            <a:xfrm>
              <a:off x="3422650" y="482234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3038"/>
                  </a:lnTo>
                  <a:lnTo>
                    <a:pt x="63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7"/>
            <p:cNvSpPr/>
            <p:nvPr>
              <p:custDataLst>
                <p:tags r:id="rId174"/>
              </p:custDataLst>
            </p:nvPr>
          </p:nvSpPr>
          <p:spPr>
            <a:xfrm>
              <a:off x="3365500" y="4902461"/>
              <a:ext cx="69851" cy="165681"/>
            </a:xfrm>
            <a:custGeom>
              <a:avLst/>
              <a:gdLst/>
              <a:ahLst/>
              <a:cxnLst/>
              <a:rect l="0" t="0" r="0" b="0"/>
              <a:pathLst>
                <a:path w="69851" h="165681">
                  <a:moveTo>
                    <a:pt x="69850" y="6089"/>
                  </a:moveTo>
                  <a:lnTo>
                    <a:pt x="69850" y="6089"/>
                  </a:lnTo>
                  <a:lnTo>
                    <a:pt x="69850" y="2718"/>
                  </a:lnTo>
                  <a:lnTo>
                    <a:pt x="69145" y="1725"/>
                  </a:lnTo>
                  <a:lnTo>
                    <a:pt x="67969" y="1063"/>
                  </a:lnTo>
                  <a:lnTo>
                    <a:pt x="64383" y="0"/>
                  </a:lnTo>
                  <a:lnTo>
                    <a:pt x="64088" y="619"/>
                  </a:lnTo>
                  <a:lnTo>
                    <a:pt x="63534" y="30192"/>
                  </a:lnTo>
                  <a:lnTo>
                    <a:pt x="65392" y="58386"/>
                  </a:lnTo>
                  <a:lnTo>
                    <a:pt x="68529" y="89082"/>
                  </a:lnTo>
                  <a:lnTo>
                    <a:pt x="67577" y="118639"/>
                  </a:lnTo>
                  <a:lnTo>
                    <a:pt x="64708" y="143388"/>
                  </a:lnTo>
                  <a:lnTo>
                    <a:pt x="64305" y="150539"/>
                  </a:lnTo>
                  <a:lnTo>
                    <a:pt x="62626" y="156011"/>
                  </a:lnTo>
                  <a:lnTo>
                    <a:pt x="56997" y="163973"/>
                  </a:lnTo>
                  <a:lnTo>
                    <a:pt x="53520" y="165673"/>
                  </a:lnTo>
                  <a:lnTo>
                    <a:pt x="45894" y="165680"/>
                  </a:lnTo>
                  <a:lnTo>
                    <a:pt x="30297" y="161717"/>
                  </a:lnTo>
                  <a:lnTo>
                    <a:pt x="20286" y="152397"/>
                  </a:lnTo>
                  <a:lnTo>
                    <a:pt x="11838" y="138143"/>
                  </a:lnTo>
                  <a:lnTo>
                    <a:pt x="0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8"/>
            <p:cNvSpPr/>
            <p:nvPr>
              <p:custDataLst>
                <p:tags r:id="rId175"/>
              </p:custDataLst>
            </p:nvPr>
          </p:nvSpPr>
          <p:spPr>
            <a:xfrm>
              <a:off x="3494624" y="4477536"/>
              <a:ext cx="41598" cy="48641"/>
            </a:xfrm>
            <a:custGeom>
              <a:avLst/>
              <a:gdLst/>
              <a:ahLst/>
              <a:cxnLst/>
              <a:rect l="0" t="0" r="0" b="0"/>
              <a:pathLst>
                <a:path w="41598" h="48641">
                  <a:moveTo>
                    <a:pt x="29626" y="18264"/>
                  </a:moveTo>
                  <a:lnTo>
                    <a:pt x="29626" y="18264"/>
                  </a:lnTo>
                  <a:lnTo>
                    <a:pt x="29626" y="14893"/>
                  </a:lnTo>
                  <a:lnTo>
                    <a:pt x="28921" y="13900"/>
                  </a:lnTo>
                  <a:lnTo>
                    <a:pt x="27745" y="13238"/>
                  </a:lnTo>
                  <a:lnTo>
                    <a:pt x="20788" y="12175"/>
                  </a:lnTo>
                  <a:lnTo>
                    <a:pt x="16761" y="13912"/>
                  </a:lnTo>
                  <a:lnTo>
                    <a:pt x="5056" y="24146"/>
                  </a:lnTo>
                  <a:lnTo>
                    <a:pt x="1067" y="31697"/>
                  </a:lnTo>
                  <a:lnTo>
                    <a:pt x="3" y="35685"/>
                  </a:lnTo>
                  <a:lnTo>
                    <a:pt x="0" y="39050"/>
                  </a:lnTo>
                  <a:lnTo>
                    <a:pt x="1877" y="44671"/>
                  </a:lnTo>
                  <a:lnTo>
                    <a:pt x="4071" y="45746"/>
                  </a:lnTo>
                  <a:lnTo>
                    <a:pt x="10272" y="45060"/>
                  </a:lnTo>
                  <a:lnTo>
                    <a:pt x="34018" y="34948"/>
                  </a:lnTo>
                  <a:lnTo>
                    <a:pt x="36788" y="32209"/>
                  </a:lnTo>
                  <a:lnTo>
                    <a:pt x="39865" y="25402"/>
                  </a:lnTo>
                  <a:lnTo>
                    <a:pt x="41597" y="13637"/>
                  </a:lnTo>
                  <a:lnTo>
                    <a:pt x="40120" y="7270"/>
                  </a:lnTo>
                  <a:lnTo>
                    <a:pt x="38739" y="4585"/>
                  </a:lnTo>
                  <a:lnTo>
                    <a:pt x="37112" y="2794"/>
                  </a:lnTo>
                  <a:lnTo>
                    <a:pt x="33424" y="805"/>
                  </a:lnTo>
                  <a:lnTo>
                    <a:pt x="31452" y="981"/>
                  </a:lnTo>
                  <a:lnTo>
                    <a:pt x="27380" y="3056"/>
                  </a:lnTo>
                  <a:lnTo>
                    <a:pt x="3265" y="26374"/>
                  </a:lnTo>
                  <a:lnTo>
                    <a:pt x="271" y="31981"/>
                  </a:lnTo>
                  <a:lnTo>
                    <a:pt x="178" y="34465"/>
                  </a:lnTo>
                  <a:lnTo>
                    <a:pt x="1957" y="39105"/>
                  </a:lnTo>
                  <a:lnTo>
                    <a:pt x="6925" y="45684"/>
                  </a:lnTo>
                  <a:lnTo>
                    <a:pt x="8847" y="46422"/>
                  </a:lnTo>
                  <a:lnTo>
                    <a:pt x="10835" y="46208"/>
                  </a:lnTo>
                  <a:lnTo>
                    <a:pt x="14924" y="44089"/>
                  </a:lnTo>
                  <a:lnTo>
                    <a:pt x="25408" y="34974"/>
                  </a:lnTo>
                  <a:lnTo>
                    <a:pt x="27751" y="27102"/>
                  </a:lnTo>
                  <a:lnTo>
                    <a:pt x="29516" y="1868"/>
                  </a:lnTo>
                  <a:lnTo>
                    <a:pt x="28847" y="983"/>
                  </a:lnTo>
                  <a:lnTo>
                    <a:pt x="26222" y="0"/>
                  </a:lnTo>
                  <a:lnTo>
                    <a:pt x="17407" y="2818"/>
                  </a:lnTo>
                  <a:lnTo>
                    <a:pt x="11731" y="9988"/>
                  </a:lnTo>
                  <a:lnTo>
                    <a:pt x="7561" y="19524"/>
                  </a:lnTo>
                  <a:lnTo>
                    <a:pt x="5708" y="28466"/>
                  </a:lnTo>
                  <a:lnTo>
                    <a:pt x="6766" y="35263"/>
                  </a:lnTo>
                  <a:lnTo>
                    <a:pt x="11329" y="43056"/>
                  </a:lnTo>
                  <a:lnTo>
                    <a:pt x="15144" y="46922"/>
                  </a:lnTo>
                  <a:lnTo>
                    <a:pt x="19191" y="48640"/>
                  </a:lnTo>
                  <a:lnTo>
                    <a:pt x="21258" y="48392"/>
                  </a:lnTo>
                  <a:lnTo>
                    <a:pt x="25437" y="46236"/>
                  </a:lnTo>
                  <a:lnTo>
                    <a:pt x="26833" y="44673"/>
                  </a:lnTo>
                  <a:lnTo>
                    <a:pt x="28385" y="41055"/>
                  </a:lnTo>
                  <a:lnTo>
                    <a:pt x="29517" y="14498"/>
                  </a:lnTo>
                  <a:lnTo>
                    <a:pt x="28142" y="11520"/>
                  </a:lnTo>
                  <a:lnTo>
                    <a:pt x="25815" y="9535"/>
                  </a:lnTo>
                  <a:lnTo>
                    <a:pt x="22852" y="8211"/>
                  </a:lnTo>
                  <a:lnTo>
                    <a:pt x="19465" y="8740"/>
                  </a:lnTo>
                  <a:lnTo>
                    <a:pt x="4226" y="182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39"/>
            <p:cNvSpPr/>
            <p:nvPr>
              <p:custDataLst>
                <p:tags r:id="rId176"/>
              </p:custDataLst>
            </p:nvPr>
          </p:nvSpPr>
          <p:spPr>
            <a:xfrm>
              <a:off x="2299583" y="486410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0"/>
            <p:cNvSpPr/>
            <p:nvPr>
              <p:custDataLst>
                <p:tags r:id="rId177"/>
              </p:custDataLst>
            </p:nvPr>
          </p:nvSpPr>
          <p:spPr>
            <a:xfrm>
              <a:off x="2266950" y="4927600"/>
              <a:ext cx="57151" cy="202190"/>
            </a:xfrm>
            <a:custGeom>
              <a:avLst/>
              <a:gdLst/>
              <a:ahLst/>
              <a:cxnLst/>
              <a:rect l="0" t="0" r="0" b="0"/>
              <a:pathLst>
                <a:path w="57151" h="202190">
                  <a:moveTo>
                    <a:pt x="57150" y="0"/>
                  </a:moveTo>
                  <a:lnTo>
                    <a:pt x="57150" y="0"/>
                  </a:lnTo>
                  <a:lnTo>
                    <a:pt x="57150" y="25417"/>
                  </a:lnTo>
                  <a:lnTo>
                    <a:pt x="57150" y="54568"/>
                  </a:lnTo>
                  <a:lnTo>
                    <a:pt x="56445" y="78580"/>
                  </a:lnTo>
                  <a:lnTo>
                    <a:pt x="53779" y="105715"/>
                  </a:lnTo>
                  <a:lnTo>
                    <a:pt x="52124" y="130475"/>
                  </a:lnTo>
                  <a:lnTo>
                    <a:pt x="50683" y="152533"/>
                  </a:lnTo>
                  <a:lnTo>
                    <a:pt x="46610" y="179408"/>
                  </a:lnTo>
                  <a:lnTo>
                    <a:pt x="44385" y="195523"/>
                  </a:lnTo>
                  <a:lnTo>
                    <a:pt x="42995" y="198082"/>
                  </a:lnTo>
                  <a:lnTo>
                    <a:pt x="41363" y="199788"/>
                  </a:lnTo>
                  <a:lnTo>
                    <a:pt x="37669" y="201683"/>
                  </a:lnTo>
                  <a:lnTo>
                    <a:pt x="35696" y="202189"/>
                  </a:lnTo>
                  <a:lnTo>
                    <a:pt x="29741" y="195225"/>
                  </a:lnTo>
                  <a:lnTo>
                    <a:pt x="14420" y="167758"/>
                  </a:lnTo>
                  <a:lnTo>
                    <a:pt x="5370" y="140095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41"/>
            <p:cNvSpPr/>
            <p:nvPr>
              <p:custDataLst>
                <p:tags r:id="rId178"/>
              </p:custDataLst>
            </p:nvPr>
          </p:nvSpPr>
          <p:spPr>
            <a:xfrm>
              <a:off x="2327780" y="4472272"/>
              <a:ext cx="53016" cy="57883"/>
            </a:xfrm>
            <a:custGeom>
              <a:avLst/>
              <a:gdLst/>
              <a:ahLst/>
              <a:cxnLst/>
              <a:rect l="0" t="0" r="0" b="0"/>
              <a:pathLst>
                <a:path w="53016" h="57883">
                  <a:moveTo>
                    <a:pt x="28070" y="23528"/>
                  </a:moveTo>
                  <a:lnTo>
                    <a:pt x="28070" y="23528"/>
                  </a:lnTo>
                  <a:lnTo>
                    <a:pt x="28070" y="20157"/>
                  </a:lnTo>
                  <a:lnTo>
                    <a:pt x="27364" y="19164"/>
                  </a:lnTo>
                  <a:lnTo>
                    <a:pt x="26189" y="18502"/>
                  </a:lnTo>
                  <a:lnTo>
                    <a:pt x="24699" y="18061"/>
                  </a:lnTo>
                  <a:lnTo>
                    <a:pt x="15861" y="20810"/>
                  </a:lnTo>
                  <a:lnTo>
                    <a:pt x="10179" y="26083"/>
                  </a:lnTo>
                  <a:lnTo>
                    <a:pt x="782" y="40966"/>
                  </a:lnTo>
                  <a:lnTo>
                    <a:pt x="0" y="44326"/>
                  </a:lnTo>
                  <a:lnTo>
                    <a:pt x="185" y="47271"/>
                  </a:lnTo>
                  <a:lnTo>
                    <a:pt x="1013" y="49940"/>
                  </a:lnTo>
                  <a:lnTo>
                    <a:pt x="5697" y="54787"/>
                  </a:lnTo>
                  <a:lnTo>
                    <a:pt x="8921" y="57067"/>
                  </a:lnTo>
                  <a:lnTo>
                    <a:pt x="12482" y="57882"/>
                  </a:lnTo>
                  <a:lnTo>
                    <a:pt x="20201" y="56906"/>
                  </a:lnTo>
                  <a:lnTo>
                    <a:pt x="29109" y="52389"/>
                  </a:lnTo>
                  <a:lnTo>
                    <a:pt x="36217" y="43211"/>
                  </a:lnTo>
                  <a:lnTo>
                    <a:pt x="39421" y="28184"/>
                  </a:lnTo>
                  <a:lnTo>
                    <a:pt x="40370" y="13697"/>
                  </a:lnTo>
                  <a:lnTo>
                    <a:pt x="39798" y="10624"/>
                  </a:lnTo>
                  <a:lnTo>
                    <a:pt x="38711" y="8575"/>
                  </a:lnTo>
                  <a:lnTo>
                    <a:pt x="37281" y="7209"/>
                  </a:lnTo>
                  <a:lnTo>
                    <a:pt x="34916" y="7004"/>
                  </a:lnTo>
                  <a:lnTo>
                    <a:pt x="28526" y="8658"/>
                  </a:lnTo>
                  <a:lnTo>
                    <a:pt x="16995" y="16927"/>
                  </a:lnTo>
                  <a:lnTo>
                    <a:pt x="12564" y="24357"/>
                  </a:lnTo>
                  <a:lnTo>
                    <a:pt x="9720" y="37254"/>
                  </a:lnTo>
                  <a:lnTo>
                    <a:pt x="12598" y="47742"/>
                  </a:lnTo>
                  <a:lnTo>
                    <a:pt x="14933" y="50254"/>
                  </a:lnTo>
                  <a:lnTo>
                    <a:pt x="21291" y="53045"/>
                  </a:lnTo>
                  <a:lnTo>
                    <a:pt x="29433" y="54616"/>
                  </a:lnTo>
                  <a:lnTo>
                    <a:pt x="34085" y="53102"/>
                  </a:lnTo>
                  <a:lnTo>
                    <a:pt x="36313" y="51711"/>
                  </a:lnTo>
                  <a:lnTo>
                    <a:pt x="42821" y="43011"/>
                  </a:lnTo>
                  <a:lnTo>
                    <a:pt x="45846" y="31496"/>
                  </a:lnTo>
                  <a:lnTo>
                    <a:pt x="46743" y="19146"/>
                  </a:lnTo>
                  <a:lnTo>
                    <a:pt x="43189" y="10762"/>
                  </a:lnTo>
                  <a:lnTo>
                    <a:pt x="40266" y="6551"/>
                  </a:lnTo>
                  <a:lnTo>
                    <a:pt x="36906" y="4449"/>
                  </a:lnTo>
                  <a:lnTo>
                    <a:pt x="33255" y="3753"/>
                  </a:lnTo>
                  <a:lnTo>
                    <a:pt x="26141" y="4861"/>
                  </a:lnTo>
                  <a:lnTo>
                    <a:pt x="20628" y="7706"/>
                  </a:lnTo>
                  <a:lnTo>
                    <a:pt x="13557" y="16645"/>
                  </a:lnTo>
                  <a:lnTo>
                    <a:pt x="10364" y="28230"/>
                  </a:lnTo>
                  <a:lnTo>
                    <a:pt x="11499" y="34555"/>
                  </a:lnTo>
                  <a:lnTo>
                    <a:pt x="12790" y="37229"/>
                  </a:lnTo>
                  <a:lnTo>
                    <a:pt x="17986" y="42082"/>
                  </a:lnTo>
                  <a:lnTo>
                    <a:pt x="29449" y="50946"/>
                  </a:lnTo>
                  <a:lnTo>
                    <a:pt x="32517" y="51685"/>
                  </a:lnTo>
                  <a:lnTo>
                    <a:pt x="39689" y="50623"/>
                  </a:lnTo>
                  <a:lnTo>
                    <a:pt x="45699" y="45918"/>
                  </a:lnTo>
                  <a:lnTo>
                    <a:pt x="48289" y="42688"/>
                  </a:lnTo>
                  <a:lnTo>
                    <a:pt x="51167" y="35336"/>
                  </a:lnTo>
                  <a:lnTo>
                    <a:pt x="53015" y="15747"/>
                  </a:lnTo>
                  <a:lnTo>
                    <a:pt x="51756" y="11285"/>
                  </a:lnTo>
                  <a:lnTo>
                    <a:pt x="46593" y="4446"/>
                  </a:lnTo>
                  <a:lnTo>
                    <a:pt x="39595" y="936"/>
                  </a:lnTo>
                  <a:lnTo>
                    <a:pt x="35753" y="0"/>
                  </a:lnTo>
                  <a:lnTo>
                    <a:pt x="32487" y="81"/>
                  </a:lnTo>
                  <a:lnTo>
                    <a:pt x="26976" y="2053"/>
                  </a:lnTo>
                  <a:lnTo>
                    <a:pt x="25224" y="3567"/>
                  </a:lnTo>
                  <a:lnTo>
                    <a:pt x="23277" y="7131"/>
                  </a:lnTo>
                  <a:lnTo>
                    <a:pt x="21720" y="23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42"/>
            <p:cNvSpPr/>
            <p:nvPr>
              <p:custDataLst>
                <p:tags r:id="rId179"/>
              </p:custDataLst>
            </p:nvPr>
          </p:nvSpPr>
          <p:spPr>
            <a:xfrm>
              <a:off x="1365250" y="4941622"/>
              <a:ext cx="49243" cy="87579"/>
            </a:xfrm>
            <a:custGeom>
              <a:avLst/>
              <a:gdLst/>
              <a:ahLst/>
              <a:cxnLst/>
              <a:rect l="0" t="0" r="0" b="0"/>
              <a:pathLst>
                <a:path w="49243" h="87579">
                  <a:moveTo>
                    <a:pt x="0" y="30428"/>
                  </a:moveTo>
                  <a:lnTo>
                    <a:pt x="0" y="30428"/>
                  </a:lnTo>
                  <a:lnTo>
                    <a:pt x="6742" y="27057"/>
                  </a:lnTo>
                  <a:lnTo>
                    <a:pt x="11934" y="21639"/>
                  </a:lnTo>
                  <a:lnTo>
                    <a:pt x="17298" y="15233"/>
                  </a:lnTo>
                  <a:lnTo>
                    <a:pt x="35365" y="1653"/>
                  </a:lnTo>
                  <a:lnTo>
                    <a:pt x="39942" y="0"/>
                  </a:lnTo>
                  <a:lnTo>
                    <a:pt x="42150" y="265"/>
                  </a:lnTo>
                  <a:lnTo>
                    <a:pt x="46485" y="2441"/>
                  </a:lnTo>
                  <a:lnTo>
                    <a:pt x="48882" y="9522"/>
                  </a:lnTo>
                  <a:lnTo>
                    <a:pt x="49242" y="19725"/>
                  </a:lnTo>
                  <a:lnTo>
                    <a:pt x="45220" y="49741"/>
                  </a:lnTo>
                  <a:lnTo>
                    <a:pt x="44518" y="80859"/>
                  </a:lnTo>
                  <a:lnTo>
                    <a:pt x="44450" y="87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43"/>
            <p:cNvSpPr/>
            <p:nvPr>
              <p:custDataLst>
                <p:tags r:id="rId180"/>
              </p:custDataLst>
            </p:nvPr>
          </p:nvSpPr>
          <p:spPr>
            <a:xfrm>
              <a:off x="1276350" y="49720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0038" y="0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44"/>
            <p:cNvSpPr/>
            <p:nvPr>
              <p:custDataLst>
                <p:tags r:id="rId181"/>
              </p:custDataLst>
            </p:nvPr>
          </p:nvSpPr>
          <p:spPr>
            <a:xfrm>
              <a:off x="1181100" y="4878206"/>
              <a:ext cx="6351" cy="17645"/>
            </a:xfrm>
            <a:custGeom>
              <a:avLst/>
              <a:gdLst/>
              <a:ahLst/>
              <a:cxnLst/>
              <a:rect l="0" t="0" r="0" b="0"/>
              <a:pathLst>
                <a:path w="6351" h="1764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3659" y="8210"/>
                  </a:lnTo>
                  <a:lnTo>
                    <a:pt x="621" y="0"/>
                  </a:lnTo>
                  <a:lnTo>
                    <a:pt x="1120" y="237"/>
                  </a:lnTo>
                  <a:lnTo>
                    <a:pt x="6350" y="4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45"/>
            <p:cNvSpPr/>
            <p:nvPr>
              <p:custDataLst>
                <p:tags r:id="rId182"/>
              </p:custDataLst>
            </p:nvPr>
          </p:nvSpPr>
          <p:spPr>
            <a:xfrm>
              <a:off x="1117600" y="4949341"/>
              <a:ext cx="88901" cy="185619"/>
            </a:xfrm>
            <a:custGeom>
              <a:avLst/>
              <a:gdLst/>
              <a:ahLst/>
              <a:cxnLst/>
              <a:rect l="0" t="0" r="0" b="0"/>
              <a:pathLst>
                <a:path w="88901" h="185619">
                  <a:moveTo>
                    <a:pt x="88900" y="3659"/>
                  </a:moveTo>
                  <a:lnTo>
                    <a:pt x="88900" y="3659"/>
                  </a:lnTo>
                  <a:lnTo>
                    <a:pt x="85529" y="288"/>
                  </a:lnTo>
                  <a:lnTo>
                    <a:pt x="84536" y="0"/>
                  </a:lnTo>
                  <a:lnTo>
                    <a:pt x="83874" y="514"/>
                  </a:lnTo>
                  <a:lnTo>
                    <a:pt x="83433" y="1563"/>
                  </a:lnTo>
                  <a:lnTo>
                    <a:pt x="83430" y="19864"/>
                  </a:lnTo>
                  <a:lnTo>
                    <a:pt x="86966" y="46874"/>
                  </a:lnTo>
                  <a:lnTo>
                    <a:pt x="88040" y="69433"/>
                  </a:lnTo>
                  <a:lnTo>
                    <a:pt x="88518" y="95450"/>
                  </a:lnTo>
                  <a:lnTo>
                    <a:pt x="88025" y="121360"/>
                  </a:lnTo>
                  <a:lnTo>
                    <a:pt x="84486" y="151109"/>
                  </a:lnTo>
                  <a:lnTo>
                    <a:pt x="81051" y="176718"/>
                  </a:lnTo>
                  <a:lnTo>
                    <a:pt x="77650" y="182879"/>
                  </a:lnTo>
                  <a:lnTo>
                    <a:pt x="73787" y="185618"/>
                  </a:lnTo>
                  <a:lnTo>
                    <a:pt x="65956" y="184954"/>
                  </a:lnTo>
                  <a:lnTo>
                    <a:pt x="55419" y="181601"/>
                  </a:lnTo>
                  <a:lnTo>
                    <a:pt x="43681" y="175407"/>
                  </a:lnTo>
                  <a:lnTo>
                    <a:pt x="33290" y="162306"/>
                  </a:lnTo>
                  <a:lnTo>
                    <a:pt x="15121" y="131893"/>
                  </a:lnTo>
                  <a:lnTo>
                    <a:pt x="0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46"/>
            <p:cNvSpPr/>
            <p:nvPr>
              <p:custDataLst>
                <p:tags r:id="rId183"/>
              </p:custDataLst>
            </p:nvPr>
          </p:nvSpPr>
          <p:spPr>
            <a:xfrm>
              <a:off x="1252541" y="4469793"/>
              <a:ext cx="58496" cy="74833"/>
            </a:xfrm>
            <a:custGeom>
              <a:avLst/>
              <a:gdLst/>
              <a:ahLst/>
              <a:cxnLst/>
              <a:rect l="0" t="0" r="0" b="0"/>
              <a:pathLst>
                <a:path w="58496" h="74833">
                  <a:moveTo>
                    <a:pt x="42859" y="13307"/>
                  </a:moveTo>
                  <a:lnTo>
                    <a:pt x="42859" y="13307"/>
                  </a:lnTo>
                  <a:lnTo>
                    <a:pt x="39488" y="9936"/>
                  </a:lnTo>
                  <a:lnTo>
                    <a:pt x="35952" y="8281"/>
                  </a:lnTo>
                  <a:lnTo>
                    <a:pt x="34021" y="7840"/>
                  </a:lnTo>
                  <a:lnTo>
                    <a:pt x="24561" y="10589"/>
                  </a:lnTo>
                  <a:lnTo>
                    <a:pt x="12822" y="22615"/>
                  </a:lnTo>
                  <a:lnTo>
                    <a:pt x="3777" y="39583"/>
                  </a:lnTo>
                  <a:lnTo>
                    <a:pt x="0" y="58017"/>
                  </a:lnTo>
                  <a:lnTo>
                    <a:pt x="997" y="66809"/>
                  </a:lnTo>
                  <a:lnTo>
                    <a:pt x="2251" y="70142"/>
                  </a:lnTo>
                  <a:lnTo>
                    <a:pt x="4498" y="72363"/>
                  </a:lnTo>
                  <a:lnTo>
                    <a:pt x="10758" y="74832"/>
                  </a:lnTo>
                  <a:lnTo>
                    <a:pt x="14403" y="74079"/>
                  </a:lnTo>
                  <a:lnTo>
                    <a:pt x="22216" y="69480"/>
                  </a:lnTo>
                  <a:lnTo>
                    <a:pt x="37318" y="51371"/>
                  </a:lnTo>
                  <a:lnTo>
                    <a:pt x="40396" y="44805"/>
                  </a:lnTo>
                  <a:lnTo>
                    <a:pt x="39883" y="35773"/>
                  </a:lnTo>
                  <a:lnTo>
                    <a:pt x="37303" y="26114"/>
                  </a:lnTo>
                  <a:lnTo>
                    <a:pt x="33805" y="19469"/>
                  </a:lnTo>
                  <a:lnTo>
                    <a:pt x="29898" y="16046"/>
                  </a:lnTo>
                  <a:lnTo>
                    <a:pt x="27868" y="15132"/>
                  </a:lnTo>
                  <a:lnTo>
                    <a:pt x="25810" y="15230"/>
                  </a:lnTo>
                  <a:lnTo>
                    <a:pt x="21641" y="17219"/>
                  </a:lnTo>
                  <a:lnTo>
                    <a:pt x="15327" y="25676"/>
                  </a:lnTo>
                  <a:lnTo>
                    <a:pt x="7578" y="41177"/>
                  </a:lnTo>
                  <a:lnTo>
                    <a:pt x="6012" y="49447"/>
                  </a:lnTo>
                  <a:lnTo>
                    <a:pt x="7198" y="55945"/>
                  </a:lnTo>
                  <a:lnTo>
                    <a:pt x="8501" y="58666"/>
                  </a:lnTo>
                  <a:lnTo>
                    <a:pt x="10076" y="60479"/>
                  </a:lnTo>
                  <a:lnTo>
                    <a:pt x="13707" y="62495"/>
                  </a:lnTo>
                  <a:lnTo>
                    <a:pt x="15664" y="61621"/>
                  </a:lnTo>
                  <a:lnTo>
                    <a:pt x="21788" y="53649"/>
                  </a:lnTo>
                  <a:lnTo>
                    <a:pt x="32288" y="30840"/>
                  </a:lnTo>
                  <a:lnTo>
                    <a:pt x="35259" y="16229"/>
                  </a:lnTo>
                  <a:lnTo>
                    <a:pt x="34970" y="13138"/>
                  </a:lnTo>
                  <a:lnTo>
                    <a:pt x="34072" y="11078"/>
                  </a:lnTo>
                  <a:lnTo>
                    <a:pt x="32768" y="9704"/>
                  </a:lnTo>
                  <a:lnTo>
                    <a:pt x="29437" y="8178"/>
                  </a:lnTo>
                  <a:lnTo>
                    <a:pt x="27561" y="7771"/>
                  </a:lnTo>
                  <a:lnTo>
                    <a:pt x="26310" y="8911"/>
                  </a:lnTo>
                  <a:lnTo>
                    <a:pt x="18929" y="32719"/>
                  </a:lnTo>
                  <a:lnTo>
                    <a:pt x="18818" y="40984"/>
                  </a:lnTo>
                  <a:lnTo>
                    <a:pt x="21121" y="49362"/>
                  </a:lnTo>
                  <a:lnTo>
                    <a:pt x="26377" y="55907"/>
                  </a:lnTo>
                  <a:lnTo>
                    <a:pt x="29754" y="58641"/>
                  </a:lnTo>
                  <a:lnTo>
                    <a:pt x="33417" y="59757"/>
                  </a:lnTo>
                  <a:lnTo>
                    <a:pt x="41250" y="59116"/>
                  </a:lnTo>
                  <a:lnTo>
                    <a:pt x="47553" y="56480"/>
                  </a:lnTo>
                  <a:lnTo>
                    <a:pt x="50222" y="54789"/>
                  </a:lnTo>
                  <a:lnTo>
                    <a:pt x="52001" y="52250"/>
                  </a:lnTo>
                  <a:lnTo>
                    <a:pt x="58462" y="30656"/>
                  </a:lnTo>
                  <a:lnTo>
                    <a:pt x="58495" y="20783"/>
                  </a:lnTo>
                  <a:lnTo>
                    <a:pt x="55453" y="11690"/>
                  </a:lnTo>
                  <a:lnTo>
                    <a:pt x="49397" y="2946"/>
                  </a:lnTo>
                  <a:lnTo>
                    <a:pt x="45807" y="755"/>
                  </a:lnTo>
                  <a:lnTo>
                    <a:pt x="42002" y="0"/>
                  </a:lnTo>
                  <a:lnTo>
                    <a:pt x="22386" y="3858"/>
                  </a:lnTo>
                  <a:lnTo>
                    <a:pt x="7708" y="12781"/>
                  </a:lnTo>
                  <a:lnTo>
                    <a:pt x="5314" y="16484"/>
                  </a:lnTo>
                  <a:lnTo>
                    <a:pt x="4424" y="20364"/>
                  </a:lnTo>
                  <a:lnTo>
                    <a:pt x="4535" y="24361"/>
                  </a:lnTo>
                  <a:lnTo>
                    <a:pt x="11435" y="40101"/>
                  </a:lnTo>
                  <a:lnTo>
                    <a:pt x="18545" y="48263"/>
                  </a:lnTo>
                  <a:lnTo>
                    <a:pt x="22416" y="51428"/>
                  </a:lnTo>
                  <a:lnTo>
                    <a:pt x="27114" y="52832"/>
                  </a:lnTo>
                  <a:lnTo>
                    <a:pt x="49252" y="51734"/>
                  </a:lnTo>
                  <a:lnTo>
                    <a:pt x="51355" y="50919"/>
                  </a:lnTo>
                  <a:lnTo>
                    <a:pt x="52756" y="49671"/>
                  </a:lnTo>
                  <a:lnTo>
                    <a:pt x="53690" y="48133"/>
                  </a:lnTo>
                  <a:lnTo>
                    <a:pt x="51634" y="35855"/>
                  </a:lnTo>
                  <a:lnTo>
                    <a:pt x="44619" y="18519"/>
                  </a:lnTo>
                  <a:lnTo>
                    <a:pt x="40584" y="12566"/>
                  </a:lnTo>
                  <a:lnTo>
                    <a:pt x="38520" y="11402"/>
                  </a:lnTo>
                  <a:lnTo>
                    <a:pt x="36439" y="11331"/>
                  </a:lnTo>
                  <a:lnTo>
                    <a:pt x="30159" y="133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47"/>
            <p:cNvSpPr/>
            <p:nvPr>
              <p:custDataLst>
                <p:tags r:id="rId184"/>
              </p:custDataLst>
            </p:nvPr>
          </p:nvSpPr>
          <p:spPr>
            <a:xfrm>
              <a:off x="425450" y="1993900"/>
              <a:ext cx="84700" cy="205042"/>
            </a:xfrm>
            <a:custGeom>
              <a:avLst/>
              <a:gdLst/>
              <a:ahLst/>
              <a:cxnLst/>
              <a:rect l="0" t="0" r="0" b="0"/>
              <a:pathLst>
                <a:path w="84700" h="205042">
                  <a:moveTo>
                    <a:pt x="12700" y="0"/>
                  </a:moveTo>
                  <a:lnTo>
                    <a:pt x="12700" y="0"/>
                  </a:lnTo>
                  <a:lnTo>
                    <a:pt x="8336" y="31096"/>
                  </a:lnTo>
                  <a:lnTo>
                    <a:pt x="6742" y="57021"/>
                  </a:lnTo>
                  <a:lnTo>
                    <a:pt x="6612" y="63414"/>
                  </a:lnTo>
                  <a:lnTo>
                    <a:pt x="7936" y="67676"/>
                  </a:lnTo>
                  <a:lnTo>
                    <a:pt x="10229" y="70517"/>
                  </a:lnTo>
                  <a:lnTo>
                    <a:pt x="16541" y="73674"/>
                  </a:lnTo>
                  <a:lnTo>
                    <a:pt x="24050" y="75077"/>
                  </a:lnTo>
                  <a:lnTo>
                    <a:pt x="32091" y="73820"/>
                  </a:lnTo>
                  <a:lnTo>
                    <a:pt x="36210" y="72496"/>
                  </a:lnTo>
                  <a:lnTo>
                    <a:pt x="39663" y="68792"/>
                  </a:lnTo>
                  <a:lnTo>
                    <a:pt x="55936" y="38100"/>
                  </a:lnTo>
                  <a:lnTo>
                    <a:pt x="61259" y="19050"/>
                  </a:lnTo>
                  <a:lnTo>
                    <a:pt x="63303" y="1998"/>
                  </a:lnTo>
                  <a:lnTo>
                    <a:pt x="66854" y="30061"/>
                  </a:lnTo>
                  <a:lnTo>
                    <a:pt x="70400" y="51226"/>
                  </a:lnTo>
                  <a:lnTo>
                    <a:pt x="74328" y="76389"/>
                  </a:lnTo>
                  <a:lnTo>
                    <a:pt x="78425" y="101684"/>
                  </a:lnTo>
                  <a:lnTo>
                    <a:pt x="84699" y="132983"/>
                  </a:lnTo>
                  <a:lnTo>
                    <a:pt x="84284" y="156760"/>
                  </a:lnTo>
                  <a:lnTo>
                    <a:pt x="76322" y="177210"/>
                  </a:lnTo>
                  <a:lnTo>
                    <a:pt x="65026" y="193304"/>
                  </a:lnTo>
                  <a:lnTo>
                    <a:pt x="49371" y="203639"/>
                  </a:lnTo>
                  <a:lnTo>
                    <a:pt x="37465" y="205041"/>
                  </a:lnTo>
                  <a:lnTo>
                    <a:pt x="25118" y="202607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48"/>
            <p:cNvSpPr/>
            <p:nvPr>
              <p:custDataLst>
                <p:tags r:id="rId185"/>
              </p:custDataLst>
            </p:nvPr>
          </p:nvSpPr>
          <p:spPr>
            <a:xfrm>
              <a:off x="719480" y="2097574"/>
              <a:ext cx="118721" cy="77916"/>
            </a:xfrm>
            <a:custGeom>
              <a:avLst/>
              <a:gdLst/>
              <a:ahLst/>
              <a:cxnLst/>
              <a:rect l="0" t="0" r="0" b="0"/>
              <a:pathLst>
                <a:path w="118721" h="77916">
                  <a:moveTo>
                    <a:pt x="55220" y="29676"/>
                  </a:moveTo>
                  <a:lnTo>
                    <a:pt x="55220" y="29676"/>
                  </a:lnTo>
                  <a:lnTo>
                    <a:pt x="46382" y="29676"/>
                  </a:lnTo>
                  <a:lnTo>
                    <a:pt x="16344" y="56191"/>
                  </a:lnTo>
                  <a:lnTo>
                    <a:pt x="0" y="77694"/>
                  </a:lnTo>
                  <a:lnTo>
                    <a:pt x="768" y="77915"/>
                  </a:lnTo>
                  <a:lnTo>
                    <a:pt x="5384" y="76281"/>
                  </a:lnTo>
                  <a:lnTo>
                    <a:pt x="30783" y="46780"/>
                  </a:lnTo>
                  <a:lnTo>
                    <a:pt x="52039" y="17846"/>
                  </a:lnTo>
                  <a:lnTo>
                    <a:pt x="64757" y="2592"/>
                  </a:lnTo>
                  <a:lnTo>
                    <a:pt x="69572" y="0"/>
                  </a:lnTo>
                  <a:lnTo>
                    <a:pt x="72549" y="720"/>
                  </a:lnTo>
                  <a:lnTo>
                    <a:pt x="79620" y="5282"/>
                  </a:lnTo>
                  <a:lnTo>
                    <a:pt x="85585" y="13896"/>
                  </a:lnTo>
                  <a:lnTo>
                    <a:pt x="91293" y="23368"/>
                  </a:lnTo>
                  <a:lnTo>
                    <a:pt x="102441" y="32667"/>
                  </a:lnTo>
                  <a:lnTo>
                    <a:pt x="118720" y="42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49"/>
            <p:cNvSpPr/>
            <p:nvPr>
              <p:custDataLst>
                <p:tags r:id="rId186"/>
              </p:custDataLst>
            </p:nvPr>
          </p:nvSpPr>
          <p:spPr>
            <a:xfrm>
              <a:off x="723900" y="21590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411" y="21036"/>
                  </a:lnTo>
                  <a:lnTo>
                    <a:pt x="32507" y="14155"/>
                  </a:lnTo>
                  <a:lnTo>
                    <a:pt x="59334" y="8270"/>
                  </a:lnTo>
                  <a:lnTo>
                    <a:pt x="88077" y="184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50"/>
            <p:cNvSpPr/>
            <p:nvPr>
              <p:custDataLst>
                <p:tags r:id="rId187"/>
              </p:custDataLst>
            </p:nvPr>
          </p:nvSpPr>
          <p:spPr>
            <a:xfrm>
              <a:off x="381000" y="4414234"/>
              <a:ext cx="3914992" cy="132367"/>
            </a:xfrm>
            <a:custGeom>
              <a:avLst/>
              <a:gdLst/>
              <a:ahLst/>
              <a:cxnLst/>
              <a:rect l="0" t="0" r="0" b="0"/>
              <a:pathLst>
                <a:path w="3914992" h="132367">
                  <a:moveTo>
                    <a:pt x="0" y="132366"/>
                  </a:moveTo>
                  <a:lnTo>
                    <a:pt x="0" y="132366"/>
                  </a:lnTo>
                  <a:lnTo>
                    <a:pt x="29886" y="128995"/>
                  </a:lnTo>
                  <a:lnTo>
                    <a:pt x="51148" y="125458"/>
                  </a:lnTo>
                  <a:lnTo>
                    <a:pt x="77060" y="121535"/>
                  </a:lnTo>
                  <a:lnTo>
                    <a:pt x="105040" y="117439"/>
                  </a:lnTo>
                  <a:lnTo>
                    <a:pt x="120827" y="116770"/>
                  </a:lnTo>
                  <a:lnTo>
                    <a:pt x="137701" y="117030"/>
                  </a:lnTo>
                  <a:lnTo>
                    <a:pt x="155301" y="117909"/>
                  </a:lnTo>
                  <a:lnTo>
                    <a:pt x="174089" y="117789"/>
                  </a:lnTo>
                  <a:lnTo>
                    <a:pt x="193671" y="117003"/>
                  </a:lnTo>
                  <a:lnTo>
                    <a:pt x="213781" y="115774"/>
                  </a:lnTo>
                  <a:lnTo>
                    <a:pt x="235654" y="114955"/>
                  </a:lnTo>
                  <a:lnTo>
                    <a:pt x="258703" y="114409"/>
                  </a:lnTo>
                  <a:lnTo>
                    <a:pt x="282535" y="114044"/>
                  </a:lnTo>
                  <a:lnTo>
                    <a:pt x="307596" y="113096"/>
                  </a:lnTo>
                  <a:lnTo>
                    <a:pt x="333475" y="111758"/>
                  </a:lnTo>
                  <a:lnTo>
                    <a:pt x="359900" y="110161"/>
                  </a:lnTo>
                  <a:lnTo>
                    <a:pt x="387394" y="109096"/>
                  </a:lnTo>
                  <a:lnTo>
                    <a:pt x="415602" y="108386"/>
                  </a:lnTo>
                  <a:lnTo>
                    <a:pt x="444285" y="107912"/>
                  </a:lnTo>
                  <a:lnTo>
                    <a:pt x="473990" y="106892"/>
                  </a:lnTo>
                  <a:lnTo>
                    <a:pt x="504377" y="105505"/>
                  </a:lnTo>
                  <a:lnTo>
                    <a:pt x="535218" y="103875"/>
                  </a:lnTo>
                  <a:lnTo>
                    <a:pt x="567067" y="102789"/>
                  </a:lnTo>
                  <a:lnTo>
                    <a:pt x="599589" y="102064"/>
                  </a:lnTo>
                  <a:lnTo>
                    <a:pt x="632560" y="101582"/>
                  </a:lnTo>
                  <a:lnTo>
                    <a:pt x="665829" y="100554"/>
                  </a:lnTo>
                  <a:lnTo>
                    <a:pt x="699297" y="99164"/>
                  </a:lnTo>
                  <a:lnTo>
                    <a:pt x="732898" y="97531"/>
                  </a:lnTo>
                  <a:lnTo>
                    <a:pt x="766588" y="96443"/>
                  </a:lnTo>
                  <a:lnTo>
                    <a:pt x="800336" y="95717"/>
                  </a:lnTo>
                  <a:lnTo>
                    <a:pt x="834124" y="95233"/>
                  </a:lnTo>
                  <a:lnTo>
                    <a:pt x="868644" y="94206"/>
                  </a:lnTo>
                  <a:lnTo>
                    <a:pt x="903652" y="92815"/>
                  </a:lnTo>
                  <a:lnTo>
                    <a:pt x="938984" y="91182"/>
                  </a:lnTo>
                  <a:lnTo>
                    <a:pt x="975240" y="90093"/>
                  </a:lnTo>
                  <a:lnTo>
                    <a:pt x="1012110" y="89367"/>
                  </a:lnTo>
                  <a:lnTo>
                    <a:pt x="1049390" y="88883"/>
                  </a:lnTo>
                  <a:lnTo>
                    <a:pt x="1086238" y="88561"/>
                  </a:lnTo>
                  <a:lnTo>
                    <a:pt x="1122797" y="88346"/>
                  </a:lnTo>
                  <a:lnTo>
                    <a:pt x="1159165" y="88202"/>
                  </a:lnTo>
                  <a:lnTo>
                    <a:pt x="1196110" y="88107"/>
                  </a:lnTo>
                  <a:lnTo>
                    <a:pt x="1233440" y="88043"/>
                  </a:lnTo>
                  <a:lnTo>
                    <a:pt x="1271027" y="88001"/>
                  </a:lnTo>
                  <a:lnTo>
                    <a:pt x="1310196" y="87973"/>
                  </a:lnTo>
                  <a:lnTo>
                    <a:pt x="1350419" y="87954"/>
                  </a:lnTo>
                  <a:lnTo>
                    <a:pt x="1391346" y="87941"/>
                  </a:lnTo>
                  <a:lnTo>
                    <a:pt x="1431331" y="87933"/>
                  </a:lnTo>
                  <a:lnTo>
                    <a:pt x="1470687" y="87927"/>
                  </a:lnTo>
                  <a:lnTo>
                    <a:pt x="1509625" y="87923"/>
                  </a:lnTo>
                  <a:lnTo>
                    <a:pt x="1548989" y="87921"/>
                  </a:lnTo>
                  <a:lnTo>
                    <a:pt x="1588637" y="87919"/>
                  </a:lnTo>
                  <a:lnTo>
                    <a:pt x="1628475" y="87918"/>
                  </a:lnTo>
                  <a:lnTo>
                    <a:pt x="1667733" y="87918"/>
                  </a:lnTo>
                  <a:lnTo>
                    <a:pt x="1706605" y="87917"/>
                  </a:lnTo>
                  <a:lnTo>
                    <a:pt x="1745220" y="87916"/>
                  </a:lnTo>
                  <a:lnTo>
                    <a:pt x="1785075" y="87916"/>
                  </a:lnTo>
                  <a:lnTo>
                    <a:pt x="1825755" y="87916"/>
                  </a:lnTo>
                  <a:lnTo>
                    <a:pt x="1866987" y="87916"/>
                  </a:lnTo>
                  <a:lnTo>
                    <a:pt x="1907175" y="88622"/>
                  </a:lnTo>
                  <a:lnTo>
                    <a:pt x="1946666" y="89797"/>
                  </a:lnTo>
                  <a:lnTo>
                    <a:pt x="1985694" y="91287"/>
                  </a:lnTo>
                  <a:lnTo>
                    <a:pt x="2024413" y="92280"/>
                  </a:lnTo>
                  <a:lnTo>
                    <a:pt x="2062925" y="92942"/>
                  </a:lnTo>
                  <a:lnTo>
                    <a:pt x="2101300" y="93383"/>
                  </a:lnTo>
                  <a:lnTo>
                    <a:pt x="2140289" y="93678"/>
                  </a:lnTo>
                  <a:lnTo>
                    <a:pt x="2179687" y="93873"/>
                  </a:lnTo>
                  <a:lnTo>
                    <a:pt x="2219358" y="94004"/>
                  </a:lnTo>
                  <a:lnTo>
                    <a:pt x="2259211" y="94092"/>
                  </a:lnTo>
                  <a:lnTo>
                    <a:pt x="2299185" y="94150"/>
                  </a:lnTo>
                  <a:lnTo>
                    <a:pt x="2339240" y="94188"/>
                  </a:lnTo>
                  <a:lnTo>
                    <a:pt x="2377232" y="94920"/>
                  </a:lnTo>
                  <a:lnTo>
                    <a:pt x="2413849" y="96113"/>
                  </a:lnTo>
                  <a:lnTo>
                    <a:pt x="2449550" y="97614"/>
                  </a:lnTo>
                  <a:lnTo>
                    <a:pt x="2486755" y="98615"/>
                  </a:lnTo>
                  <a:lnTo>
                    <a:pt x="2524964" y="99282"/>
                  </a:lnTo>
                  <a:lnTo>
                    <a:pt x="2563843" y="99726"/>
                  </a:lnTo>
                  <a:lnTo>
                    <a:pt x="2601051" y="100023"/>
                  </a:lnTo>
                  <a:lnTo>
                    <a:pt x="2637145" y="100220"/>
                  </a:lnTo>
                  <a:lnTo>
                    <a:pt x="2672497" y="100352"/>
                  </a:lnTo>
                  <a:lnTo>
                    <a:pt x="2708059" y="100440"/>
                  </a:lnTo>
                  <a:lnTo>
                    <a:pt x="2743762" y="100499"/>
                  </a:lnTo>
                  <a:lnTo>
                    <a:pt x="2779558" y="100538"/>
                  </a:lnTo>
                  <a:lnTo>
                    <a:pt x="2814005" y="100564"/>
                  </a:lnTo>
                  <a:lnTo>
                    <a:pt x="2847553" y="100581"/>
                  </a:lnTo>
                  <a:lnTo>
                    <a:pt x="2880502" y="100593"/>
                  </a:lnTo>
                  <a:lnTo>
                    <a:pt x="2913757" y="100600"/>
                  </a:lnTo>
                  <a:lnTo>
                    <a:pt x="2947216" y="100606"/>
                  </a:lnTo>
                  <a:lnTo>
                    <a:pt x="2980810" y="100609"/>
                  </a:lnTo>
                  <a:lnTo>
                    <a:pt x="3013790" y="100611"/>
                  </a:lnTo>
                  <a:lnTo>
                    <a:pt x="3046360" y="100613"/>
                  </a:lnTo>
                  <a:lnTo>
                    <a:pt x="3078657" y="100614"/>
                  </a:lnTo>
                  <a:lnTo>
                    <a:pt x="3110066" y="100614"/>
                  </a:lnTo>
                  <a:lnTo>
                    <a:pt x="3140883" y="100615"/>
                  </a:lnTo>
                  <a:lnTo>
                    <a:pt x="3171305" y="100615"/>
                  </a:lnTo>
                  <a:lnTo>
                    <a:pt x="3200759" y="99910"/>
                  </a:lnTo>
                  <a:lnTo>
                    <a:pt x="3229567" y="98734"/>
                  </a:lnTo>
                  <a:lnTo>
                    <a:pt x="3257945" y="97245"/>
                  </a:lnTo>
                  <a:lnTo>
                    <a:pt x="3286035" y="96252"/>
                  </a:lnTo>
                  <a:lnTo>
                    <a:pt x="3313935" y="95590"/>
                  </a:lnTo>
                  <a:lnTo>
                    <a:pt x="3341706" y="95149"/>
                  </a:lnTo>
                  <a:lnTo>
                    <a:pt x="3367982" y="94149"/>
                  </a:lnTo>
                  <a:lnTo>
                    <a:pt x="3393260" y="92777"/>
                  </a:lnTo>
                  <a:lnTo>
                    <a:pt x="3417874" y="91156"/>
                  </a:lnTo>
                  <a:lnTo>
                    <a:pt x="3442043" y="90076"/>
                  </a:lnTo>
                  <a:lnTo>
                    <a:pt x="3465918" y="89356"/>
                  </a:lnTo>
                  <a:lnTo>
                    <a:pt x="3489596" y="88876"/>
                  </a:lnTo>
                  <a:lnTo>
                    <a:pt x="3512436" y="87850"/>
                  </a:lnTo>
                  <a:lnTo>
                    <a:pt x="3534718" y="86461"/>
                  </a:lnTo>
                  <a:lnTo>
                    <a:pt x="3556629" y="84829"/>
                  </a:lnTo>
                  <a:lnTo>
                    <a:pt x="3577586" y="83036"/>
                  </a:lnTo>
                  <a:lnTo>
                    <a:pt x="3597907" y="81135"/>
                  </a:lnTo>
                  <a:lnTo>
                    <a:pt x="3617805" y="79162"/>
                  </a:lnTo>
                  <a:lnTo>
                    <a:pt x="3636009" y="77141"/>
                  </a:lnTo>
                  <a:lnTo>
                    <a:pt x="3653083" y="75088"/>
                  </a:lnTo>
                  <a:lnTo>
                    <a:pt x="3684520" y="70926"/>
                  </a:lnTo>
                  <a:lnTo>
                    <a:pt x="3712604" y="66724"/>
                  </a:lnTo>
                  <a:lnTo>
                    <a:pt x="3735433" y="62504"/>
                  </a:lnTo>
                  <a:lnTo>
                    <a:pt x="3764152" y="54281"/>
                  </a:lnTo>
                  <a:lnTo>
                    <a:pt x="3788654" y="46670"/>
                  </a:lnTo>
                  <a:lnTo>
                    <a:pt x="3805557" y="42534"/>
                  </a:lnTo>
                  <a:lnTo>
                    <a:pt x="3814218" y="38186"/>
                  </a:lnTo>
                  <a:lnTo>
                    <a:pt x="3814929" y="38535"/>
                  </a:lnTo>
                  <a:lnTo>
                    <a:pt x="3815402" y="39473"/>
                  </a:lnTo>
                  <a:lnTo>
                    <a:pt x="3816267" y="46878"/>
                  </a:lnTo>
                  <a:lnTo>
                    <a:pt x="3817019" y="54154"/>
                  </a:lnTo>
                  <a:lnTo>
                    <a:pt x="3819998" y="70151"/>
                  </a:lnTo>
                  <a:lnTo>
                    <a:pt x="3816970" y="100785"/>
                  </a:lnTo>
                  <a:lnTo>
                    <a:pt x="3822148" y="127764"/>
                  </a:lnTo>
                  <a:lnTo>
                    <a:pt x="3822332" y="127887"/>
                  </a:lnTo>
                  <a:lnTo>
                    <a:pt x="3822686" y="100049"/>
                  </a:lnTo>
                  <a:lnTo>
                    <a:pt x="3822696" y="75832"/>
                  </a:lnTo>
                  <a:lnTo>
                    <a:pt x="3822698" y="47333"/>
                  </a:lnTo>
                  <a:lnTo>
                    <a:pt x="3824581" y="15824"/>
                  </a:lnTo>
                  <a:lnTo>
                    <a:pt x="3828167" y="2336"/>
                  </a:lnTo>
                  <a:lnTo>
                    <a:pt x="3829167" y="1229"/>
                  </a:lnTo>
                  <a:lnTo>
                    <a:pt x="3832160" y="0"/>
                  </a:lnTo>
                  <a:lnTo>
                    <a:pt x="3862603" y="12960"/>
                  </a:lnTo>
                  <a:lnTo>
                    <a:pt x="3891652" y="28895"/>
                  </a:lnTo>
                  <a:lnTo>
                    <a:pt x="3907963" y="41422"/>
                  </a:lnTo>
                  <a:lnTo>
                    <a:pt x="3913512" y="51730"/>
                  </a:lnTo>
                  <a:lnTo>
                    <a:pt x="3914991" y="57442"/>
                  </a:lnTo>
                  <a:lnTo>
                    <a:pt x="3912872" y="69433"/>
                  </a:lnTo>
                  <a:lnTo>
                    <a:pt x="3906521" y="81112"/>
                  </a:lnTo>
                  <a:lnTo>
                    <a:pt x="3879181" y="104510"/>
                  </a:lnTo>
                  <a:lnTo>
                    <a:pt x="3868734" y="109403"/>
                  </a:lnTo>
                  <a:lnTo>
                    <a:pt x="3854450" y="1133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51"/>
            <p:cNvSpPr/>
            <p:nvPr>
              <p:custDataLst>
                <p:tags r:id="rId188"/>
              </p:custDataLst>
            </p:nvPr>
          </p:nvSpPr>
          <p:spPr>
            <a:xfrm>
              <a:off x="736601" y="2197100"/>
              <a:ext cx="101562" cy="2705101"/>
            </a:xfrm>
            <a:custGeom>
              <a:avLst/>
              <a:gdLst/>
              <a:ahLst/>
              <a:cxnLst/>
              <a:rect l="0" t="0" r="0" b="0"/>
              <a:pathLst>
                <a:path w="101562" h="2705101">
                  <a:moveTo>
                    <a:pt x="76199" y="0"/>
                  </a:moveTo>
                  <a:lnTo>
                    <a:pt x="76199" y="0"/>
                  </a:lnTo>
                  <a:lnTo>
                    <a:pt x="85037" y="26515"/>
                  </a:lnTo>
                  <a:lnTo>
                    <a:pt x="91126" y="51522"/>
                  </a:lnTo>
                  <a:lnTo>
                    <a:pt x="94027" y="77903"/>
                  </a:lnTo>
                  <a:lnTo>
                    <a:pt x="98258" y="106965"/>
                  </a:lnTo>
                  <a:lnTo>
                    <a:pt x="100609" y="134548"/>
                  </a:lnTo>
                  <a:lnTo>
                    <a:pt x="101159" y="155754"/>
                  </a:lnTo>
                  <a:lnTo>
                    <a:pt x="101404" y="179291"/>
                  </a:lnTo>
                  <a:lnTo>
                    <a:pt x="101512" y="203863"/>
                  </a:lnTo>
                  <a:lnTo>
                    <a:pt x="101561" y="228895"/>
                  </a:lnTo>
                  <a:lnTo>
                    <a:pt x="100876" y="254131"/>
                  </a:lnTo>
                  <a:lnTo>
                    <a:pt x="98221" y="279458"/>
                  </a:lnTo>
                  <a:lnTo>
                    <a:pt x="94688" y="306707"/>
                  </a:lnTo>
                  <a:lnTo>
                    <a:pt x="91472" y="335281"/>
                  </a:lnTo>
                  <a:lnTo>
                    <a:pt x="90043" y="364443"/>
                  </a:lnTo>
                  <a:lnTo>
                    <a:pt x="87526" y="395749"/>
                  </a:lnTo>
                  <a:lnTo>
                    <a:pt x="85867" y="411999"/>
                  </a:lnTo>
                  <a:lnTo>
                    <a:pt x="84055" y="428477"/>
                  </a:lnTo>
                  <a:lnTo>
                    <a:pt x="82142" y="445107"/>
                  </a:lnTo>
                  <a:lnTo>
                    <a:pt x="80161" y="461838"/>
                  </a:lnTo>
                  <a:lnTo>
                    <a:pt x="78135" y="478636"/>
                  </a:lnTo>
                  <a:lnTo>
                    <a:pt x="76079" y="495480"/>
                  </a:lnTo>
                  <a:lnTo>
                    <a:pt x="74002" y="512353"/>
                  </a:lnTo>
                  <a:lnTo>
                    <a:pt x="71912" y="529952"/>
                  </a:lnTo>
                  <a:lnTo>
                    <a:pt x="69813" y="548035"/>
                  </a:lnTo>
                  <a:lnTo>
                    <a:pt x="67709" y="566440"/>
                  </a:lnTo>
                  <a:lnTo>
                    <a:pt x="65600" y="584354"/>
                  </a:lnTo>
                  <a:lnTo>
                    <a:pt x="63489" y="601942"/>
                  </a:lnTo>
                  <a:lnTo>
                    <a:pt x="61375" y="619311"/>
                  </a:lnTo>
                  <a:lnTo>
                    <a:pt x="59967" y="635830"/>
                  </a:lnTo>
                  <a:lnTo>
                    <a:pt x="58401" y="667354"/>
                  </a:lnTo>
                  <a:lnTo>
                    <a:pt x="57278" y="683380"/>
                  </a:lnTo>
                  <a:lnTo>
                    <a:pt x="55824" y="699709"/>
                  </a:lnTo>
                  <a:lnTo>
                    <a:pt x="54149" y="716239"/>
                  </a:lnTo>
                  <a:lnTo>
                    <a:pt x="53032" y="732904"/>
                  </a:lnTo>
                  <a:lnTo>
                    <a:pt x="52288" y="749658"/>
                  </a:lnTo>
                  <a:lnTo>
                    <a:pt x="51792" y="766472"/>
                  </a:lnTo>
                  <a:lnTo>
                    <a:pt x="50755" y="782620"/>
                  </a:lnTo>
                  <a:lnTo>
                    <a:pt x="47722" y="813733"/>
                  </a:lnTo>
                  <a:lnTo>
                    <a:pt x="46631" y="829650"/>
                  </a:lnTo>
                  <a:lnTo>
                    <a:pt x="45904" y="845906"/>
                  </a:lnTo>
                  <a:lnTo>
                    <a:pt x="45096" y="877608"/>
                  </a:lnTo>
                  <a:lnTo>
                    <a:pt x="44736" y="905809"/>
                  </a:lnTo>
                  <a:lnTo>
                    <a:pt x="44577" y="936217"/>
                  </a:lnTo>
                  <a:lnTo>
                    <a:pt x="44506" y="967841"/>
                  </a:lnTo>
                  <a:lnTo>
                    <a:pt x="44474" y="998359"/>
                  </a:lnTo>
                  <a:lnTo>
                    <a:pt x="44460" y="1028385"/>
                  </a:lnTo>
                  <a:lnTo>
                    <a:pt x="44454" y="1058194"/>
                  </a:lnTo>
                  <a:lnTo>
                    <a:pt x="44451" y="1087905"/>
                  </a:lnTo>
                  <a:lnTo>
                    <a:pt x="44450" y="1119454"/>
                  </a:lnTo>
                  <a:lnTo>
                    <a:pt x="43744" y="1150879"/>
                  </a:lnTo>
                  <a:lnTo>
                    <a:pt x="41078" y="1178957"/>
                  </a:lnTo>
                  <a:lnTo>
                    <a:pt x="39423" y="1207429"/>
                  </a:lnTo>
                  <a:lnTo>
                    <a:pt x="37982" y="1235841"/>
                  </a:lnTo>
                  <a:lnTo>
                    <a:pt x="34990" y="1262579"/>
                  </a:lnTo>
                  <a:lnTo>
                    <a:pt x="33189" y="1288574"/>
                  </a:lnTo>
                  <a:lnTo>
                    <a:pt x="32389" y="1314944"/>
                  </a:lnTo>
                  <a:lnTo>
                    <a:pt x="32034" y="1343127"/>
                  </a:lnTo>
                  <a:lnTo>
                    <a:pt x="31876" y="1372115"/>
                  </a:lnTo>
                  <a:lnTo>
                    <a:pt x="31805" y="1400757"/>
                  </a:lnTo>
                  <a:lnTo>
                    <a:pt x="31774" y="1427597"/>
                  </a:lnTo>
                  <a:lnTo>
                    <a:pt x="31760" y="1457401"/>
                  </a:lnTo>
                  <a:lnTo>
                    <a:pt x="32460" y="1488050"/>
                  </a:lnTo>
                  <a:lnTo>
                    <a:pt x="35122" y="1515783"/>
                  </a:lnTo>
                  <a:lnTo>
                    <a:pt x="36776" y="1544101"/>
                  </a:lnTo>
                  <a:lnTo>
                    <a:pt x="37511" y="1573856"/>
                  </a:lnTo>
                  <a:lnTo>
                    <a:pt x="37707" y="1589693"/>
                  </a:lnTo>
                  <a:lnTo>
                    <a:pt x="37838" y="1605895"/>
                  </a:lnTo>
                  <a:lnTo>
                    <a:pt x="37925" y="1622341"/>
                  </a:lnTo>
                  <a:lnTo>
                    <a:pt x="37983" y="1638950"/>
                  </a:lnTo>
                  <a:lnTo>
                    <a:pt x="38022" y="1655666"/>
                  </a:lnTo>
                  <a:lnTo>
                    <a:pt x="36183" y="1687411"/>
                  </a:lnTo>
                  <a:lnTo>
                    <a:pt x="33720" y="1717983"/>
                  </a:lnTo>
                  <a:lnTo>
                    <a:pt x="32625" y="1748033"/>
                  </a:lnTo>
                  <a:lnTo>
                    <a:pt x="30257" y="1779733"/>
                  </a:lnTo>
                  <a:lnTo>
                    <a:pt x="28638" y="1796089"/>
                  </a:lnTo>
                  <a:lnTo>
                    <a:pt x="27558" y="1812637"/>
                  </a:lnTo>
                  <a:lnTo>
                    <a:pt x="26838" y="1829314"/>
                  </a:lnTo>
                  <a:lnTo>
                    <a:pt x="26359" y="1846076"/>
                  </a:lnTo>
                  <a:lnTo>
                    <a:pt x="26039" y="1862895"/>
                  </a:lnTo>
                  <a:lnTo>
                    <a:pt x="25826" y="1879752"/>
                  </a:lnTo>
                  <a:lnTo>
                    <a:pt x="25683" y="1896635"/>
                  </a:lnTo>
                  <a:lnTo>
                    <a:pt x="24883" y="1912829"/>
                  </a:lnTo>
                  <a:lnTo>
                    <a:pt x="22112" y="1943992"/>
                  </a:lnTo>
                  <a:lnTo>
                    <a:pt x="20386" y="1960628"/>
                  </a:lnTo>
                  <a:lnTo>
                    <a:pt x="18529" y="1978069"/>
                  </a:lnTo>
                  <a:lnTo>
                    <a:pt x="16586" y="1996046"/>
                  </a:lnTo>
                  <a:lnTo>
                    <a:pt x="15290" y="2012969"/>
                  </a:lnTo>
                  <a:lnTo>
                    <a:pt x="14427" y="2029191"/>
                  </a:lnTo>
                  <a:lnTo>
                    <a:pt x="13851" y="2044944"/>
                  </a:lnTo>
                  <a:lnTo>
                    <a:pt x="12761" y="2061090"/>
                  </a:lnTo>
                  <a:lnTo>
                    <a:pt x="11330" y="2077499"/>
                  </a:lnTo>
                  <a:lnTo>
                    <a:pt x="9669" y="2094083"/>
                  </a:lnTo>
                  <a:lnTo>
                    <a:pt x="8563" y="2110783"/>
                  </a:lnTo>
                  <a:lnTo>
                    <a:pt x="7825" y="2127561"/>
                  </a:lnTo>
                  <a:lnTo>
                    <a:pt x="7333" y="2144390"/>
                  </a:lnTo>
                  <a:lnTo>
                    <a:pt x="7005" y="2160549"/>
                  </a:lnTo>
                  <a:lnTo>
                    <a:pt x="6641" y="2191674"/>
                  </a:lnTo>
                  <a:lnTo>
                    <a:pt x="4597" y="2221970"/>
                  </a:lnTo>
                  <a:lnTo>
                    <a:pt x="2043" y="2251897"/>
                  </a:lnTo>
                  <a:lnTo>
                    <a:pt x="907" y="2281662"/>
                  </a:lnTo>
                  <a:lnTo>
                    <a:pt x="403" y="2309472"/>
                  </a:lnTo>
                  <a:lnTo>
                    <a:pt x="179" y="2336648"/>
                  </a:lnTo>
                  <a:lnTo>
                    <a:pt x="79" y="2365190"/>
                  </a:lnTo>
                  <a:lnTo>
                    <a:pt x="35" y="2390575"/>
                  </a:lnTo>
                  <a:lnTo>
                    <a:pt x="15" y="2414322"/>
                  </a:lnTo>
                  <a:lnTo>
                    <a:pt x="6" y="2438988"/>
                  </a:lnTo>
                  <a:lnTo>
                    <a:pt x="2" y="2464061"/>
                  </a:lnTo>
                  <a:lnTo>
                    <a:pt x="0" y="2489316"/>
                  </a:lnTo>
                  <a:lnTo>
                    <a:pt x="0" y="2514652"/>
                  </a:lnTo>
                  <a:lnTo>
                    <a:pt x="1881" y="2538141"/>
                  </a:lnTo>
                  <a:lnTo>
                    <a:pt x="4363" y="2560341"/>
                  </a:lnTo>
                  <a:lnTo>
                    <a:pt x="5761" y="2591966"/>
                  </a:lnTo>
                  <a:lnTo>
                    <a:pt x="6880" y="2619524"/>
                  </a:lnTo>
                  <a:lnTo>
                    <a:pt x="10661" y="2644858"/>
                  </a:lnTo>
                  <a:lnTo>
                    <a:pt x="12297" y="2672739"/>
                  </a:lnTo>
                  <a:lnTo>
                    <a:pt x="12692" y="2704236"/>
                  </a:lnTo>
                  <a:lnTo>
                    <a:pt x="12699" y="270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28"/>
          <p:cNvGrpSpPr/>
          <p:nvPr/>
        </p:nvGrpSpPr>
        <p:grpSpPr>
          <a:xfrm>
            <a:off x="4459465" y="4540250"/>
            <a:ext cx="131586" cy="166021"/>
            <a:chOff x="4459465" y="4540250"/>
            <a:chExt cx="131586" cy="166021"/>
          </a:xfrm>
        </p:grpSpPr>
        <p:sp>
          <p:nvSpPr>
            <p:cNvPr id="32" name="SMARTInkShape-152"/>
            <p:cNvSpPr/>
            <p:nvPr>
              <p:custDataLst>
                <p:tags r:id="rId168"/>
              </p:custDataLst>
            </p:nvPr>
          </p:nvSpPr>
          <p:spPr>
            <a:xfrm>
              <a:off x="4459465" y="4572000"/>
              <a:ext cx="131586" cy="95251"/>
            </a:xfrm>
            <a:custGeom>
              <a:avLst/>
              <a:gdLst/>
              <a:ahLst/>
              <a:cxnLst/>
              <a:rect l="0" t="0" r="0" b="0"/>
              <a:pathLst>
                <a:path w="131586" h="95251">
                  <a:moveTo>
                    <a:pt x="10935" y="95250"/>
                  </a:moveTo>
                  <a:lnTo>
                    <a:pt x="10935" y="95250"/>
                  </a:lnTo>
                  <a:lnTo>
                    <a:pt x="0" y="95250"/>
                  </a:lnTo>
                  <a:lnTo>
                    <a:pt x="5500" y="88508"/>
                  </a:lnTo>
                  <a:lnTo>
                    <a:pt x="30140" y="67813"/>
                  </a:lnTo>
                  <a:lnTo>
                    <a:pt x="54647" y="46747"/>
                  </a:lnTo>
                  <a:lnTo>
                    <a:pt x="82526" y="30235"/>
                  </a:lnTo>
                  <a:lnTo>
                    <a:pt x="111625" y="9814"/>
                  </a:lnTo>
                  <a:lnTo>
                    <a:pt x="1315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53"/>
            <p:cNvSpPr/>
            <p:nvPr>
              <p:custDataLst>
                <p:tags r:id="rId169"/>
              </p:custDataLst>
            </p:nvPr>
          </p:nvSpPr>
          <p:spPr>
            <a:xfrm>
              <a:off x="4464050" y="4540250"/>
              <a:ext cx="120651" cy="166021"/>
            </a:xfrm>
            <a:custGeom>
              <a:avLst/>
              <a:gdLst/>
              <a:ahLst/>
              <a:cxnLst/>
              <a:rect l="0" t="0" r="0" b="0"/>
              <a:pathLst>
                <a:path w="120651" h="16602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467" y="26053"/>
                  </a:lnTo>
                  <a:lnTo>
                    <a:pt x="9459" y="47562"/>
                  </a:lnTo>
                  <a:lnTo>
                    <a:pt x="13141" y="71233"/>
                  </a:lnTo>
                  <a:lnTo>
                    <a:pt x="19246" y="94454"/>
                  </a:lnTo>
                  <a:lnTo>
                    <a:pt x="37845" y="122687"/>
                  </a:lnTo>
                  <a:lnTo>
                    <a:pt x="58486" y="144067"/>
                  </a:lnTo>
                  <a:lnTo>
                    <a:pt x="84906" y="158946"/>
                  </a:lnTo>
                  <a:lnTo>
                    <a:pt x="99825" y="165422"/>
                  </a:lnTo>
                  <a:lnTo>
                    <a:pt x="105356" y="166020"/>
                  </a:lnTo>
                  <a:lnTo>
                    <a:pt x="109748" y="165008"/>
                  </a:lnTo>
                  <a:lnTo>
                    <a:pt x="1206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SMARTInkShape-Group29"/>
          <p:cNvGrpSpPr/>
          <p:nvPr/>
        </p:nvGrpSpPr>
        <p:grpSpPr>
          <a:xfrm>
            <a:off x="952500" y="3427042"/>
            <a:ext cx="330201" cy="1024309"/>
            <a:chOff x="952500" y="3427042"/>
            <a:chExt cx="330201" cy="1024309"/>
          </a:xfrm>
        </p:grpSpPr>
        <p:sp>
          <p:nvSpPr>
            <p:cNvPr id="35" name="SMARTInkShape-154"/>
            <p:cNvSpPr/>
            <p:nvPr>
              <p:custDataLst>
                <p:tags r:id="rId161"/>
              </p:custDataLst>
            </p:nvPr>
          </p:nvSpPr>
          <p:spPr>
            <a:xfrm>
              <a:off x="1047750" y="3467100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8789" y="11376"/>
                  </a:lnTo>
                  <a:lnTo>
                    <a:pt x="12209" y="11817"/>
                  </a:lnTo>
                  <a:lnTo>
                    <a:pt x="17891" y="10426"/>
                  </a:lnTo>
                  <a:lnTo>
                    <a:pt x="23474" y="816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55"/>
            <p:cNvSpPr/>
            <p:nvPr>
              <p:custDataLst>
                <p:tags r:id="rId162"/>
              </p:custDataLst>
            </p:nvPr>
          </p:nvSpPr>
          <p:spPr>
            <a:xfrm>
              <a:off x="952500" y="34734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56"/>
            <p:cNvSpPr/>
            <p:nvPr>
              <p:custDataLst>
                <p:tags r:id="rId163"/>
              </p:custDataLst>
            </p:nvPr>
          </p:nvSpPr>
          <p:spPr>
            <a:xfrm>
              <a:off x="1210180" y="3427042"/>
              <a:ext cx="59421" cy="61108"/>
            </a:xfrm>
            <a:custGeom>
              <a:avLst/>
              <a:gdLst/>
              <a:ahLst/>
              <a:cxnLst/>
              <a:rect l="0" t="0" r="0" b="0"/>
              <a:pathLst>
                <a:path w="59421" h="61108">
                  <a:moveTo>
                    <a:pt x="28070" y="8308"/>
                  </a:moveTo>
                  <a:lnTo>
                    <a:pt x="28070" y="8308"/>
                  </a:lnTo>
                  <a:lnTo>
                    <a:pt x="24699" y="8308"/>
                  </a:lnTo>
                  <a:lnTo>
                    <a:pt x="15861" y="15050"/>
                  </a:lnTo>
                  <a:lnTo>
                    <a:pt x="3013" y="34038"/>
                  </a:lnTo>
                  <a:lnTo>
                    <a:pt x="782" y="38162"/>
                  </a:lnTo>
                  <a:lnTo>
                    <a:pt x="0" y="42321"/>
                  </a:lnTo>
                  <a:lnTo>
                    <a:pt x="1013" y="50707"/>
                  </a:lnTo>
                  <a:lnTo>
                    <a:pt x="3682" y="54212"/>
                  </a:lnTo>
                  <a:lnTo>
                    <a:pt x="12292" y="59990"/>
                  </a:lnTo>
                  <a:lnTo>
                    <a:pt x="16846" y="61107"/>
                  </a:lnTo>
                  <a:lnTo>
                    <a:pt x="38569" y="59511"/>
                  </a:lnTo>
                  <a:lnTo>
                    <a:pt x="45201" y="57405"/>
                  </a:lnTo>
                  <a:lnTo>
                    <a:pt x="47957" y="55856"/>
                  </a:lnTo>
                  <a:lnTo>
                    <a:pt x="49795" y="52707"/>
                  </a:lnTo>
                  <a:lnTo>
                    <a:pt x="52744" y="34325"/>
                  </a:lnTo>
                  <a:lnTo>
                    <a:pt x="52442" y="24810"/>
                  </a:lnTo>
                  <a:lnTo>
                    <a:pt x="48305" y="8964"/>
                  </a:lnTo>
                  <a:lnTo>
                    <a:pt x="44589" y="2015"/>
                  </a:lnTo>
                  <a:lnTo>
                    <a:pt x="41905" y="584"/>
                  </a:lnTo>
                  <a:lnTo>
                    <a:pt x="38705" y="336"/>
                  </a:lnTo>
                  <a:lnTo>
                    <a:pt x="35160" y="877"/>
                  </a:lnTo>
                  <a:lnTo>
                    <a:pt x="32091" y="2648"/>
                  </a:lnTo>
                  <a:lnTo>
                    <a:pt x="26800" y="8379"/>
                  </a:lnTo>
                  <a:lnTo>
                    <a:pt x="19854" y="22911"/>
                  </a:lnTo>
                  <a:lnTo>
                    <a:pt x="16699" y="37250"/>
                  </a:lnTo>
                  <a:lnTo>
                    <a:pt x="17842" y="46101"/>
                  </a:lnTo>
                  <a:lnTo>
                    <a:pt x="19135" y="50437"/>
                  </a:lnTo>
                  <a:lnTo>
                    <a:pt x="21408" y="53327"/>
                  </a:lnTo>
                  <a:lnTo>
                    <a:pt x="27696" y="56539"/>
                  </a:lnTo>
                  <a:lnTo>
                    <a:pt x="39170" y="58346"/>
                  </a:lnTo>
                  <a:lnTo>
                    <a:pt x="45468" y="56888"/>
                  </a:lnTo>
                  <a:lnTo>
                    <a:pt x="55260" y="50203"/>
                  </a:lnTo>
                  <a:lnTo>
                    <a:pt x="57793" y="42450"/>
                  </a:lnTo>
                  <a:lnTo>
                    <a:pt x="59420" y="23597"/>
                  </a:lnTo>
                  <a:lnTo>
                    <a:pt x="56330" y="10564"/>
                  </a:lnTo>
                  <a:lnTo>
                    <a:pt x="50978" y="3901"/>
                  </a:lnTo>
                  <a:lnTo>
                    <a:pt x="47576" y="1137"/>
                  </a:lnTo>
                  <a:lnTo>
                    <a:pt x="43896" y="0"/>
                  </a:lnTo>
                  <a:lnTo>
                    <a:pt x="36045" y="617"/>
                  </a:lnTo>
                  <a:lnTo>
                    <a:pt x="32681" y="2475"/>
                  </a:lnTo>
                  <a:lnTo>
                    <a:pt x="27062" y="8303"/>
                  </a:lnTo>
                  <a:lnTo>
                    <a:pt x="24094" y="17478"/>
                  </a:lnTo>
                  <a:lnTo>
                    <a:pt x="22189" y="33873"/>
                  </a:lnTo>
                  <a:lnTo>
                    <a:pt x="23810" y="39190"/>
                  </a:lnTo>
                  <a:lnTo>
                    <a:pt x="25230" y="41596"/>
                  </a:lnTo>
                  <a:lnTo>
                    <a:pt x="33971" y="48353"/>
                  </a:lnTo>
                  <a:lnTo>
                    <a:pt x="42126" y="51453"/>
                  </a:lnTo>
                  <a:lnTo>
                    <a:pt x="44497" y="51182"/>
                  </a:lnTo>
                  <a:lnTo>
                    <a:pt x="49011" y="49000"/>
                  </a:lnTo>
                  <a:lnTo>
                    <a:pt x="55520" y="40434"/>
                  </a:lnTo>
                  <a:lnTo>
                    <a:pt x="58546" y="28959"/>
                  </a:lnTo>
                  <a:lnTo>
                    <a:pt x="57372" y="20779"/>
                  </a:lnTo>
                  <a:lnTo>
                    <a:pt x="52745" y="10121"/>
                  </a:lnTo>
                  <a:lnTo>
                    <a:pt x="50870" y="7400"/>
                  </a:lnTo>
                  <a:lnTo>
                    <a:pt x="48209" y="5586"/>
                  </a:lnTo>
                  <a:lnTo>
                    <a:pt x="41489" y="3570"/>
                  </a:lnTo>
                  <a:lnTo>
                    <a:pt x="33799" y="4556"/>
                  </a:lnTo>
                  <a:lnTo>
                    <a:pt x="29773" y="5807"/>
                  </a:lnTo>
                  <a:lnTo>
                    <a:pt x="23418" y="10959"/>
                  </a:lnTo>
                  <a:lnTo>
                    <a:pt x="18947" y="17953"/>
                  </a:lnTo>
                  <a:lnTo>
                    <a:pt x="16960" y="25765"/>
                  </a:lnTo>
                  <a:lnTo>
                    <a:pt x="17135" y="28413"/>
                  </a:lnTo>
                  <a:lnTo>
                    <a:pt x="17958" y="30178"/>
                  </a:lnTo>
                  <a:lnTo>
                    <a:pt x="24348" y="36381"/>
                  </a:lnTo>
                  <a:lnTo>
                    <a:pt x="30179" y="38424"/>
                  </a:lnTo>
                  <a:lnTo>
                    <a:pt x="40770" y="40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57"/>
            <p:cNvSpPr/>
            <p:nvPr>
              <p:custDataLst>
                <p:tags r:id="rId164"/>
              </p:custDataLst>
            </p:nvPr>
          </p:nvSpPr>
          <p:spPr>
            <a:xfrm>
              <a:off x="1263650" y="4286250"/>
              <a:ext cx="19051" cy="165101"/>
            </a:xfrm>
            <a:custGeom>
              <a:avLst/>
              <a:gdLst/>
              <a:ahLst/>
              <a:cxnLst/>
              <a:rect l="0" t="0" r="0" b="0"/>
              <a:pathLst>
                <a:path w="19051" h="165101">
                  <a:moveTo>
                    <a:pt x="0" y="0"/>
                  </a:moveTo>
                  <a:lnTo>
                    <a:pt x="0" y="0"/>
                  </a:lnTo>
                  <a:lnTo>
                    <a:pt x="0" y="24642"/>
                  </a:lnTo>
                  <a:lnTo>
                    <a:pt x="0" y="49086"/>
                  </a:lnTo>
                  <a:lnTo>
                    <a:pt x="1882" y="80748"/>
                  </a:lnTo>
                  <a:lnTo>
                    <a:pt x="8838" y="110965"/>
                  </a:lnTo>
                  <a:lnTo>
                    <a:pt x="12643" y="139041"/>
                  </a:lnTo>
                  <a:lnTo>
                    <a:pt x="1905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58"/>
            <p:cNvSpPr/>
            <p:nvPr>
              <p:custDataLst>
                <p:tags r:id="rId165"/>
              </p:custDataLst>
            </p:nvPr>
          </p:nvSpPr>
          <p:spPr>
            <a:xfrm>
              <a:off x="1263650" y="40259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59"/>
            <p:cNvSpPr/>
            <p:nvPr>
              <p:custDataLst>
                <p:tags r:id="rId166"/>
              </p:custDataLst>
            </p:nvPr>
          </p:nvSpPr>
          <p:spPr>
            <a:xfrm>
              <a:off x="1263650" y="3752850"/>
              <a:ext cx="1" cy="88901"/>
            </a:xfrm>
            <a:custGeom>
              <a:avLst/>
              <a:gdLst/>
              <a:ahLst/>
              <a:cxnLst/>
              <a:rect l="0" t="0" r="0" b="0"/>
              <a:pathLst>
                <a:path w="1" h="8890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0" y="5729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60"/>
            <p:cNvSpPr/>
            <p:nvPr>
              <p:custDataLst>
                <p:tags r:id="rId167"/>
              </p:custDataLst>
            </p:nvPr>
          </p:nvSpPr>
          <p:spPr>
            <a:xfrm>
              <a:off x="1241530" y="3492500"/>
              <a:ext cx="9421" cy="31751"/>
            </a:xfrm>
            <a:custGeom>
              <a:avLst/>
              <a:gdLst/>
              <a:ahLst/>
              <a:cxnLst/>
              <a:rect l="0" t="0" r="0" b="0"/>
              <a:pathLst>
                <a:path w="9421" h="31751">
                  <a:moveTo>
                    <a:pt x="9420" y="0"/>
                  </a:moveTo>
                  <a:lnTo>
                    <a:pt x="9420" y="0"/>
                  </a:lnTo>
                  <a:lnTo>
                    <a:pt x="4351" y="5775"/>
                  </a:lnTo>
                  <a:lnTo>
                    <a:pt x="582" y="12209"/>
                  </a:lnTo>
                  <a:lnTo>
                    <a:pt x="0" y="15901"/>
                  </a:lnTo>
                  <a:lnTo>
                    <a:pt x="307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" name="SMARTInkShape-161"/>
          <p:cNvSpPr/>
          <p:nvPr>
            <p:custDataLst>
              <p:tags r:id="rId1"/>
            </p:custDataLst>
          </p:nvPr>
        </p:nvSpPr>
        <p:spPr>
          <a:xfrm>
            <a:off x="787662" y="3454400"/>
            <a:ext cx="50539" cy="5109"/>
          </a:xfrm>
          <a:custGeom>
            <a:avLst/>
            <a:gdLst/>
            <a:ahLst/>
            <a:cxnLst/>
            <a:rect l="0" t="0" r="0" b="0"/>
            <a:pathLst>
              <a:path w="50539" h="5109">
                <a:moveTo>
                  <a:pt x="6088" y="0"/>
                </a:moveTo>
                <a:lnTo>
                  <a:pt x="6088" y="0"/>
                </a:lnTo>
                <a:lnTo>
                  <a:pt x="2717" y="3371"/>
                </a:lnTo>
                <a:lnTo>
                  <a:pt x="1724" y="3658"/>
                </a:lnTo>
                <a:lnTo>
                  <a:pt x="1062" y="3144"/>
                </a:lnTo>
                <a:lnTo>
                  <a:pt x="0" y="621"/>
                </a:lnTo>
                <a:lnTo>
                  <a:pt x="13588" y="5108"/>
                </a:lnTo>
                <a:lnTo>
                  <a:pt x="22827" y="5092"/>
                </a:lnTo>
                <a:lnTo>
                  <a:pt x="5053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" name="SMARTInkShape-Group31"/>
          <p:cNvGrpSpPr/>
          <p:nvPr/>
        </p:nvGrpSpPr>
        <p:grpSpPr>
          <a:xfrm>
            <a:off x="2397699" y="2328041"/>
            <a:ext cx="46204" cy="237360"/>
            <a:chOff x="2397699" y="2328041"/>
            <a:chExt cx="46204" cy="237360"/>
          </a:xfrm>
        </p:grpSpPr>
        <p:sp>
          <p:nvSpPr>
            <p:cNvPr id="44" name="SMARTInkShape-162"/>
            <p:cNvSpPr/>
            <p:nvPr>
              <p:custDataLst>
                <p:tags r:id="rId159"/>
              </p:custDataLst>
            </p:nvPr>
          </p:nvSpPr>
          <p:spPr>
            <a:xfrm>
              <a:off x="2413000" y="248920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62" y="26039"/>
                  </a:lnTo>
                  <a:lnTo>
                    <a:pt x="8115" y="55813"/>
                  </a:lnTo>
                  <a:lnTo>
                    <a:pt x="12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63"/>
            <p:cNvSpPr/>
            <p:nvPr>
              <p:custDataLst>
                <p:tags r:id="rId160"/>
              </p:custDataLst>
            </p:nvPr>
          </p:nvSpPr>
          <p:spPr>
            <a:xfrm>
              <a:off x="2397699" y="2328041"/>
              <a:ext cx="46204" cy="64266"/>
            </a:xfrm>
            <a:custGeom>
              <a:avLst/>
              <a:gdLst/>
              <a:ahLst/>
              <a:cxnLst/>
              <a:rect l="0" t="0" r="0" b="0"/>
              <a:pathLst>
                <a:path w="46204" h="64266">
                  <a:moveTo>
                    <a:pt x="21651" y="27809"/>
                  </a:moveTo>
                  <a:lnTo>
                    <a:pt x="21651" y="27809"/>
                  </a:lnTo>
                  <a:lnTo>
                    <a:pt x="21651" y="13503"/>
                  </a:lnTo>
                  <a:lnTo>
                    <a:pt x="20946" y="11922"/>
                  </a:lnTo>
                  <a:lnTo>
                    <a:pt x="19770" y="10868"/>
                  </a:lnTo>
                  <a:lnTo>
                    <a:pt x="16582" y="9696"/>
                  </a:lnTo>
                  <a:lnTo>
                    <a:pt x="12813" y="9175"/>
                  </a:lnTo>
                  <a:lnTo>
                    <a:pt x="10820" y="10448"/>
                  </a:lnTo>
                  <a:lnTo>
                    <a:pt x="6724" y="15624"/>
                  </a:lnTo>
                  <a:lnTo>
                    <a:pt x="452" y="29843"/>
                  </a:lnTo>
                  <a:lnTo>
                    <a:pt x="0" y="39532"/>
                  </a:lnTo>
                  <a:lnTo>
                    <a:pt x="2150" y="47836"/>
                  </a:lnTo>
                  <a:lnTo>
                    <a:pt x="5458" y="53878"/>
                  </a:lnTo>
                  <a:lnTo>
                    <a:pt x="8034" y="55772"/>
                  </a:lnTo>
                  <a:lnTo>
                    <a:pt x="14658" y="57876"/>
                  </a:lnTo>
                  <a:lnTo>
                    <a:pt x="22306" y="56929"/>
                  </a:lnTo>
                  <a:lnTo>
                    <a:pt x="26321" y="55689"/>
                  </a:lnTo>
                  <a:lnTo>
                    <a:pt x="32664" y="50548"/>
                  </a:lnTo>
                  <a:lnTo>
                    <a:pt x="37129" y="43560"/>
                  </a:lnTo>
                  <a:lnTo>
                    <a:pt x="39643" y="30986"/>
                  </a:lnTo>
                  <a:lnTo>
                    <a:pt x="39682" y="15580"/>
                  </a:lnTo>
                  <a:lnTo>
                    <a:pt x="37191" y="8733"/>
                  </a:lnTo>
                  <a:lnTo>
                    <a:pt x="31822" y="912"/>
                  </a:lnTo>
                  <a:lnTo>
                    <a:pt x="29842" y="0"/>
                  </a:lnTo>
                  <a:lnTo>
                    <a:pt x="27817" y="97"/>
                  </a:lnTo>
                  <a:lnTo>
                    <a:pt x="25762" y="868"/>
                  </a:lnTo>
                  <a:lnTo>
                    <a:pt x="21597" y="5487"/>
                  </a:lnTo>
                  <a:lnTo>
                    <a:pt x="13174" y="23321"/>
                  </a:lnTo>
                  <a:lnTo>
                    <a:pt x="12709" y="33105"/>
                  </a:lnTo>
                  <a:lnTo>
                    <a:pt x="13573" y="37690"/>
                  </a:lnTo>
                  <a:lnTo>
                    <a:pt x="21531" y="50884"/>
                  </a:lnTo>
                  <a:lnTo>
                    <a:pt x="29455" y="60360"/>
                  </a:lnTo>
                  <a:lnTo>
                    <a:pt x="34056" y="63442"/>
                  </a:lnTo>
                  <a:lnTo>
                    <a:pt x="36271" y="64265"/>
                  </a:lnTo>
                  <a:lnTo>
                    <a:pt x="38453" y="64107"/>
                  </a:lnTo>
                  <a:lnTo>
                    <a:pt x="42760" y="62051"/>
                  </a:lnTo>
                  <a:lnTo>
                    <a:pt x="44190" y="59809"/>
                  </a:lnTo>
                  <a:lnTo>
                    <a:pt x="46203" y="49912"/>
                  </a:lnTo>
                  <a:lnTo>
                    <a:pt x="46094" y="38042"/>
                  </a:lnTo>
                  <a:lnTo>
                    <a:pt x="41907" y="26294"/>
                  </a:lnTo>
                  <a:lnTo>
                    <a:pt x="38180" y="20551"/>
                  </a:lnTo>
                  <a:lnTo>
                    <a:pt x="34171" y="17527"/>
                  </a:lnTo>
                  <a:lnTo>
                    <a:pt x="28001" y="15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SMARTInkShape-164"/>
          <p:cNvSpPr/>
          <p:nvPr>
            <p:custDataLst>
              <p:tags r:id="rId2"/>
            </p:custDataLst>
          </p:nvPr>
        </p:nvSpPr>
        <p:spPr>
          <a:xfrm>
            <a:off x="2406650" y="2990850"/>
            <a:ext cx="12701" cy="165101"/>
          </a:xfrm>
          <a:custGeom>
            <a:avLst/>
            <a:gdLst/>
            <a:ahLst/>
            <a:cxnLst/>
            <a:rect l="0" t="0" r="0" b="0"/>
            <a:pathLst>
              <a:path w="12701" h="165101">
                <a:moveTo>
                  <a:pt x="0" y="0"/>
                </a:moveTo>
                <a:lnTo>
                  <a:pt x="0" y="0"/>
                </a:lnTo>
                <a:lnTo>
                  <a:pt x="706" y="30417"/>
                </a:lnTo>
                <a:lnTo>
                  <a:pt x="3371" y="53030"/>
                </a:lnTo>
                <a:lnTo>
                  <a:pt x="5026" y="75309"/>
                </a:lnTo>
                <a:lnTo>
                  <a:pt x="5958" y="105805"/>
                </a:lnTo>
                <a:lnTo>
                  <a:pt x="8115" y="134596"/>
                </a:lnTo>
                <a:lnTo>
                  <a:pt x="12700" y="165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SMARTInkShape-165"/>
          <p:cNvSpPr/>
          <p:nvPr>
            <p:custDataLst>
              <p:tags r:id="rId3"/>
            </p:custDataLst>
          </p:nvPr>
        </p:nvSpPr>
        <p:spPr>
          <a:xfrm>
            <a:off x="2374900" y="3790950"/>
            <a:ext cx="6351" cy="82551"/>
          </a:xfrm>
          <a:custGeom>
            <a:avLst/>
            <a:gdLst/>
            <a:ahLst/>
            <a:cxnLst/>
            <a:rect l="0" t="0" r="0" b="0"/>
            <a:pathLst>
              <a:path w="6351" h="82551">
                <a:moveTo>
                  <a:pt x="6350" y="0"/>
                </a:moveTo>
                <a:lnTo>
                  <a:pt x="6350" y="0"/>
                </a:lnTo>
                <a:lnTo>
                  <a:pt x="2979" y="23597"/>
                </a:lnTo>
                <a:lnTo>
                  <a:pt x="1324" y="46471"/>
                </a:lnTo>
                <a:lnTo>
                  <a:pt x="0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SMARTInkShape-166"/>
          <p:cNvSpPr/>
          <p:nvPr>
            <p:custDataLst>
              <p:tags r:id="rId4"/>
            </p:custDataLst>
          </p:nvPr>
        </p:nvSpPr>
        <p:spPr>
          <a:xfrm>
            <a:off x="2349500" y="4362450"/>
            <a:ext cx="6351" cy="88901"/>
          </a:xfrm>
          <a:custGeom>
            <a:avLst/>
            <a:gdLst/>
            <a:ahLst/>
            <a:cxnLst/>
            <a:rect l="0" t="0" r="0" b="0"/>
            <a:pathLst>
              <a:path w="6351" h="88901">
                <a:moveTo>
                  <a:pt x="6350" y="0"/>
                </a:moveTo>
                <a:lnTo>
                  <a:pt x="6350" y="0"/>
                </a:lnTo>
                <a:lnTo>
                  <a:pt x="5644" y="25348"/>
                </a:lnTo>
                <a:lnTo>
                  <a:pt x="1986" y="53450"/>
                </a:lnTo>
                <a:lnTo>
                  <a:pt x="0" y="88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" name="SMARTInkShape-Group35"/>
          <p:cNvGrpSpPr/>
          <p:nvPr/>
        </p:nvGrpSpPr>
        <p:grpSpPr>
          <a:xfrm>
            <a:off x="3496777" y="2966333"/>
            <a:ext cx="59224" cy="913518"/>
            <a:chOff x="3496777" y="2966333"/>
            <a:chExt cx="59224" cy="913518"/>
          </a:xfrm>
        </p:grpSpPr>
        <p:sp>
          <p:nvSpPr>
            <p:cNvPr id="50" name="SMARTInkShape-167"/>
            <p:cNvSpPr/>
            <p:nvPr>
              <p:custDataLst>
                <p:tags r:id="rId154"/>
              </p:custDataLst>
            </p:nvPr>
          </p:nvSpPr>
          <p:spPr>
            <a:xfrm>
              <a:off x="3496777" y="2966333"/>
              <a:ext cx="46071" cy="68212"/>
            </a:xfrm>
            <a:custGeom>
              <a:avLst/>
              <a:gdLst/>
              <a:ahLst/>
              <a:cxnLst/>
              <a:rect l="0" t="0" r="0" b="0"/>
              <a:pathLst>
                <a:path w="46071" h="68212">
                  <a:moveTo>
                    <a:pt x="33823" y="5467"/>
                  </a:moveTo>
                  <a:lnTo>
                    <a:pt x="33823" y="5467"/>
                  </a:lnTo>
                  <a:lnTo>
                    <a:pt x="30452" y="2096"/>
                  </a:lnTo>
                  <a:lnTo>
                    <a:pt x="26916" y="441"/>
                  </a:lnTo>
                  <a:lnTo>
                    <a:pt x="24985" y="0"/>
                  </a:lnTo>
                  <a:lnTo>
                    <a:pt x="22992" y="411"/>
                  </a:lnTo>
                  <a:lnTo>
                    <a:pt x="18896" y="2749"/>
                  </a:lnTo>
                  <a:lnTo>
                    <a:pt x="12624" y="11404"/>
                  </a:lnTo>
                  <a:lnTo>
                    <a:pt x="9668" y="26276"/>
                  </a:lnTo>
                  <a:lnTo>
                    <a:pt x="8792" y="40717"/>
                  </a:lnTo>
                  <a:lnTo>
                    <a:pt x="10080" y="44489"/>
                  </a:lnTo>
                  <a:lnTo>
                    <a:pt x="22761" y="57948"/>
                  </a:lnTo>
                  <a:lnTo>
                    <a:pt x="25743" y="58799"/>
                  </a:lnTo>
                  <a:lnTo>
                    <a:pt x="32819" y="57862"/>
                  </a:lnTo>
                  <a:lnTo>
                    <a:pt x="38786" y="53213"/>
                  </a:lnTo>
                  <a:lnTo>
                    <a:pt x="41365" y="49998"/>
                  </a:lnTo>
                  <a:lnTo>
                    <a:pt x="44231" y="42662"/>
                  </a:lnTo>
                  <a:lnTo>
                    <a:pt x="46070" y="26455"/>
                  </a:lnTo>
                  <a:lnTo>
                    <a:pt x="42559" y="18088"/>
                  </a:lnTo>
                  <a:lnTo>
                    <a:pt x="39647" y="13880"/>
                  </a:lnTo>
                  <a:lnTo>
                    <a:pt x="37000" y="11781"/>
                  </a:lnTo>
                  <a:lnTo>
                    <a:pt x="34530" y="11088"/>
                  </a:lnTo>
                  <a:lnTo>
                    <a:pt x="29198" y="12199"/>
                  </a:lnTo>
                  <a:lnTo>
                    <a:pt x="10210" y="20613"/>
                  </a:lnTo>
                  <a:lnTo>
                    <a:pt x="3808" y="28426"/>
                  </a:lnTo>
                  <a:lnTo>
                    <a:pt x="1113" y="33473"/>
                  </a:lnTo>
                  <a:lnTo>
                    <a:pt x="0" y="42844"/>
                  </a:lnTo>
                  <a:lnTo>
                    <a:pt x="5034" y="60357"/>
                  </a:lnTo>
                  <a:lnTo>
                    <a:pt x="7575" y="63227"/>
                  </a:lnTo>
                  <a:lnTo>
                    <a:pt x="14161" y="66416"/>
                  </a:lnTo>
                  <a:lnTo>
                    <a:pt x="22431" y="68211"/>
                  </a:lnTo>
                  <a:lnTo>
                    <a:pt x="24817" y="67757"/>
                  </a:lnTo>
                  <a:lnTo>
                    <a:pt x="29350" y="65372"/>
                  </a:lnTo>
                  <a:lnTo>
                    <a:pt x="35869" y="56691"/>
                  </a:lnTo>
                  <a:lnTo>
                    <a:pt x="42269" y="45182"/>
                  </a:lnTo>
                  <a:lnTo>
                    <a:pt x="45262" y="29464"/>
                  </a:lnTo>
                  <a:lnTo>
                    <a:pt x="42778" y="14772"/>
                  </a:lnTo>
                  <a:lnTo>
                    <a:pt x="37569" y="7721"/>
                  </a:lnTo>
                  <a:lnTo>
                    <a:pt x="34203" y="4853"/>
                  </a:lnTo>
                  <a:lnTo>
                    <a:pt x="29843" y="3647"/>
                  </a:lnTo>
                  <a:lnTo>
                    <a:pt x="19354" y="4187"/>
                  </a:lnTo>
                  <a:lnTo>
                    <a:pt x="15005" y="6025"/>
                  </a:lnTo>
                  <a:lnTo>
                    <a:pt x="8291" y="11830"/>
                  </a:lnTo>
                  <a:lnTo>
                    <a:pt x="4836" y="19113"/>
                  </a:lnTo>
                  <a:lnTo>
                    <a:pt x="2619" y="35287"/>
                  </a:lnTo>
                  <a:lnTo>
                    <a:pt x="3848" y="38753"/>
                  </a:lnTo>
                  <a:lnTo>
                    <a:pt x="8977" y="44485"/>
                  </a:lnTo>
                  <a:lnTo>
                    <a:pt x="23062" y="53208"/>
                  </a:lnTo>
                  <a:lnTo>
                    <a:pt x="33370" y="55663"/>
                  </a:lnTo>
                  <a:lnTo>
                    <a:pt x="35637" y="55864"/>
                  </a:lnTo>
                  <a:lnTo>
                    <a:pt x="37150" y="55293"/>
                  </a:lnTo>
                  <a:lnTo>
                    <a:pt x="38157" y="54206"/>
                  </a:lnTo>
                  <a:lnTo>
                    <a:pt x="43146" y="44022"/>
                  </a:lnTo>
                  <a:lnTo>
                    <a:pt x="43141" y="34597"/>
                  </a:lnTo>
                  <a:lnTo>
                    <a:pt x="40759" y="14671"/>
                  </a:lnTo>
                  <a:lnTo>
                    <a:pt x="39153" y="11603"/>
                  </a:lnTo>
                  <a:lnTo>
                    <a:pt x="36671" y="9557"/>
                  </a:lnTo>
                  <a:lnTo>
                    <a:pt x="33604" y="8194"/>
                  </a:lnTo>
                  <a:lnTo>
                    <a:pt x="26435" y="8560"/>
                  </a:lnTo>
                  <a:lnTo>
                    <a:pt x="22548" y="9646"/>
                  </a:lnTo>
                  <a:lnTo>
                    <a:pt x="16347" y="14615"/>
                  </a:lnTo>
                  <a:lnTo>
                    <a:pt x="11945" y="21527"/>
                  </a:lnTo>
                  <a:lnTo>
                    <a:pt x="9988" y="29303"/>
                  </a:lnTo>
                  <a:lnTo>
                    <a:pt x="11000" y="37462"/>
                  </a:lnTo>
                  <a:lnTo>
                    <a:pt x="12258" y="41614"/>
                  </a:lnTo>
                  <a:lnTo>
                    <a:pt x="14508" y="44382"/>
                  </a:lnTo>
                  <a:lnTo>
                    <a:pt x="32229" y="52559"/>
                  </a:lnTo>
                  <a:lnTo>
                    <a:pt x="35583" y="53089"/>
                  </a:lnTo>
                  <a:lnTo>
                    <a:pt x="44943" y="50474"/>
                  </a:lnTo>
                  <a:lnTo>
                    <a:pt x="45821" y="46401"/>
                  </a:lnTo>
                  <a:lnTo>
                    <a:pt x="46055" y="43340"/>
                  </a:lnTo>
                  <a:lnTo>
                    <a:pt x="43013" y="32289"/>
                  </a:lnTo>
                  <a:lnTo>
                    <a:pt x="37673" y="26090"/>
                  </a:lnTo>
                  <a:lnTo>
                    <a:pt x="32006" y="20983"/>
                  </a:lnTo>
                  <a:lnTo>
                    <a:pt x="29488" y="16361"/>
                  </a:lnTo>
                  <a:lnTo>
                    <a:pt x="27405" y="15552"/>
                  </a:lnTo>
                  <a:lnTo>
                    <a:pt x="13344" y="17683"/>
                  </a:lnTo>
                  <a:lnTo>
                    <a:pt x="11704" y="18550"/>
                  </a:lnTo>
                  <a:lnTo>
                    <a:pt x="10610" y="19833"/>
                  </a:lnTo>
                  <a:lnTo>
                    <a:pt x="8423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68"/>
            <p:cNvSpPr/>
            <p:nvPr>
              <p:custDataLst>
                <p:tags r:id="rId155"/>
              </p:custDataLst>
            </p:nvPr>
          </p:nvSpPr>
          <p:spPr>
            <a:xfrm>
              <a:off x="3530600" y="378460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6350" y="0"/>
                  </a:moveTo>
                  <a:lnTo>
                    <a:pt x="6350" y="0"/>
                  </a:lnTo>
                  <a:lnTo>
                    <a:pt x="5645" y="25348"/>
                  </a:lnTo>
                  <a:lnTo>
                    <a:pt x="1986" y="54156"/>
                  </a:lnTo>
                  <a:lnTo>
                    <a:pt x="588" y="81506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69"/>
            <p:cNvSpPr/>
            <p:nvPr>
              <p:custDataLst>
                <p:tags r:id="rId156"/>
              </p:custDataLst>
            </p:nvPr>
          </p:nvSpPr>
          <p:spPr>
            <a:xfrm>
              <a:off x="3543300" y="3505200"/>
              <a:ext cx="12701" cy="57151"/>
            </a:xfrm>
            <a:custGeom>
              <a:avLst/>
              <a:gdLst/>
              <a:ahLst/>
              <a:cxnLst/>
              <a:rect l="0" t="0" r="0" b="0"/>
              <a:pathLst>
                <a:path w="12701" h="57151">
                  <a:moveTo>
                    <a:pt x="12700" y="0"/>
                  </a:moveTo>
                  <a:lnTo>
                    <a:pt x="12700" y="0"/>
                  </a:lnTo>
                  <a:lnTo>
                    <a:pt x="5793" y="29511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70"/>
            <p:cNvSpPr/>
            <p:nvPr>
              <p:custDataLst>
                <p:tags r:id="rId157"/>
              </p:custDataLst>
            </p:nvPr>
          </p:nvSpPr>
          <p:spPr>
            <a:xfrm>
              <a:off x="3543300" y="33020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71"/>
            <p:cNvSpPr/>
            <p:nvPr>
              <p:custDataLst>
                <p:tags r:id="rId158"/>
              </p:custDataLst>
            </p:nvPr>
          </p:nvSpPr>
          <p:spPr>
            <a:xfrm>
              <a:off x="3524512" y="3035300"/>
              <a:ext cx="6089" cy="63501"/>
            </a:xfrm>
            <a:custGeom>
              <a:avLst/>
              <a:gdLst/>
              <a:ahLst/>
              <a:cxnLst/>
              <a:rect l="0" t="0" r="0" b="0"/>
              <a:pathLst>
                <a:path w="6089" h="63501">
                  <a:moveTo>
                    <a:pt x="6088" y="0"/>
                  </a:moveTo>
                  <a:lnTo>
                    <a:pt x="6088" y="0"/>
                  </a:lnTo>
                  <a:lnTo>
                    <a:pt x="2717" y="3371"/>
                  </a:lnTo>
                  <a:lnTo>
                    <a:pt x="1062" y="6907"/>
                  </a:lnTo>
                  <a:lnTo>
                    <a:pt x="0" y="18298"/>
                  </a:lnTo>
                  <a:lnTo>
                    <a:pt x="4799" y="45187"/>
                  </a:lnTo>
                  <a:lnTo>
                    <a:pt x="608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36"/>
          <p:cNvGrpSpPr/>
          <p:nvPr/>
        </p:nvGrpSpPr>
        <p:grpSpPr>
          <a:xfrm>
            <a:off x="3505200" y="4216400"/>
            <a:ext cx="12701" cy="215901"/>
            <a:chOff x="3505200" y="4216400"/>
            <a:chExt cx="12701" cy="215901"/>
          </a:xfrm>
        </p:grpSpPr>
        <p:sp>
          <p:nvSpPr>
            <p:cNvPr id="56" name="SMARTInkShape-172"/>
            <p:cNvSpPr/>
            <p:nvPr>
              <p:custDataLst>
                <p:tags r:id="rId152"/>
              </p:custDataLst>
            </p:nvPr>
          </p:nvSpPr>
          <p:spPr>
            <a:xfrm>
              <a:off x="3505200" y="434340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12700" y="0"/>
                  </a:moveTo>
                  <a:lnTo>
                    <a:pt x="12700" y="0"/>
                  </a:lnTo>
                  <a:lnTo>
                    <a:pt x="9329" y="29886"/>
                  </a:lnTo>
                  <a:lnTo>
                    <a:pt x="2575" y="6114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73"/>
            <p:cNvSpPr/>
            <p:nvPr>
              <p:custDataLst>
                <p:tags r:id="rId153"/>
              </p:custDataLst>
            </p:nvPr>
          </p:nvSpPr>
          <p:spPr>
            <a:xfrm>
              <a:off x="3517900" y="4216400"/>
              <a:ext cx="1" cy="57151"/>
            </a:xfrm>
            <a:custGeom>
              <a:avLst/>
              <a:gdLst/>
              <a:ahLst/>
              <a:cxnLst/>
              <a:rect l="0" t="0" r="0" b="0"/>
              <a:pathLst>
                <a:path w="1" h="57151">
                  <a:moveTo>
                    <a:pt x="0" y="0"/>
                  </a:moveTo>
                  <a:lnTo>
                    <a:pt x="0" y="0"/>
                  </a:lnTo>
                  <a:lnTo>
                    <a:pt x="0" y="2464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" name="SMARTInkShape-174"/>
          <p:cNvSpPr/>
          <p:nvPr>
            <p:custDataLst>
              <p:tags r:id="rId5"/>
            </p:custDataLst>
          </p:nvPr>
        </p:nvSpPr>
        <p:spPr>
          <a:xfrm>
            <a:off x="1238250" y="2343445"/>
            <a:ext cx="1161686" cy="1098256"/>
          </a:xfrm>
          <a:custGeom>
            <a:avLst/>
            <a:gdLst/>
            <a:ahLst/>
            <a:cxnLst/>
            <a:rect l="0" t="0" r="0" b="0"/>
            <a:pathLst>
              <a:path w="1161686" h="1098256">
                <a:moveTo>
                  <a:pt x="0" y="1098255"/>
                </a:moveTo>
                <a:lnTo>
                  <a:pt x="0" y="1098255"/>
                </a:lnTo>
                <a:lnTo>
                  <a:pt x="3371" y="1098255"/>
                </a:lnTo>
                <a:lnTo>
                  <a:pt x="6908" y="1096374"/>
                </a:lnTo>
                <a:lnTo>
                  <a:pt x="8838" y="1094884"/>
                </a:lnTo>
                <a:lnTo>
                  <a:pt x="10984" y="1091347"/>
                </a:lnTo>
                <a:lnTo>
                  <a:pt x="11556" y="1089417"/>
                </a:lnTo>
                <a:lnTo>
                  <a:pt x="15955" y="1085390"/>
                </a:lnTo>
                <a:lnTo>
                  <a:pt x="21908" y="1080543"/>
                </a:lnTo>
                <a:lnTo>
                  <a:pt x="30637" y="1070586"/>
                </a:lnTo>
                <a:lnTo>
                  <a:pt x="57840" y="1051555"/>
                </a:lnTo>
                <a:lnTo>
                  <a:pt x="83392" y="1022891"/>
                </a:lnTo>
                <a:lnTo>
                  <a:pt x="106710" y="998392"/>
                </a:lnTo>
                <a:lnTo>
                  <a:pt x="130788" y="973259"/>
                </a:lnTo>
                <a:lnTo>
                  <a:pt x="151641" y="948644"/>
                </a:lnTo>
                <a:lnTo>
                  <a:pt x="175769" y="921006"/>
                </a:lnTo>
                <a:lnTo>
                  <a:pt x="191780" y="903449"/>
                </a:lnTo>
                <a:lnTo>
                  <a:pt x="221805" y="881210"/>
                </a:lnTo>
                <a:lnTo>
                  <a:pt x="251735" y="853513"/>
                </a:lnTo>
                <a:lnTo>
                  <a:pt x="279515" y="831044"/>
                </a:lnTo>
                <a:lnTo>
                  <a:pt x="306692" y="806110"/>
                </a:lnTo>
                <a:lnTo>
                  <a:pt x="331730" y="784276"/>
                </a:lnTo>
                <a:lnTo>
                  <a:pt x="357665" y="753826"/>
                </a:lnTo>
                <a:lnTo>
                  <a:pt x="386114" y="724862"/>
                </a:lnTo>
                <a:lnTo>
                  <a:pt x="414082" y="705713"/>
                </a:lnTo>
                <a:lnTo>
                  <a:pt x="445049" y="682744"/>
                </a:lnTo>
                <a:lnTo>
                  <a:pt x="476159" y="653717"/>
                </a:lnTo>
                <a:lnTo>
                  <a:pt x="506668" y="628352"/>
                </a:lnTo>
                <a:lnTo>
                  <a:pt x="537556" y="598721"/>
                </a:lnTo>
                <a:lnTo>
                  <a:pt x="568494" y="567854"/>
                </a:lnTo>
                <a:lnTo>
                  <a:pt x="594705" y="536182"/>
                </a:lnTo>
                <a:lnTo>
                  <a:pt x="624412" y="511406"/>
                </a:lnTo>
                <a:lnTo>
                  <a:pt x="650522" y="482127"/>
                </a:lnTo>
                <a:lnTo>
                  <a:pt x="681684" y="454959"/>
                </a:lnTo>
                <a:lnTo>
                  <a:pt x="713382" y="429403"/>
                </a:lnTo>
                <a:lnTo>
                  <a:pt x="743237" y="404853"/>
                </a:lnTo>
                <a:lnTo>
                  <a:pt x="769113" y="380458"/>
                </a:lnTo>
                <a:lnTo>
                  <a:pt x="798787" y="357137"/>
                </a:lnTo>
                <a:lnTo>
                  <a:pt x="825241" y="335363"/>
                </a:lnTo>
                <a:lnTo>
                  <a:pt x="850849" y="315043"/>
                </a:lnTo>
                <a:lnTo>
                  <a:pt x="876290" y="291378"/>
                </a:lnTo>
                <a:lnTo>
                  <a:pt x="903685" y="265068"/>
                </a:lnTo>
                <a:lnTo>
                  <a:pt x="934905" y="238957"/>
                </a:lnTo>
                <a:lnTo>
                  <a:pt x="965161" y="207378"/>
                </a:lnTo>
                <a:lnTo>
                  <a:pt x="979770" y="191530"/>
                </a:lnTo>
                <a:lnTo>
                  <a:pt x="993741" y="177898"/>
                </a:lnTo>
                <a:lnTo>
                  <a:pt x="1020417" y="147894"/>
                </a:lnTo>
                <a:lnTo>
                  <a:pt x="1049172" y="122604"/>
                </a:lnTo>
                <a:lnTo>
                  <a:pt x="1074274" y="94015"/>
                </a:lnTo>
                <a:lnTo>
                  <a:pt x="1098119" y="64967"/>
                </a:lnTo>
                <a:lnTo>
                  <a:pt x="1103297" y="59755"/>
                </a:lnTo>
                <a:lnTo>
                  <a:pt x="1113441" y="52148"/>
                </a:lnTo>
                <a:lnTo>
                  <a:pt x="1139536" y="21640"/>
                </a:lnTo>
                <a:lnTo>
                  <a:pt x="1145915" y="10390"/>
                </a:lnTo>
                <a:lnTo>
                  <a:pt x="1149705" y="7981"/>
                </a:lnTo>
                <a:lnTo>
                  <a:pt x="1153741" y="6206"/>
                </a:lnTo>
                <a:lnTo>
                  <a:pt x="1161685" y="0"/>
                </a:lnTo>
                <a:lnTo>
                  <a:pt x="1155700" y="124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SMARTInkShape-175"/>
          <p:cNvSpPr/>
          <p:nvPr>
            <p:custDataLst>
              <p:tags r:id="rId6"/>
            </p:custDataLst>
          </p:nvPr>
        </p:nvSpPr>
        <p:spPr>
          <a:xfrm>
            <a:off x="971550" y="2478484"/>
            <a:ext cx="99944" cy="274582"/>
          </a:xfrm>
          <a:custGeom>
            <a:avLst/>
            <a:gdLst/>
            <a:ahLst/>
            <a:cxnLst/>
            <a:rect l="0" t="0" r="0" b="0"/>
            <a:pathLst>
              <a:path w="99944" h="274582">
                <a:moveTo>
                  <a:pt x="38100" y="10716"/>
                </a:moveTo>
                <a:lnTo>
                  <a:pt x="38100" y="10716"/>
                </a:lnTo>
                <a:lnTo>
                  <a:pt x="29262" y="37231"/>
                </a:lnTo>
                <a:lnTo>
                  <a:pt x="29915" y="58867"/>
                </a:lnTo>
                <a:lnTo>
                  <a:pt x="34577" y="73039"/>
                </a:lnTo>
                <a:lnTo>
                  <a:pt x="38416" y="77221"/>
                </a:lnTo>
                <a:lnTo>
                  <a:pt x="40427" y="78336"/>
                </a:lnTo>
                <a:lnTo>
                  <a:pt x="48307" y="77693"/>
                </a:lnTo>
                <a:lnTo>
                  <a:pt x="58159" y="74350"/>
                </a:lnTo>
                <a:lnTo>
                  <a:pt x="67241" y="68161"/>
                </a:lnTo>
                <a:lnTo>
                  <a:pt x="74100" y="58825"/>
                </a:lnTo>
                <a:lnTo>
                  <a:pt x="78794" y="47620"/>
                </a:lnTo>
                <a:lnTo>
                  <a:pt x="82056" y="16908"/>
                </a:lnTo>
                <a:lnTo>
                  <a:pt x="82403" y="4711"/>
                </a:lnTo>
                <a:lnTo>
                  <a:pt x="81747" y="2479"/>
                </a:lnTo>
                <a:lnTo>
                  <a:pt x="80603" y="992"/>
                </a:lnTo>
                <a:lnTo>
                  <a:pt x="79136" y="0"/>
                </a:lnTo>
                <a:lnTo>
                  <a:pt x="78157" y="750"/>
                </a:lnTo>
                <a:lnTo>
                  <a:pt x="77070" y="5346"/>
                </a:lnTo>
                <a:lnTo>
                  <a:pt x="80736" y="32050"/>
                </a:lnTo>
                <a:lnTo>
                  <a:pt x="81744" y="55711"/>
                </a:lnTo>
                <a:lnTo>
                  <a:pt x="85955" y="84571"/>
                </a:lnTo>
                <a:lnTo>
                  <a:pt x="91824" y="116213"/>
                </a:lnTo>
                <a:lnTo>
                  <a:pt x="94377" y="132553"/>
                </a:lnTo>
                <a:lnTo>
                  <a:pt x="96785" y="149090"/>
                </a:lnTo>
                <a:lnTo>
                  <a:pt x="99460" y="180636"/>
                </a:lnTo>
                <a:lnTo>
                  <a:pt x="99943" y="209003"/>
                </a:lnTo>
                <a:lnTo>
                  <a:pt x="96249" y="239428"/>
                </a:lnTo>
                <a:lnTo>
                  <a:pt x="89980" y="258007"/>
                </a:lnTo>
                <a:lnTo>
                  <a:pt x="83265" y="267849"/>
                </a:lnTo>
                <a:lnTo>
                  <a:pt x="78794" y="271038"/>
                </a:lnTo>
                <a:lnTo>
                  <a:pt x="68181" y="274581"/>
                </a:lnTo>
                <a:lnTo>
                  <a:pt x="54527" y="270512"/>
                </a:lnTo>
                <a:lnTo>
                  <a:pt x="39756" y="260942"/>
                </a:lnTo>
                <a:lnTo>
                  <a:pt x="9939" y="230465"/>
                </a:lnTo>
                <a:lnTo>
                  <a:pt x="4417" y="221036"/>
                </a:lnTo>
                <a:lnTo>
                  <a:pt x="0" y="20756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" name="SMARTInkShape-Group39"/>
          <p:cNvGrpSpPr/>
          <p:nvPr/>
        </p:nvGrpSpPr>
        <p:grpSpPr>
          <a:xfrm>
            <a:off x="1117600" y="2058283"/>
            <a:ext cx="1047751" cy="525243"/>
            <a:chOff x="1117600" y="2058283"/>
            <a:chExt cx="1047751" cy="525243"/>
          </a:xfrm>
        </p:grpSpPr>
        <p:sp>
          <p:nvSpPr>
            <p:cNvPr id="61" name="SMARTInkShape-176"/>
            <p:cNvSpPr/>
            <p:nvPr>
              <p:custDataLst>
                <p:tags r:id="rId135"/>
              </p:custDataLst>
            </p:nvPr>
          </p:nvSpPr>
          <p:spPr>
            <a:xfrm>
              <a:off x="1847850" y="244475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82550"/>
                  </a:moveTo>
                  <a:lnTo>
                    <a:pt x="0" y="82550"/>
                  </a:lnTo>
                  <a:lnTo>
                    <a:pt x="15580" y="58131"/>
                  </a:lnTo>
                  <a:lnTo>
                    <a:pt x="43033" y="32649"/>
                  </a:lnTo>
                  <a:lnTo>
                    <a:pt x="69570" y="1329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77"/>
            <p:cNvSpPr/>
            <p:nvPr>
              <p:custDataLst>
                <p:tags r:id="rId136"/>
              </p:custDataLst>
            </p:nvPr>
          </p:nvSpPr>
          <p:spPr>
            <a:xfrm>
              <a:off x="1860550" y="2445633"/>
              <a:ext cx="91189" cy="81668"/>
            </a:xfrm>
            <a:custGeom>
              <a:avLst/>
              <a:gdLst/>
              <a:ahLst/>
              <a:cxnLst/>
              <a:rect l="0" t="0" r="0" b="0"/>
              <a:pathLst>
                <a:path w="91189" h="816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8838" y="20242"/>
                  </a:lnTo>
                  <a:lnTo>
                    <a:pt x="18418" y="43977"/>
                  </a:lnTo>
                  <a:lnTo>
                    <a:pt x="27941" y="56449"/>
                  </a:lnTo>
                  <a:lnTo>
                    <a:pt x="41111" y="65285"/>
                  </a:lnTo>
                  <a:lnTo>
                    <a:pt x="69191" y="76706"/>
                  </a:lnTo>
                  <a:lnTo>
                    <a:pt x="91188" y="81377"/>
                  </a:lnTo>
                  <a:lnTo>
                    <a:pt x="91131" y="81473"/>
                  </a:lnTo>
                  <a:lnTo>
                    <a:pt x="8890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78"/>
            <p:cNvSpPr/>
            <p:nvPr>
              <p:custDataLst>
                <p:tags r:id="rId137"/>
              </p:custDataLst>
            </p:nvPr>
          </p:nvSpPr>
          <p:spPr>
            <a:xfrm>
              <a:off x="1703746" y="2463800"/>
              <a:ext cx="116989" cy="99086"/>
            </a:xfrm>
            <a:custGeom>
              <a:avLst/>
              <a:gdLst/>
              <a:ahLst/>
              <a:cxnLst/>
              <a:rect l="0" t="0" r="0" b="0"/>
              <a:pathLst>
                <a:path w="116989" h="99086">
                  <a:moveTo>
                    <a:pt x="55204" y="0"/>
                  </a:moveTo>
                  <a:lnTo>
                    <a:pt x="55204" y="0"/>
                  </a:lnTo>
                  <a:lnTo>
                    <a:pt x="48462" y="0"/>
                  </a:lnTo>
                  <a:lnTo>
                    <a:pt x="39507" y="9407"/>
                  </a:lnTo>
                  <a:lnTo>
                    <a:pt x="22566" y="34537"/>
                  </a:lnTo>
                  <a:lnTo>
                    <a:pt x="7904" y="60563"/>
                  </a:lnTo>
                  <a:lnTo>
                    <a:pt x="0" y="81578"/>
                  </a:lnTo>
                  <a:lnTo>
                    <a:pt x="57" y="84019"/>
                  </a:lnTo>
                  <a:lnTo>
                    <a:pt x="800" y="85646"/>
                  </a:lnTo>
                  <a:lnTo>
                    <a:pt x="2001" y="86730"/>
                  </a:lnTo>
                  <a:lnTo>
                    <a:pt x="4213" y="85337"/>
                  </a:lnTo>
                  <a:lnTo>
                    <a:pt x="10434" y="78144"/>
                  </a:lnTo>
                  <a:lnTo>
                    <a:pt x="25926" y="47552"/>
                  </a:lnTo>
                  <a:lnTo>
                    <a:pt x="40693" y="19663"/>
                  </a:lnTo>
                  <a:lnTo>
                    <a:pt x="47242" y="3884"/>
                  </a:lnTo>
                  <a:lnTo>
                    <a:pt x="48485" y="2589"/>
                  </a:lnTo>
                  <a:lnTo>
                    <a:pt x="51748" y="1151"/>
                  </a:lnTo>
                  <a:lnTo>
                    <a:pt x="53605" y="1473"/>
                  </a:lnTo>
                  <a:lnTo>
                    <a:pt x="81749" y="19818"/>
                  </a:lnTo>
                  <a:lnTo>
                    <a:pt x="93108" y="28563"/>
                  </a:lnTo>
                  <a:lnTo>
                    <a:pt x="112912" y="54196"/>
                  </a:lnTo>
                  <a:lnTo>
                    <a:pt x="116988" y="67485"/>
                  </a:lnTo>
                  <a:lnTo>
                    <a:pt x="116149" y="71801"/>
                  </a:lnTo>
                  <a:lnTo>
                    <a:pt x="111453" y="80360"/>
                  </a:lnTo>
                  <a:lnTo>
                    <a:pt x="94135" y="93111"/>
                  </a:lnTo>
                  <a:lnTo>
                    <a:pt x="71129" y="99085"/>
                  </a:lnTo>
                  <a:lnTo>
                    <a:pt x="49810" y="97484"/>
                  </a:lnTo>
                  <a:lnTo>
                    <a:pt x="31886" y="89979"/>
                  </a:lnTo>
                  <a:lnTo>
                    <a:pt x="32603" y="89619"/>
                  </a:lnTo>
                  <a:lnTo>
                    <a:pt x="4250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79"/>
            <p:cNvSpPr/>
            <p:nvPr>
              <p:custDataLst>
                <p:tags r:id="rId138"/>
              </p:custDataLst>
            </p:nvPr>
          </p:nvSpPr>
          <p:spPr>
            <a:xfrm>
              <a:off x="1513992" y="2281810"/>
              <a:ext cx="627133" cy="96462"/>
            </a:xfrm>
            <a:custGeom>
              <a:avLst/>
              <a:gdLst/>
              <a:ahLst/>
              <a:cxnLst/>
              <a:rect l="0" t="0" r="0" b="0"/>
              <a:pathLst>
                <a:path w="627133" h="96462">
                  <a:moveTo>
                    <a:pt x="3658" y="93090"/>
                  </a:moveTo>
                  <a:lnTo>
                    <a:pt x="3658" y="93090"/>
                  </a:lnTo>
                  <a:lnTo>
                    <a:pt x="287" y="93090"/>
                  </a:lnTo>
                  <a:lnTo>
                    <a:pt x="0" y="93795"/>
                  </a:lnTo>
                  <a:lnTo>
                    <a:pt x="1562" y="96461"/>
                  </a:lnTo>
                  <a:lnTo>
                    <a:pt x="31414" y="94488"/>
                  </a:lnTo>
                  <a:lnTo>
                    <a:pt x="61150" y="93711"/>
                  </a:lnTo>
                  <a:lnTo>
                    <a:pt x="78675" y="93504"/>
                  </a:lnTo>
                  <a:lnTo>
                    <a:pt x="97414" y="93366"/>
                  </a:lnTo>
                  <a:lnTo>
                    <a:pt x="116962" y="93274"/>
                  </a:lnTo>
                  <a:lnTo>
                    <a:pt x="139872" y="91802"/>
                  </a:lnTo>
                  <a:lnTo>
                    <a:pt x="165023" y="89409"/>
                  </a:lnTo>
                  <a:lnTo>
                    <a:pt x="191668" y="86403"/>
                  </a:lnTo>
                  <a:lnTo>
                    <a:pt x="220015" y="81576"/>
                  </a:lnTo>
                  <a:lnTo>
                    <a:pt x="249496" y="75536"/>
                  </a:lnTo>
                  <a:lnTo>
                    <a:pt x="279733" y="68688"/>
                  </a:lnTo>
                  <a:lnTo>
                    <a:pt x="312591" y="60594"/>
                  </a:lnTo>
                  <a:lnTo>
                    <a:pt x="347197" y="51670"/>
                  </a:lnTo>
                  <a:lnTo>
                    <a:pt x="382967" y="42194"/>
                  </a:lnTo>
                  <a:lnTo>
                    <a:pt x="418103" y="33759"/>
                  </a:lnTo>
                  <a:lnTo>
                    <a:pt x="452816" y="26019"/>
                  </a:lnTo>
                  <a:lnTo>
                    <a:pt x="487247" y="18743"/>
                  </a:lnTo>
                  <a:lnTo>
                    <a:pt x="515845" y="13186"/>
                  </a:lnTo>
                  <a:lnTo>
                    <a:pt x="540555" y="8776"/>
                  </a:lnTo>
                  <a:lnTo>
                    <a:pt x="562673" y="5131"/>
                  </a:lnTo>
                  <a:lnTo>
                    <a:pt x="580240" y="2701"/>
                  </a:lnTo>
                  <a:lnTo>
                    <a:pt x="607285" y="0"/>
                  </a:lnTo>
                  <a:lnTo>
                    <a:pt x="621187" y="682"/>
                  </a:lnTo>
                  <a:lnTo>
                    <a:pt x="624894" y="1851"/>
                  </a:lnTo>
                  <a:lnTo>
                    <a:pt x="626660" y="3336"/>
                  </a:lnTo>
                  <a:lnTo>
                    <a:pt x="627132" y="5032"/>
                  </a:lnTo>
                  <a:lnTo>
                    <a:pt x="625958" y="10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80"/>
            <p:cNvSpPr/>
            <p:nvPr>
              <p:custDataLst>
                <p:tags r:id="rId139"/>
              </p:custDataLst>
            </p:nvPr>
          </p:nvSpPr>
          <p:spPr>
            <a:xfrm>
              <a:off x="2114550" y="2090495"/>
              <a:ext cx="50801" cy="55806"/>
            </a:xfrm>
            <a:custGeom>
              <a:avLst/>
              <a:gdLst/>
              <a:ahLst/>
              <a:cxnLst/>
              <a:rect l="0" t="0" r="0" b="0"/>
              <a:pathLst>
                <a:path w="50801" h="55806">
                  <a:moveTo>
                    <a:pt x="0" y="36755"/>
                  </a:moveTo>
                  <a:lnTo>
                    <a:pt x="0" y="36755"/>
                  </a:lnTo>
                  <a:lnTo>
                    <a:pt x="3371" y="36755"/>
                  </a:lnTo>
                  <a:lnTo>
                    <a:pt x="6907" y="32992"/>
                  </a:lnTo>
                  <a:lnTo>
                    <a:pt x="21199" y="10273"/>
                  </a:lnTo>
                  <a:lnTo>
                    <a:pt x="35966" y="0"/>
                  </a:lnTo>
                  <a:lnTo>
                    <a:pt x="36677" y="257"/>
                  </a:lnTo>
                  <a:lnTo>
                    <a:pt x="37152" y="1134"/>
                  </a:lnTo>
                  <a:lnTo>
                    <a:pt x="42427" y="32278"/>
                  </a:lnTo>
                  <a:lnTo>
                    <a:pt x="44556" y="44444"/>
                  </a:lnTo>
                  <a:lnTo>
                    <a:pt x="50800" y="55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81"/>
            <p:cNvSpPr/>
            <p:nvPr>
              <p:custDataLst>
                <p:tags r:id="rId140"/>
              </p:custDataLst>
            </p:nvPr>
          </p:nvSpPr>
          <p:spPr>
            <a:xfrm>
              <a:off x="2032000" y="21399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8" y="5026"/>
                  </a:lnTo>
                  <a:lnTo>
                    <a:pt x="38487" y="10662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82"/>
            <p:cNvSpPr/>
            <p:nvPr>
              <p:custDataLst>
                <p:tags r:id="rId141"/>
              </p:custDataLst>
            </p:nvPr>
          </p:nvSpPr>
          <p:spPr>
            <a:xfrm>
              <a:off x="1974850" y="20582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5762" y="411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83"/>
            <p:cNvSpPr/>
            <p:nvPr>
              <p:custDataLst>
                <p:tags r:id="rId142"/>
              </p:custDataLst>
            </p:nvPr>
          </p:nvSpPr>
          <p:spPr>
            <a:xfrm>
              <a:off x="1949450" y="2139950"/>
              <a:ext cx="31490" cy="105307"/>
            </a:xfrm>
            <a:custGeom>
              <a:avLst/>
              <a:gdLst/>
              <a:ahLst/>
              <a:cxnLst/>
              <a:rect l="0" t="0" r="0" b="0"/>
              <a:pathLst>
                <a:path w="31490" h="105307">
                  <a:moveTo>
                    <a:pt x="25400" y="0"/>
                  </a:moveTo>
                  <a:lnTo>
                    <a:pt x="25400" y="0"/>
                  </a:lnTo>
                  <a:lnTo>
                    <a:pt x="25400" y="24418"/>
                  </a:lnTo>
                  <a:lnTo>
                    <a:pt x="29764" y="54970"/>
                  </a:lnTo>
                  <a:lnTo>
                    <a:pt x="31489" y="85242"/>
                  </a:lnTo>
                  <a:lnTo>
                    <a:pt x="28302" y="99027"/>
                  </a:lnTo>
                  <a:lnTo>
                    <a:pt x="25923" y="102001"/>
                  </a:lnTo>
                  <a:lnTo>
                    <a:pt x="19518" y="105306"/>
                  </a:lnTo>
                  <a:lnTo>
                    <a:pt x="11967" y="104893"/>
                  </a:lnTo>
                  <a:lnTo>
                    <a:pt x="7978" y="103795"/>
                  </a:lnTo>
                  <a:lnTo>
                    <a:pt x="5319" y="100242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84"/>
            <p:cNvSpPr/>
            <p:nvPr>
              <p:custDataLst>
                <p:tags r:id="rId143"/>
              </p:custDataLst>
            </p:nvPr>
          </p:nvSpPr>
          <p:spPr>
            <a:xfrm>
              <a:off x="1822450" y="2091376"/>
              <a:ext cx="80151" cy="227668"/>
            </a:xfrm>
            <a:custGeom>
              <a:avLst/>
              <a:gdLst/>
              <a:ahLst/>
              <a:cxnLst/>
              <a:rect l="0" t="0" r="0" b="0"/>
              <a:pathLst>
                <a:path w="80151" h="227668">
                  <a:moveTo>
                    <a:pt x="6350" y="23174"/>
                  </a:moveTo>
                  <a:lnTo>
                    <a:pt x="6350" y="23174"/>
                  </a:lnTo>
                  <a:lnTo>
                    <a:pt x="2979" y="23174"/>
                  </a:lnTo>
                  <a:lnTo>
                    <a:pt x="2692" y="24585"/>
                  </a:lnTo>
                  <a:lnTo>
                    <a:pt x="4254" y="29916"/>
                  </a:lnTo>
                  <a:lnTo>
                    <a:pt x="25091" y="59490"/>
                  </a:lnTo>
                  <a:lnTo>
                    <a:pt x="29496" y="64009"/>
                  </a:lnTo>
                  <a:lnTo>
                    <a:pt x="33806" y="66017"/>
                  </a:lnTo>
                  <a:lnTo>
                    <a:pt x="35943" y="64436"/>
                  </a:lnTo>
                  <a:lnTo>
                    <a:pt x="49932" y="40968"/>
                  </a:lnTo>
                  <a:lnTo>
                    <a:pt x="55012" y="19431"/>
                  </a:lnTo>
                  <a:lnTo>
                    <a:pt x="56962" y="0"/>
                  </a:lnTo>
                  <a:lnTo>
                    <a:pt x="57134" y="25759"/>
                  </a:lnTo>
                  <a:lnTo>
                    <a:pt x="59024" y="49958"/>
                  </a:lnTo>
                  <a:lnTo>
                    <a:pt x="62922" y="80234"/>
                  </a:lnTo>
                  <a:lnTo>
                    <a:pt x="65937" y="97197"/>
                  </a:lnTo>
                  <a:lnTo>
                    <a:pt x="69358" y="114856"/>
                  </a:lnTo>
                  <a:lnTo>
                    <a:pt x="75040" y="145766"/>
                  </a:lnTo>
                  <a:lnTo>
                    <a:pt x="79212" y="172204"/>
                  </a:lnTo>
                  <a:lnTo>
                    <a:pt x="80150" y="201543"/>
                  </a:lnTo>
                  <a:lnTo>
                    <a:pt x="75369" y="214397"/>
                  </a:lnTo>
                  <a:lnTo>
                    <a:pt x="68540" y="222932"/>
                  </a:lnTo>
                  <a:lnTo>
                    <a:pt x="64743" y="226196"/>
                  </a:lnTo>
                  <a:lnTo>
                    <a:pt x="59390" y="227667"/>
                  </a:lnTo>
                  <a:lnTo>
                    <a:pt x="45916" y="227419"/>
                  </a:lnTo>
                  <a:lnTo>
                    <a:pt x="25834" y="219942"/>
                  </a:lnTo>
                  <a:lnTo>
                    <a:pt x="0" y="2009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85"/>
            <p:cNvSpPr/>
            <p:nvPr>
              <p:custDataLst>
                <p:tags r:id="rId144"/>
              </p:custDataLst>
            </p:nvPr>
          </p:nvSpPr>
          <p:spPr>
            <a:xfrm>
              <a:off x="1708150" y="21463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28562" y="6185"/>
                  </a:lnTo>
                  <a:lnTo>
                    <a:pt x="59891" y="122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86"/>
            <p:cNvSpPr/>
            <p:nvPr>
              <p:custDataLst>
                <p:tags r:id="rId145"/>
              </p:custDataLst>
            </p:nvPr>
          </p:nvSpPr>
          <p:spPr>
            <a:xfrm>
              <a:off x="1606550" y="21336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87"/>
            <p:cNvSpPr/>
            <p:nvPr>
              <p:custDataLst>
                <p:tags r:id="rId146"/>
              </p:custDataLst>
            </p:nvPr>
          </p:nvSpPr>
          <p:spPr>
            <a:xfrm>
              <a:off x="1581150" y="2209800"/>
              <a:ext cx="37817" cy="103929"/>
            </a:xfrm>
            <a:custGeom>
              <a:avLst/>
              <a:gdLst/>
              <a:ahLst/>
              <a:cxnLst/>
              <a:rect l="0" t="0" r="0" b="0"/>
              <a:pathLst>
                <a:path w="37817" h="103929">
                  <a:moveTo>
                    <a:pt x="25400" y="0"/>
                  </a:moveTo>
                  <a:lnTo>
                    <a:pt x="25400" y="0"/>
                  </a:lnTo>
                  <a:lnTo>
                    <a:pt x="30426" y="20722"/>
                  </a:lnTo>
                  <a:lnTo>
                    <a:pt x="35940" y="51020"/>
                  </a:lnTo>
                  <a:lnTo>
                    <a:pt x="37816" y="82579"/>
                  </a:lnTo>
                  <a:lnTo>
                    <a:pt x="36092" y="91500"/>
                  </a:lnTo>
                  <a:lnTo>
                    <a:pt x="31155" y="100489"/>
                  </a:lnTo>
                  <a:lnTo>
                    <a:pt x="29237" y="102976"/>
                  </a:lnTo>
                  <a:lnTo>
                    <a:pt x="26547" y="103928"/>
                  </a:lnTo>
                  <a:lnTo>
                    <a:pt x="19795" y="103105"/>
                  </a:lnTo>
                  <a:lnTo>
                    <a:pt x="13972" y="98506"/>
                  </a:lnTo>
                  <a:lnTo>
                    <a:pt x="9032" y="90347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188"/>
            <p:cNvSpPr/>
            <p:nvPr>
              <p:custDataLst>
                <p:tags r:id="rId147"/>
              </p:custDataLst>
            </p:nvPr>
          </p:nvSpPr>
          <p:spPr>
            <a:xfrm>
              <a:off x="1473462" y="2166494"/>
              <a:ext cx="75057" cy="181124"/>
            </a:xfrm>
            <a:custGeom>
              <a:avLst/>
              <a:gdLst/>
              <a:ahLst/>
              <a:cxnLst/>
              <a:rect l="0" t="0" r="0" b="0"/>
              <a:pathLst>
                <a:path w="75057" h="181124">
                  <a:moveTo>
                    <a:pt x="6088" y="11556"/>
                  </a:moveTo>
                  <a:lnTo>
                    <a:pt x="6088" y="11556"/>
                  </a:lnTo>
                  <a:lnTo>
                    <a:pt x="6088" y="0"/>
                  </a:lnTo>
                  <a:lnTo>
                    <a:pt x="5382" y="9927"/>
                  </a:lnTo>
                  <a:lnTo>
                    <a:pt x="621" y="37578"/>
                  </a:lnTo>
                  <a:lnTo>
                    <a:pt x="0" y="56190"/>
                  </a:lnTo>
                  <a:lnTo>
                    <a:pt x="3617" y="66906"/>
                  </a:lnTo>
                  <a:lnTo>
                    <a:pt x="6558" y="71740"/>
                  </a:lnTo>
                  <a:lnTo>
                    <a:pt x="9929" y="74962"/>
                  </a:lnTo>
                  <a:lnTo>
                    <a:pt x="17438" y="78542"/>
                  </a:lnTo>
                  <a:lnTo>
                    <a:pt x="32969" y="80557"/>
                  </a:lnTo>
                  <a:lnTo>
                    <a:pt x="38120" y="78723"/>
                  </a:lnTo>
                  <a:lnTo>
                    <a:pt x="47606" y="71042"/>
                  </a:lnTo>
                  <a:lnTo>
                    <a:pt x="64488" y="48863"/>
                  </a:lnTo>
                  <a:lnTo>
                    <a:pt x="70379" y="36604"/>
                  </a:lnTo>
                  <a:lnTo>
                    <a:pt x="71586" y="25981"/>
                  </a:lnTo>
                  <a:lnTo>
                    <a:pt x="69705" y="12400"/>
                  </a:lnTo>
                  <a:lnTo>
                    <a:pt x="70301" y="33987"/>
                  </a:lnTo>
                  <a:lnTo>
                    <a:pt x="73954" y="61084"/>
                  </a:lnTo>
                  <a:lnTo>
                    <a:pt x="75056" y="83663"/>
                  </a:lnTo>
                  <a:lnTo>
                    <a:pt x="73665" y="105928"/>
                  </a:lnTo>
                  <a:lnTo>
                    <a:pt x="68915" y="136414"/>
                  </a:lnTo>
                  <a:lnTo>
                    <a:pt x="60988" y="165257"/>
                  </a:lnTo>
                  <a:lnTo>
                    <a:pt x="54947" y="173472"/>
                  </a:lnTo>
                  <a:lnTo>
                    <a:pt x="48264" y="178768"/>
                  </a:lnTo>
                  <a:lnTo>
                    <a:pt x="42942" y="181123"/>
                  </a:lnTo>
                  <a:lnTo>
                    <a:pt x="36344" y="180288"/>
                  </a:lnTo>
                  <a:lnTo>
                    <a:pt x="32608" y="179077"/>
                  </a:lnTo>
                  <a:lnTo>
                    <a:pt x="26577" y="173969"/>
                  </a:lnTo>
                  <a:lnTo>
                    <a:pt x="16956" y="162563"/>
                  </a:lnTo>
                  <a:lnTo>
                    <a:pt x="12565" y="159809"/>
                  </a:lnTo>
                  <a:lnTo>
                    <a:pt x="6088" y="1576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89"/>
            <p:cNvSpPr/>
            <p:nvPr>
              <p:custDataLst>
                <p:tags r:id="rId148"/>
              </p:custDataLst>
            </p:nvPr>
          </p:nvSpPr>
          <p:spPr>
            <a:xfrm>
              <a:off x="1276350" y="24130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8" y="4468"/>
                  </a:lnTo>
                  <a:lnTo>
                    <a:pt x="8838" y="2979"/>
                  </a:lnTo>
                  <a:lnTo>
                    <a:pt x="21669" y="883"/>
                  </a:lnTo>
                  <a:lnTo>
                    <a:pt x="45171" y="5545"/>
                  </a:lnTo>
                  <a:lnTo>
                    <a:pt x="50180" y="411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90"/>
            <p:cNvSpPr/>
            <p:nvPr>
              <p:custDataLst>
                <p:tags r:id="rId149"/>
              </p:custDataLst>
            </p:nvPr>
          </p:nvSpPr>
          <p:spPr>
            <a:xfrm>
              <a:off x="1257300" y="2388560"/>
              <a:ext cx="63501" cy="11741"/>
            </a:xfrm>
            <a:custGeom>
              <a:avLst/>
              <a:gdLst/>
              <a:ahLst/>
              <a:cxnLst/>
              <a:rect l="0" t="0" r="0" b="0"/>
              <a:pathLst>
                <a:path w="63501" h="11741">
                  <a:moveTo>
                    <a:pt x="0" y="11740"/>
                  </a:moveTo>
                  <a:lnTo>
                    <a:pt x="0" y="11740"/>
                  </a:lnTo>
                  <a:lnTo>
                    <a:pt x="0" y="6273"/>
                  </a:lnTo>
                  <a:lnTo>
                    <a:pt x="6742" y="2280"/>
                  </a:lnTo>
                  <a:lnTo>
                    <a:pt x="17677" y="0"/>
                  </a:lnTo>
                  <a:lnTo>
                    <a:pt x="47866" y="4592"/>
                  </a:lnTo>
                  <a:lnTo>
                    <a:pt x="54905" y="6917"/>
                  </a:lnTo>
                  <a:lnTo>
                    <a:pt x="63500" y="117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91"/>
            <p:cNvSpPr/>
            <p:nvPr>
              <p:custDataLst>
                <p:tags r:id="rId150"/>
              </p:custDataLst>
            </p:nvPr>
          </p:nvSpPr>
          <p:spPr>
            <a:xfrm>
              <a:off x="1136650" y="2501900"/>
              <a:ext cx="57151" cy="81626"/>
            </a:xfrm>
            <a:custGeom>
              <a:avLst/>
              <a:gdLst/>
              <a:ahLst/>
              <a:cxnLst/>
              <a:rect l="0" t="0" r="0" b="0"/>
              <a:pathLst>
                <a:path w="57151" h="81626">
                  <a:moveTo>
                    <a:pt x="0" y="19050"/>
                  </a:moveTo>
                  <a:lnTo>
                    <a:pt x="0" y="19050"/>
                  </a:lnTo>
                  <a:lnTo>
                    <a:pt x="14927" y="48904"/>
                  </a:lnTo>
                  <a:lnTo>
                    <a:pt x="30499" y="74580"/>
                  </a:lnTo>
                  <a:lnTo>
                    <a:pt x="33075" y="75480"/>
                  </a:lnTo>
                  <a:lnTo>
                    <a:pt x="34750" y="75720"/>
                  </a:lnTo>
                  <a:lnTo>
                    <a:pt x="35867" y="76585"/>
                  </a:lnTo>
                  <a:lnTo>
                    <a:pt x="37806" y="81625"/>
                  </a:lnTo>
                  <a:lnTo>
                    <a:pt x="38042" y="77298"/>
                  </a:lnTo>
                  <a:lnTo>
                    <a:pt x="38074" y="73631"/>
                  </a:lnTo>
                  <a:lnTo>
                    <a:pt x="39970" y="69649"/>
                  </a:lnTo>
                  <a:lnTo>
                    <a:pt x="41463" y="67599"/>
                  </a:lnTo>
                  <a:lnTo>
                    <a:pt x="49359" y="37929"/>
                  </a:lnTo>
                  <a:lnTo>
                    <a:pt x="52555" y="1268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92"/>
            <p:cNvSpPr/>
            <p:nvPr>
              <p:custDataLst>
                <p:tags r:id="rId151"/>
              </p:custDataLst>
            </p:nvPr>
          </p:nvSpPr>
          <p:spPr>
            <a:xfrm>
              <a:off x="1117600" y="2311400"/>
              <a:ext cx="1" cy="76201"/>
            </a:xfrm>
            <a:custGeom>
              <a:avLst/>
              <a:gdLst/>
              <a:ahLst/>
              <a:cxnLst/>
              <a:rect l="0" t="0" r="0" b="0"/>
              <a:pathLst>
                <a:path w="1" h="76201">
                  <a:moveTo>
                    <a:pt x="0" y="0"/>
                  </a:moveTo>
                  <a:lnTo>
                    <a:pt x="0" y="0"/>
                  </a:lnTo>
                  <a:lnTo>
                    <a:pt x="0" y="30390"/>
                  </a:lnTo>
                  <a:lnTo>
                    <a:pt x="0" y="6141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9" name="SMARTInkShape-193"/>
          <p:cNvSpPr/>
          <p:nvPr>
            <p:custDataLst>
              <p:tags r:id="rId7"/>
            </p:custDataLst>
          </p:nvPr>
        </p:nvSpPr>
        <p:spPr>
          <a:xfrm>
            <a:off x="1182067" y="5699581"/>
            <a:ext cx="30784" cy="258891"/>
          </a:xfrm>
          <a:custGeom>
            <a:avLst/>
            <a:gdLst/>
            <a:ahLst/>
            <a:cxnLst/>
            <a:rect l="0" t="0" r="0" b="0"/>
            <a:pathLst>
              <a:path w="30784" h="258891">
                <a:moveTo>
                  <a:pt x="18083" y="72569"/>
                </a:moveTo>
                <a:lnTo>
                  <a:pt x="18083" y="72569"/>
                </a:lnTo>
                <a:lnTo>
                  <a:pt x="17378" y="54407"/>
                </a:lnTo>
                <a:lnTo>
                  <a:pt x="14712" y="47329"/>
                </a:lnTo>
                <a:lnTo>
                  <a:pt x="13719" y="45864"/>
                </a:lnTo>
                <a:lnTo>
                  <a:pt x="13057" y="45593"/>
                </a:lnTo>
                <a:lnTo>
                  <a:pt x="12616" y="46118"/>
                </a:lnTo>
                <a:lnTo>
                  <a:pt x="7543" y="69356"/>
                </a:lnTo>
                <a:lnTo>
                  <a:pt x="6343" y="92543"/>
                </a:lnTo>
                <a:lnTo>
                  <a:pt x="3928" y="119311"/>
                </a:lnTo>
                <a:lnTo>
                  <a:pt x="1209" y="146966"/>
                </a:lnTo>
                <a:lnTo>
                  <a:pt x="0" y="173367"/>
                </a:lnTo>
                <a:lnTo>
                  <a:pt x="2691" y="201918"/>
                </a:lnTo>
                <a:lnTo>
                  <a:pt x="4851" y="218273"/>
                </a:lnTo>
                <a:lnTo>
                  <a:pt x="5029" y="217682"/>
                </a:lnTo>
                <a:lnTo>
                  <a:pt x="8684" y="193112"/>
                </a:lnTo>
                <a:lnTo>
                  <a:pt x="12260" y="165655"/>
                </a:lnTo>
                <a:lnTo>
                  <a:pt x="14201" y="149443"/>
                </a:lnTo>
                <a:lnTo>
                  <a:pt x="15495" y="130168"/>
                </a:lnTo>
                <a:lnTo>
                  <a:pt x="16358" y="108852"/>
                </a:lnTo>
                <a:lnTo>
                  <a:pt x="16933" y="86174"/>
                </a:lnTo>
                <a:lnTo>
                  <a:pt x="18022" y="66822"/>
                </a:lnTo>
                <a:lnTo>
                  <a:pt x="19453" y="49688"/>
                </a:lnTo>
                <a:lnTo>
                  <a:pt x="22220" y="22888"/>
                </a:lnTo>
                <a:lnTo>
                  <a:pt x="24142" y="0"/>
                </a:lnTo>
                <a:lnTo>
                  <a:pt x="24375" y="28915"/>
                </a:lnTo>
                <a:lnTo>
                  <a:pt x="24407" y="56460"/>
                </a:lnTo>
                <a:lnTo>
                  <a:pt x="24416" y="73119"/>
                </a:lnTo>
                <a:lnTo>
                  <a:pt x="24422" y="91280"/>
                </a:lnTo>
                <a:lnTo>
                  <a:pt x="24425" y="110443"/>
                </a:lnTo>
                <a:lnTo>
                  <a:pt x="24428" y="129569"/>
                </a:lnTo>
                <a:lnTo>
                  <a:pt x="24430" y="148668"/>
                </a:lnTo>
                <a:lnTo>
                  <a:pt x="24431" y="167752"/>
                </a:lnTo>
                <a:lnTo>
                  <a:pt x="24432" y="184708"/>
                </a:lnTo>
                <a:lnTo>
                  <a:pt x="24432" y="214836"/>
                </a:lnTo>
                <a:lnTo>
                  <a:pt x="27804" y="245485"/>
                </a:lnTo>
                <a:lnTo>
                  <a:pt x="30195" y="258890"/>
                </a:lnTo>
                <a:lnTo>
                  <a:pt x="30391" y="258872"/>
                </a:lnTo>
                <a:lnTo>
                  <a:pt x="30783" y="25671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SMARTInkShape-194"/>
          <p:cNvSpPr/>
          <p:nvPr>
            <p:custDataLst>
              <p:tags r:id="rId8"/>
            </p:custDataLst>
          </p:nvPr>
        </p:nvSpPr>
        <p:spPr>
          <a:xfrm>
            <a:off x="2319584" y="5685057"/>
            <a:ext cx="26792" cy="220444"/>
          </a:xfrm>
          <a:custGeom>
            <a:avLst/>
            <a:gdLst/>
            <a:ahLst/>
            <a:cxnLst/>
            <a:rect l="0" t="0" r="0" b="0"/>
            <a:pathLst>
              <a:path w="26792" h="220444">
                <a:moveTo>
                  <a:pt x="10866" y="29943"/>
                </a:moveTo>
                <a:lnTo>
                  <a:pt x="10866" y="29943"/>
                </a:lnTo>
                <a:lnTo>
                  <a:pt x="10866" y="52338"/>
                </a:lnTo>
                <a:lnTo>
                  <a:pt x="10866" y="75409"/>
                </a:lnTo>
                <a:lnTo>
                  <a:pt x="10866" y="102126"/>
                </a:lnTo>
                <a:lnTo>
                  <a:pt x="10161" y="128346"/>
                </a:lnTo>
                <a:lnTo>
                  <a:pt x="7208" y="157564"/>
                </a:lnTo>
                <a:lnTo>
                  <a:pt x="10245" y="178801"/>
                </a:lnTo>
                <a:lnTo>
                  <a:pt x="11158" y="178570"/>
                </a:lnTo>
                <a:lnTo>
                  <a:pt x="14053" y="174552"/>
                </a:lnTo>
                <a:lnTo>
                  <a:pt x="19650" y="150871"/>
                </a:lnTo>
                <a:lnTo>
                  <a:pt x="21826" y="125081"/>
                </a:lnTo>
                <a:lnTo>
                  <a:pt x="22087" y="94804"/>
                </a:lnTo>
                <a:lnTo>
                  <a:pt x="21169" y="78828"/>
                </a:lnTo>
                <a:lnTo>
                  <a:pt x="18973" y="47437"/>
                </a:lnTo>
                <a:lnTo>
                  <a:pt x="17997" y="19373"/>
                </a:lnTo>
                <a:lnTo>
                  <a:pt x="19445" y="4078"/>
                </a:lnTo>
                <a:lnTo>
                  <a:pt x="20818" y="0"/>
                </a:lnTo>
                <a:lnTo>
                  <a:pt x="21734" y="103"/>
                </a:lnTo>
                <a:lnTo>
                  <a:pt x="22752" y="7744"/>
                </a:lnTo>
                <a:lnTo>
                  <a:pt x="19954" y="38025"/>
                </a:lnTo>
                <a:lnTo>
                  <a:pt x="18336" y="52970"/>
                </a:lnTo>
                <a:lnTo>
                  <a:pt x="16552" y="69989"/>
                </a:lnTo>
                <a:lnTo>
                  <a:pt x="14656" y="88390"/>
                </a:lnTo>
                <a:lnTo>
                  <a:pt x="12551" y="120125"/>
                </a:lnTo>
                <a:lnTo>
                  <a:pt x="13026" y="146223"/>
                </a:lnTo>
                <a:lnTo>
                  <a:pt x="21899" y="177168"/>
                </a:lnTo>
                <a:lnTo>
                  <a:pt x="22455" y="178187"/>
                </a:lnTo>
                <a:lnTo>
                  <a:pt x="22825" y="178162"/>
                </a:lnTo>
                <a:lnTo>
                  <a:pt x="26791" y="159566"/>
                </a:lnTo>
                <a:lnTo>
                  <a:pt x="26646" y="137882"/>
                </a:lnTo>
                <a:lnTo>
                  <a:pt x="24229" y="111077"/>
                </a:lnTo>
                <a:lnTo>
                  <a:pt x="20803" y="80348"/>
                </a:lnTo>
                <a:lnTo>
                  <a:pt x="18810" y="53521"/>
                </a:lnTo>
                <a:lnTo>
                  <a:pt x="17426" y="23431"/>
                </a:lnTo>
                <a:lnTo>
                  <a:pt x="13873" y="49033"/>
                </a:lnTo>
                <a:lnTo>
                  <a:pt x="10321" y="74646"/>
                </a:lnTo>
                <a:lnTo>
                  <a:pt x="6390" y="104138"/>
                </a:lnTo>
                <a:lnTo>
                  <a:pt x="2292" y="133710"/>
                </a:lnTo>
                <a:lnTo>
                  <a:pt x="0" y="159552"/>
                </a:lnTo>
                <a:lnTo>
                  <a:pt x="591" y="190172"/>
                </a:lnTo>
                <a:lnTo>
                  <a:pt x="4516" y="22044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" name="SMARTInkShape-Group42"/>
          <p:cNvGrpSpPr/>
          <p:nvPr/>
        </p:nvGrpSpPr>
        <p:grpSpPr>
          <a:xfrm>
            <a:off x="1676379" y="5721350"/>
            <a:ext cx="238726" cy="132830"/>
            <a:chOff x="1676379" y="5721350"/>
            <a:chExt cx="238726" cy="132830"/>
          </a:xfrm>
        </p:grpSpPr>
        <p:sp>
          <p:nvSpPr>
            <p:cNvPr id="81" name="SMARTInkShape-195"/>
            <p:cNvSpPr/>
            <p:nvPr>
              <p:custDataLst>
                <p:tags r:id="rId132"/>
              </p:custDataLst>
            </p:nvPr>
          </p:nvSpPr>
          <p:spPr>
            <a:xfrm>
              <a:off x="1841500" y="5778500"/>
              <a:ext cx="63501" cy="63501"/>
            </a:xfrm>
            <a:custGeom>
              <a:avLst/>
              <a:gdLst/>
              <a:ahLst/>
              <a:cxnLst/>
              <a:rect l="0" t="0" r="0" b="0"/>
              <a:pathLst>
                <a:path w="63501" h="63501">
                  <a:moveTo>
                    <a:pt x="0" y="63500"/>
                  </a:moveTo>
                  <a:lnTo>
                    <a:pt x="0" y="63500"/>
                  </a:lnTo>
                  <a:lnTo>
                    <a:pt x="8789" y="49685"/>
                  </a:lnTo>
                  <a:lnTo>
                    <a:pt x="38872" y="2027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96"/>
            <p:cNvSpPr/>
            <p:nvPr>
              <p:custDataLst>
                <p:tags r:id="rId133"/>
              </p:custDataLst>
            </p:nvPr>
          </p:nvSpPr>
          <p:spPr>
            <a:xfrm>
              <a:off x="1841500" y="5734050"/>
              <a:ext cx="73605" cy="108026"/>
            </a:xfrm>
            <a:custGeom>
              <a:avLst/>
              <a:gdLst/>
              <a:ahLst/>
              <a:cxnLst/>
              <a:rect l="0" t="0" r="0" b="0"/>
              <a:pathLst>
                <a:path w="73605" h="108026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467" y="30404"/>
                  </a:lnTo>
                  <a:lnTo>
                    <a:pt x="11951" y="55262"/>
                  </a:lnTo>
                  <a:lnTo>
                    <a:pt x="22905" y="79090"/>
                  </a:lnTo>
                  <a:lnTo>
                    <a:pt x="45211" y="100498"/>
                  </a:lnTo>
                  <a:lnTo>
                    <a:pt x="51308" y="105099"/>
                  </a:lnTo>
                  <a:lnTo>
                    <a:pt x="56783" y="107460"/>
                  </a:lnTo>
                  <a:lnTo>
                    <a:pt x="73364" y="108025"/>
                  </a:lnTo>
                  <a:lnTo>
                    <a:pt x="73604" y="107294"/>
                  </a:lnTo>
                  <a:lnTo>
                    <a:pt x="698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97"/>
            <p:cNvSpPr/>
            <p:nvPr>
              <p:custDataLst>
                <p:tags r:id="rId134"/>
              </p:custDataLst>
            </p:nvPr>
          </p:nvSpPr>
          <p:spPr>
            <a:xfrm>
              <a:off x="1676379" y="5721350"/>
              <a:ext cx="132551" cy="132830"/>
            </a:xfrm>
            <a:custGeom>
              <a:avLst/>
              <a:gdLst/>
              <a:ahLst/>
              <a:cxnLst/>
              <a:rect l="0" t="0" r="0" b="0"/>
              <a:pathLst>
                <a:path w="132551" h="132830">
                  <a:moveTo>
                    <a:pt x="88921" y="0"/>
                  </a:moveTo>
                  <a:lnTo>
                    <a:pt x="88921" y="0"/>
                  </a:lnTo>
                  <a:lnTo>
                    <a:pt x="77371" y="7186"/>
                  </a:lnTo>
                  <a:lnTo>
                    <a:pt x="49376" y="37350"/>
                  </a:lnTo>
                  <a:lnTo>
                    <a:pt x="26874" y="67746"/>
                  </a:lnTo>
                  <a:lnTo>
                    <a:pt x="3679" y="96559"/>
                  </a:lnTo>
                  <a:lnTo>
                    <a:pt x="1049" y="101061"/>
                  </a:lnTo>
                  <a:lnTo>
                    <a:pt x="0" y="104769"/>
                  </a:lnTo>
                  <a:lnTo>
                    <a:pt x="7" y="107946"/>
                  </a:lnTo>
                  <a:lnTo>
                    <a:pt x="717" y="109358"/>
                  </a:lnTo>
                  <a:lnTo>
                    <a:pt x="1897" y="109595"/>
                  </a:lnTo>
                  <a:lnTo>
                    <a:pt x="3388" y="109046"/>
                  </a:lnTo>
                  <a:lnTo>
                    <a:pt x="27157" y="78160"/>
                  </a:lnTo>
                  <a:lnTo>
                    <a:pt x="46094" y="47529"/>
                  </a:lnTo>
                  <a:lnTo>
                    <a:pt x="54835" y="36176"/>
                  </a:lnTo>
                  <a:lnTo>
                    <a:pt x="63424" y="30189"/>
                  </a:lnTo>
                  <a:lnTo>
                    <a:pt x="67689" y="28593"/>
                  </a:lnTo>
                  <a:lnTo>
                    <a:pt x="71944" y="30351"/>
                  </a:lnTo>
                  <a:lnTo>
                    <a:pt x="93149" y="57662"/>
                  </a:lnTo>
                  <a:lnTo>
                    <a:pt x="114451" y="87015"/>
                  </a:lnTo>
                  <a:lnTo>
                    <a:pt x="127138" y="106686"/>
                  </a:lnTo>
                  <a:lnTo>
                    <a:pt x="132140" y="124451"/>
                  </a:lnTo>
                  <a:lnTo>
                    <a:pt x="132550" y="127417"/>
                  </a:lnTo>
                  <a:lnTo>
                    <a:pt x="130707" y="129394"/>
                  </a:lnTo>
                  <a:lnTo>
                    <a:pt x="123015" y="131592"/>
                  </a:lnTo>
                  <a:lnTo>
                    <a:pt x="106784" y="132829"/>
                  </a:lnTo>
                  <a:lnTo>
                    <a:pt x="77267" y="123813"/>
                  </a:lnTo>
                  <a:lnTo>
                    <a:pt x="45976" y="115692"/>
                  </a:lnTo>
                  <a:lnTo>
                    <a:pt x="39731" y="116800"/>
                  </a:lnTo>
                  <a:lnTo>
                    <a:pt x="37078" y="118083"/>
                  </a:lnTo>
                  <a:lnTo>
                    <a:pt x="35309" y="119645"/>
                  </a:lnTo>
                  <a:lnTo>
                    <a:pt x="3177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43"/>
          <p:cNvGrpSpPr/>
          <p:nvPr/>
        </p:nvGrpSpPr>
        <p:grpSpPr>
          <a:xfrm>
            <a:off x="1212918" y="5749441"/>
            <a:ext cx="190433" cy="86077"/>
            <a:chOff x="1212918" y="5749441"/>
            <a:chExt cx="190433" cy="86077"/>
          </a:xfrm>
        </p:grpSpPr>
        <p:sp>
          <p:nvSpPr>
            <p:cNvPr id="85" name="SMARTInkShape-198"/>
            <p:cNvSpPr/>
            <p:nvPr>
              <p:custDataLst>
                <p:tags r:id="rId130"/>
              </p:custDataLst>
            </p:nvPr>
          </p:nvSpPr>
          <p:spPr>
            <a:xfrm>
              <a:off x="1212918" y="5749441"/>
              <a:ext cx="82309" cy="86077"/>
            </a:xfrm>
            <a:custGeom>
              <a:avLst/>
              <a:gdLst/>
              <a:ahLst/>
              <a:cxnLst/>
              <a:rect l="0" t="0" r="0" b="0"/>
              <a:pathLst>
                <a:path w="82309" h="86077">
                  <a:moveTo>
                    <a:pt x="69782" y="3659"/>
                  </a:moveTo>
                  <a:lnTo>
                    <a:pt x="69782" y="3659"/>
                  </a:lnTo>
                  <a:lnTo>
                    <a:pt x="69782" y="0"/>
                  </a:lnTo>
                  <a:lnTo>
                    <a:pt x="69782" y="3037"/>
                  </a:lnTo>
                  <a:lnTo>
                    <a:pt x="43102" y="12424"/>
                  </a:lnTo>
                  <a:lnTo>
                    <a:pt x="31819" y="20254"/>
                  </a:lnTo>
                  <a:lnTo>
                    <a:pt x="3827" y="47222"/>
                  </a:lnTo>
                  <a:lnTo>
                    <a:pt x="0" y="54333"/>
                  </a:lnTo>
                  <a:lnTo>
                    <a:pt x="3323" y="54422"/>
                  </a:lnTo>
                  <a:lnTo>
                    <a:pt x="32841" y="65994"/>
                  </a:lnTo>
                  <a:lnTo>
                    <a:pt x="63585" y="81125"/>
                  </a:lnTo>
                  <a:lnTo>
                    <a:pt x="81894" y="86076"/>
                  </a:lnTo>
                  <a:lnTo>
                    <a:pt x="82221" y="84269"/>
                  </a:lnTo>
                  <a:lnTo>
                    <a:pt x="82308" y="82798"/>
                  </a:lnTo>
                  <a:lnTo>
                    <a:pt x="72346" y="52594"/>
                  </a:lnTo>
                  <a:lnTo>
                    <a:pt x="68407" y="27567"/>
                  </a:lnTo>
                  <a:lnTo>
                    <a:pt x="63382" y="17129"/>
                  </a:lnTo>
                  <a:lnTo>
                    <a:pt x="60352" y="13644"/>
                  </a:lnTo>
                  <a:lnTo>
                    <a:pt x="59968" y="11727"/>
                  </a:lnTo>
                  <a:lnTo>
                    <a:pt x="60417" y="9743"/>
                  </a:lnTo>
                  <a:lnTo>
                    <a:pt x="63432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99"/>
            <p:cNvSpPr/>
            <p:nvPr>
              <p:custDataLst>
                <p:tags r:id="rId131"/>
              </p:custDataLst>
            </p:nvPr>
          </p:nvSpPr>
          <p:spPr>
            <a:xfrm>
              <a:off x="1225550" y="5791200"/>
              <a:ext cx="177801" cy="12475"/>
            </a:xfrm>
            <a:custGeom>
              <a:avLst/>
              <a:gdLst/>
              <a:ahLst/>
              <a:cxnLst/>
              <a:rect l="0" t="0" r="0" b="0"/>
              <a:pathLst>
                <a:path w="177801" h="12475">
                  <a:moveTo>
                    <a:pt x="0" y="0"/>
                  </a:moveTo>
                  <a:lnTo>
                    <a:pt x="0" y="0"/>
                  </a:lnTo>
                  <a:lnTo>
                    <a:pt x="29511" y="6907"/>
                  </a:lnTo>
                  <a:lnTo>
                    <a:pt x="56487" y="10984"/>
                  </a:lnTo>
                  <a:lnTo>
                    <a:pt x="86116" y="12191"/>
                  </a:lnTo>
                  <a:lnTo>
                    <a:pt x="108830" y="12474"/>
                  </a:lnTo>
                  <a:lnTo>
                    <a:pt x="140039" y="11927"/>
                  </a:lnTo>
                  <a:lnTo>
                    <a:pt x="170267" y="7224"/>
                  </a:lnTo>
                  <a:lnTo>
                    <a:pt x="172778" y="6227"/>
                  </a:lnTo>
                  <a:lnTo>
                    <a:pt x="174452" y="4857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44"/>
          <p:cNvGrpSpPr/>
          <p:nvPr/>
        </p:nvGrpSpPr>
        <p:grpSpPr>
          <a:xfrm>
            <a:off x="2082800" y="5710734"/>
            <a:ext cx="238632" cy="93167"/>
            <a:chOff x="2082800" y="5710734"/>
            <a:chExt cx="238632" cy="93167"/>
          </a:xfrm>
        </p:grpSpPr>
        <p:sp>
          <p:nvSpPr>
            <p:cNvPr id="88" name="SMARTInkShape-200"/>
            <p:cNvSpPr/>
            <p:nvPr>
              <p:custDataLst>
                <p:tags r:id="rId128"/>
              </p:custDataLst>
            </p:nvPr>
          </p:nvSpPr>
          <p:spPr>
            <a:xfrm>
              <a:off x="2222578" y="5710734"/>
              <a:ext cx="98854" cy="93167"/>
            </a:xfrm>
            <a:custGeom>
              <a:avLst/>
              <a:gdLst/>
              <a:ahLst/>
              <a:cxnLst/>
              <a:rect l="0" t="0" r="0" b="0"/>
              <a:pathLst>
                <a:path w="98854" h="93167">
                  <a:moveTo>
                    <a:pt x="6272" y="10616"/>
                  </a:moveTo>
                  <a:lnTo>
                    <a:pt x="6272" y="10616"/>
                  </a:lnTo>
                  <a:lnTo>
                    <a:pt x="4391" y="39177"/>
                  </a:lnTo>
                  <a:lnTo>
                    <a:pt x="805" y="67136"/>
                  </a:lnTo>
                  <a:lnTo>
                    <a:pt x="0" y="88134"/>
                  </a:lnTo>
                  <a:lnTo>
                    <a:pt x="679" y="89106"/>
                  </a:lnTo>
                  <a:lnTo>
                    <a:pt x="1838" y="89048"/>
                  </a:lnTo>
                  <a:lnTo>
                    <a:pt x="3316" y="88304"/>
                  </a:lnTo>
                  <a:lnTo>
                    <a:pt x="4301" y="86397"/>
                  </a:lnTo>
                  <a:lnTo>
                    <a:pt x="6013" y="62528"/>
                  </a:lnTo>
                  <a:lnTo>
                    <a:pt x="5515" y="31871"/>
                  </a:lnTo>
                  <a:lnTo>
                    <a:pt x="798" y="4948"/>
                  </a:lnTo>
                  <a:lnTo>
                    <a:pt x="1211" y="2604"/>
                  </a:lnTo>
                  <a:lnTo>
                    <a:pt x="2193" y="1041"/>
                  </a:lnTo>
                  <a:lnTo>
                    <a:pt x="3553" y="0"/>
                  </a:lnTo>
                  <a:lnTo>
                    <a:pt x="5165" y="10"/>
                  </a:lnTo>
                  <a:lnTo>
                    <a:pt x="33337" y="16268"/>
                  </a:lnTo>
                  <a:lnTo>
                    <a:pt x="61765" y="26288"/>
                  </a:lnTo>
                  <a:lnTo>
                    <a:pt x="91583" y="32591"/>
                  </a:lnTo>
                  <a:lnTo>
                    <a:pt x="97104" y="36376"/>
                  </a:lnTo>
                  <a:lnTo>
                    <a:pt x="98577" y="38372"/>
                  </a:lnTo>
                  <a:lnTo>
                    <a:pt x="98853" y="40409"/>
                  </a:lnTo>
                  <a:lnTo>
                    <a:pt x="97278" y="44553"/>
                  </a:lnTo>
                  <a:lnTo>
                    <a:pt x="68842" y="60559"/>
                  </a:lnTo>
                  <a:lnTo>
                    <a:pt x="49964" y="76481"/>
                  </a:lnTo>
                  <a:lnTo>
                    <a:pt x="38022" y="93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201"/>
            <p:cNvSpPr/>
            <p:nvPr>
              <p:custDataLst>
                <p:tags r:id="rId129"/>
              </p:custDataLst>
            </p:nvPr>
          </p:nvSpPr>
          <p:spPr>
            <a:xfrm>
              <a:off x="2082800" y="5765800"/>
              <a:ext cx="143771" cy="11818"/>
            </a:xfrm>
            <a:custGeom>
              <a:avLst/>
              <a:gdLst/>
              <a:ahLst/>
              <a:cxnLst/>
              <a:rect l="0" t="0" r="0" b="0"/>
              <a:pathLst>
                <a:path w="143771" h="11818">
                  <a:moveTo>
                    <a:pt x="0" y="6350"/>
                  </a:moveTo>
                  <a:lnTo>
                    <a:pt x="0" y="6350"/>
                  </a:lnTo>
                  <a:lnTo>
                    <a:pt x="0" y="11817"/>
                  </a:lnTo>
                  <a:lnTo>
                    <a:pt x="19459" y="7558"/>
                  </a:lnTo>
                  <a:lnTo>
                    <a:pt x="49627" y="6588"/>
                  </a:lnTo>
                  <a:lnTo>
                    <a:pt x="81038" y="6397"/>
                  </a:lnTo>
                  <a:lnTo>
                    <a:pt x="106013" y="5658"/>
                  </a:lnTo>
                  <a:lnTo>
                    <a:pt x="134091" y="1326"/>
                  </a:lnTo>
                  <a:lnTo>
                    <a:pt x="143688" y="262"/>
                  </a:lnTo>
                  <a:lnTo>
                    <a:pt x="143770" y="880"/>
                  </a:lnTo>
                  <a:lnTo>
                    <a:pt x="141979" y="3449"/>
                  </a:lnTo>
                  <a:lnTo>
                    <a:pt x="141219" y="3710"/>
                  </a:lnTo>
                  <a:lnTo>
                    <a:pt x="140713" y="317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" name="SMARTInkShape-Group45"/>
          <p:cNvGrpSpPr/>
          <p:nvPr/>
        </p:nvGrpSpPr>
        <p:grpSpPr>
          <a:xfrm>
            <a:off x="2444750" y="1982344"/>
            <a:ext cx="1543051" cy="1002157"/>
            <a:chOff x="2444750" y="1982344"/>
            <a:chExt cx="1543051" cy="1002157"/>
          </a:xfrm>
        </p:grpSpPr>
        <p:sp>
          <p:nvSpPr>
            <p:cNvPr id="91" name="SMARTInkShape-202"/>
            <p:cNvSpPr/>
            <p:nvPr>
              <p:custDataLst>
                <p:tags r:id="rId108"/>
              </p:custDataLst>
            </p:nvPr>
          </p:nvSpPr>
          <p:spPr>
            <a:xfrm>
              <a:off x="3653941" y="2400300"/>
              <a:ext cx="79860" cy="50801"/>
            </a:xfrm>
            <a:custGeom>
              <a:avLst/>
              <a:gdLst/>
              <a:ahLst/>
              <a:cxnLst/>
              <a:rect l="0" t="0" r="0" b="0"/>
              <a:pathLst>
                <a:path w="79860" h="50801">
                  <a:moveTo>
                    <a:pt x="3659" y="50800"/>
                  </a:moveTo>
                  <a:lnTo>
                    <a:pt x="3659" y="50800"/>
                  </a:lnTo>
                  <a:lnTo>
                    <a:pt x="0" y="50800"/>
                  </a:lnTo>
                  <a:lnTo>
                    <a:pt x="1563" y="50800"/>
                  </a:lnTo>
                  <a:lnTo>
                    <a:pt x="31013" y="30078"/>
                  </a:lnTo>
                  <a:lnTo>
                    <a:pt x="59941" y="9391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203"/>
            <p:cNvSpPr/>
            <p:nvPr>
              <p:custDataLst>
                <p:tags r:id="rId109"/>
              </p:custDataLst>
            </p:nvPr>
          </p:nvSpPr>
          <p:spPr>
            <a:xfrm>
              <a:off x="3663950" y="2374900"/>
              <a:ext cx="86917" cy="95251"/>
            </a:xfrm>
            <a:custGeom>
              <a:avLst/>
              <a:gdLst/>
              <a:ahLst/>
              <a:cxnLst/>
              <a:rect l="0" t="0" r="0" b="0"/>
              <a:pathLst>
                <a:path w="86917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9460" y="29886"/>
                  </a:lnTo>
                  <a:lnTo>
                    <a:pt x="18482" y="50248"/>
                  </a:lnTo>
                  <a:lnTo>
                    <a:pt x="33463" y="69686"/>
                  </a:lnTo>
                  <a:lnTo>
                    <a:pt x="51308" y="82109"/>
                  </a:lnTo>
                  <a:lnTo>
                    <a:pt x="78854" y="93032"/>
                  </a:lnTo>
                  <a:lnTo>
                    <a:pt x="86916" y="94812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204"/>
            <p:cNvSpPr/>
            <p:nvPr>
              <p:custDataLst>
                <p:tags r:id="rId110"/>
              </p:custDataLst>
            </p:nvPr>
          </p:nvSpPr>
          <p:spPr>
            <a:xfrm>
              <a:off x="3506930" y="2374900"/>
              <a:ext cx="114338" cy="94822"/>
            </a:xfrm>
            <a:custGeom>
              <a:avLst/>
              <a:gdLst/>
              <a:ahLst/>
              <a:cxnLst/>
              <a:rect l="0" t="0" r="0" b="0"/>
              <a:pathLst>
                <a:path w="114338" h="94822">
                  <a:moveTo>
                    <a:pt x="61770" y="0"/>
                  </a:moveTo>
                  <a:lnTo>
                    <a:pt x="61770" y="0"/>
                  </a:lnTo>
                  <a:lnTo>
                    <a:pt x="36022" y="22604"/>
                  </a:lnTo>
                  <a:lnTo>
                    <a:pt x="14272" y="50248"/>
                  </a:lnTo>
                  <a:lnTo>
                    <a:pt x="2163" y="70315"/>
                  </a:lnTo>
                  <a:lnTo>
                    <a:pt x="0" y="76642"/>
                  </a:lnTo>
                  <a:lnTo>
                    <a:pt x="129" y="77906"/>
                  </a:lnTo>
                  <a:lnTo>
                    <a:pt x="920" y="78043"/>
                  </a:lnTo>
                  <a:lnTo>
                    <a:pt x="2153" y="77429"/>
                  </a:lnTo>
                  <a:lnTo>
                    <a:pt x="13084" y="50613"/>
                  </a:lnTo>
                  <a:lnTo>
                    <a:pt x="24950" y="21992"/>
                  </a:lnTo>
                  <a:lnTo>
                    <a:pt x="31889" y="7613"/>
                  </a:lnTo>
                  <a:lnTo>
                    <a:pt x="36260" y="3384"/>
                  </a:lnTo>
                  <a:lnTo>
                    <a:pt x="38413" y="2256"/>
                  </a:lnTo>
                  <a:lnTo>
                    <a:pt x="40554" y="2209"/>
                  </a:lnTo>
                  <a:lnTo>
                    <a:pt x="44815" y="4039"/>
                  </a:lnTo>
                  <a:lnTo>
                    <a:pt x="75553" y="28582"/>
                  </a:lnTo>
                  <a:lnTo>
                    <a:pt x="106890" y="59415"/>
                  </a:lnTo>
                  <a:lnTo>
                    <a:pt x="113103" y="70857"/>
                  </a:lnTo>
                  <a:lnTo>
                    <a:pt x="114337" y="75460"/>
                  </a:lnTo>
                  <a:lnTo>
                    <a:pt x="113825" y="82456"/>
                  </a:lnTo>
                  <a:lnTo>
                    <a:pt x="111246" y="87918"/>
                  </a:lnTo>
                  <a:lnTo>
                    <a:pt x="109571" y="90362"/>
                  </a:lnTo>
                  <a:lnTo>
                    <a:pt x="102065" y="93078"/>
                  </a:lnTo>
                  <a:lnTo>
                    <a:pt x="76628" y="94821"/>
                  </a:lnTo>
                  <a:lnTo>
                    <a:pt x="54566" y="94460"/>
                  </a:lnTo>
                  <a:lnTo>
                    <a:pt x="39045" y="89771"/>
                  </a:lnTo>
                  <a:lnTo>
                    <a:pt x="38859" y="89481"/>
                  </a:lnTo>
                  <a:lnTo>
                    <a:pt x="4272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205"/>
            <p:cNvSpPr/>
            <p:nvPr>
              <p:custDataLst>
                <p:tags r:id="rId111"/>
              </p:custDataLst>
            </p:nvPr>
          </p:nvSpPr>
          <p:spPr>
            <a:xfrm>
              <a:off x="3333750" y="2273376"/>
              <a:ext cx="607625" cy="25325"/>
            </a:xfrm>
            <a:custGeom>
              <a:avLst/>
              <a:gdLst/>
              <a:ahLst/>
              <a:cxnLst/>
              <a:rect l="0" t="0" r="0" b="0"/>
              <a:pathLst>
                <a:path w="607625" h="25325">
                  <a:moveTo>
                    <a:pt x="0" y="25324"/>
                  </a:moveTo>
                  <a:lnTo>
                    <a:pt x="0" y="25324"/>
                  </a:lnTo>
                  <a:lnTo>
                    <a:pt x="25417" y="23442"/>
                  </a:lnTo>
                  <a:lnTo>
                    <a:pt x="56450" y="18416"/>
                  </a:lnTo>
                  <a:lnTo>
                    <a:pt x="84355" y="14493"/>
                  </a:lnTo>
                  <a:lnTo>
                    <a:pt x="100687" y="12459"/>
                  </a:lnTo>
                  <a:lnTo>
                    <a:pt x="117925" y="10397"/>
                  </a:lnTo>
                  <a:lnTo>
                    <a:pt x="136472" y="8317"/>
                  </a:lnTo>
                  <a:lnTo>
                    <a:pt x="155892" y="6225"/>
                  </a:lnTo>
                  <a:lnTo>
                    <a:pt x="175895" y="4125"/>
                  </a:lnTo>
                  <a:lnTo>
                    <a:pt x="195580" y="3430"/>
                  </a:lnTo>
                  <a:lnTo>
                    <a:pt x="215053" y="3672"/>
                  </a:lnTo>
                  <a:lnTo>
                    <a:pt x="234385" y="4540"/>
                  </a:lnTo>
                  <a:lnTo>
                    <a:pt x="254329" y="4412"/>
                  </a:lnTo>
                  <a:lnTo>
                    <a:pt x="274681" y="3621"/>
                  </a:lnTo>
                  <a:lnTo>
                    <a:pt x="295304" y="2389"/>
                  </a:lnTo>
                  <a:lnTo>
                    <a:pt x="316814" y="2273"/>
                  </a:lnTo>
                  <a:lnTo>
                    <a:pt x="338915" y="2901"/>
                  </a:lnTo>
                  <a:lnTo>
                    <a:pt x="361410" y="4025"/>
                  </a:lnTo>
                  <a:lnTo>
                    <a:pt x="383462" y="4775"/>
                  </a:lnTo>
                  <a:lnTo>
                    <a:pt x="405219" y="5274"/>
                  </a:lnTo>
                  <a:lnTo>
                    <a:pt x="426779" y="5608"/>
                  </a:lnTo>
                  <a:lnTo>
                    <a:pt x="446092" y="5830"/>
                  </a:lnTo>
                  <a:lnTo>
                    <a:pt x="463906" y="5978"/>
                  </a:lnTo>
                  <a:lnTo>
                    <a:pt x="480720" y="6077"/>
                  </a:lnTo>
                  <a:lnTo>
                    <a:pt x="497575" y="5437"/>
                  </a:lnTo>
                  <a:lnTo>
                    <a:pt x="514455" y="4305"/>
                  </a:lnTo>
                  <a:lnTo>
                    <a:pt x="545442" y="1871"/>
                  </a:lnTo>
                  <a:lnTo>
                    <a:pt x="568620" y="789"/>
                  </a:lnTo>
                  <a:lnTo>
                    <a:pt x="599595" y="38"/>
                  </a:lnTo>
                  <a:lnTo>
                    <a:pt x="602930" y="0"/>
                  </a:lnTo>
                  <a:lnTo>
                    <a:pt x="605153" y="680"/>
                  </a:lnTo>
                  <a:lnTo>
                    <a:pt x="606636" y="1839"/>
                  </a:lnTo>
                  <a:lnTo>
                    <a:pt x="607624" y="3317"/>
                  </a:lnTo>
                  <a:lnTo>
                    <a:pt x="605460" y="5009"/>
                  </a:lnTo>
                  <a:lnTo>
                    <a:pt x="584200" y="126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06"/>
            <p:cNvSpPr/>
            <p:nvPr>
              <p:custDataLst>
                <p:tags r:id="rId112"/>
              </p:custDataLst>
            </p:nvPr>
          </p:nvSpPr>
          <p:spPr>
            <a:xfrm>
              <a:off x="3981450" y="1982344"/>
              <a:ext cx="6351" cy="11557"/>
            </a:xfrm>
            <a:custGeom>
              <a:avLst/>
              <a:gdLst/>
              <a:ahLst/>
              <a:cxnLst/>
              <a:rect l="0" t="0" r="0" b="0"/>
              <a:pathLst>
                <a:path w="63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1881" y="4648"/>
                  </a:lnTo>
                  <a:lnTo>
                    <a:pt x="5467" y="0"/>
                  </a:lnTo>
                  <a:lnTo>
                    <a:pt x="5762" y="324"/>
                  </a:lnTo>
                  <a:lnTo>
                    <a:pt x="635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207"/>
            <p:cNvSpPr/>
            <p:nvPr>
              <p:custDataLst>
                <p:tags r:id="rId113"/>
              </p:custDataLst>
            </p:nvPr>
          </p:nvSpPr>
          <p:spPr>
            <a:xfrm>
              <a:off x="3943350" y="2057400"/>
              <a:ext cx="31751" cy="94476"/>
            </a:xfrm>
            <a:custGeom>
              <a:avLst/>
              <a:gdLst/>
              <a:ahLst/>
              <a:cxnLst/>
              <a:rect l="0" t="0" r="0" b="0"/>
              <a:pathLst>
                <a:path w="31751" h="94476">
                  <a:moveTo>
                    <a:pt x="31750" y="0"/>
                  </a:moveTo>
                  <a:lnTo>
                    <a:pt x="31750" y="0"/>
                  </a:lnTo>
                  <a:lnTo>
                    <a:pt x="28379" y="6742"/>
                  </a:lnTo>
                  <a:lnTo>
                    <a:pt x="25792" y="32638"/>
                  </a:lnTo>
                  <a:lnTo>
                    <a:pt x="25452" y="62911"/>
                  </a:lnTo>
                  <a:lnTo>
                    <a:pt x="24710" y="77515"/>
                  </a:lnTo>
                  <a:lnTo>
                    <a:pt x="22036" y="86427"/>
                  </a:lnTo>
                  <a:lnTo>
                    <a:pt x="20335" y="89368"/>
                  </a:lnTo>
                  <a:lnTo>
                    <a:pt x="16564" y="92636"/>
                  </a:lnTo>
                  <a:lnTo>
                    <a:pt x="12536" y="94088"/>
                  </a:lnTo>
                  <a:lnTo>
                    <a:pt x="10474" y="94475"/>
                  </a:lnTo>
                  <a:lnTo>
                    <a:pt x="8394" y="92617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208"/>
            <p:cNvSpPr/>
            <p:nvPr>
              <p:custDataLst>
                <p:tags r:id="rId114"/>
              </p:custDataLst>
            </p:nvPr>
          </p:nvSpPr>
          <p:spPr>
            <a:xfrm>
              <a:off x="3822700" y="2009292"/>
              <a:ext cx="63478" cy="198339"/>
            </a:xfrm>
            <a:custGeom>
              <a:avLst/>
              <a:gdLst/>
              <a:ahLst/>
              <a:cxnLst/>
              <a:rect l="0" t="0" r="0" b="0"/>
              <a:pathLst>
                <a:path w="63478" h="198339">
                  <a:moveTo>
                    <a:pt x="25400" y="3658"/>
                  </a:moveTo>
                  <a:lnTo>
                    <a:pt x="25400" y="3658"/>
                  </a:lnTo>
                  <a:lnTo>
                    <a:pt x="28771" y="287"/>
                  </a:lnTo>
                  <a:lnTo>
                    <a:pt x="29764" y="0"/>
                  </a:lnTo>
                  <a:lnTo>
                    <a:pt x="30426" y="513"/>
                  </a:lnTo>
                  <a:lnTo>
                    <a:pt x="30867" y="1562"/>
                  </a:lnTo>
                  <a:lnTo>
                    <a:pt x="22278" y="30267"/>
                  </a:lnTo>
                  <a:lnTo>
                    <a:pt x="24867" y="47055"/>
                  </a:lnTo>
                  <a:lnTo>
                    <a:pt x="28221" y="54225"/>
                  </a:lnTo>
                  <a:lnTo>
                    <a:pt x="30103" y="55714"/>
                  </a:lnTo>
                  <a:lnTo>
                    <a:pt x="32063" y="56001"/>
                  </a:lnTo>
                  <a:lnTo>
                    <a:pt x="34075" y="55486"/>
                  </a:lnTo>
                  <a:lnTo>
                    <a:pt x="43649" y="48021"/>
                  </a:lnTo>
                  <a:lnTo>
                    <a:pt x="52052" y="36872"/>
                  </a:lnTo>
                  <a:lnTo>
                    <a:pt x="57017" y="17084"/>
                  </a:lnTo>
                  <a:lnTo>
                    <a:pt x="60482" y="26686"/>
                  </a:lnTo>
                  <a:lnTo>
                    <a:pt x="62605" y="53050"/>
                  </a:lnTo>
                  <a:lnTo>
                    <a:pt x="63102" y="75704"/>
                  </a:lnTo>
                  <a:lnTo>
                    <a:pt x="63323" y="99884"/>
                  </a:lnTo>
                  <a:lnTo>
                    <a:pt x="63422" y="124742"/>
                  </a:lnTo>
                  <a:lnTo>
                    <a:pt x="63477" y="155794"/>
                  </a:lnTo>
                  <a:lnTo>
                    <a:pt x="58426" y="185091"/>
                  </a:lnTo>
                  <a:lnTo>
                    <a:pt x="54659" y="193185"/>
                  </a:lnTo>
                  <a:lnTo>
                    <a:pt x="51962" y="195626"/>
                  </a:lnTo>
                  <a:lnTo>
                    <a:pt x="45202" y="198338"/>
                  </a:lnTo>
                  <a:lnTo>
                    <a:pt x="37493" y="197662"/>
                  </a:lnTo>
                  <a:lnTo>
                    <a:pt x="33462" y="196494"/>
                  </a:lnTo>
                  <a:lnTo>
                    <a:pt x="25220" y="189552"/>
                  </a:lnTo>
                  <a:lnTo>
                    <a:pt x="0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209"/>
            <p:cNvSpPr/>
            <p:nvPr>
              <p:custDataLst>
                <p:tags r:id="rId115"/>
              </p:custDataLst>
            </p:nvPr>
          </p:nvSpPr>
          <p:spPr>
            <a:xfrm>
              <a:off x="3708400" y="20320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18418" y="56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210"/>
            <p:cNvSpPr/>
            <p:nvPr>
              <p:custDataLst>
                <p:tags r:id="rId116"/>
              </p:custDataLst>
            </p:nvPr>
          </p:nvSpPr>
          <p:spPr>
            <a:xfrm>
              <a:off x="3606800" y="2083446"/>
              <a:ext cx="38101" cy="50155"/>
            </a:xfrm>
            <a:custGeom>
              <a:avLst/>
              <a:gdLst/>
              <a:ahLst/>
              <a:cxnLst/>
              <a:rect l="0" t="0" r="0" b="0"/>
              <a:pathLst>
                <a:path w="38101" h="50155">
                  <a:moveTo>
                    <a:pt x="0" y="31104"/>
                  </a:moveTo>
                  <a:lnTo>
                    <a:pt x="0" y="31104"/>
                  </a:lnTo>
                  <a:lnTo>
                    <a:pt x="17828" y="1536"/>
                  </a:lnTo>
                  <a:lnTo>
                    <a:pt x="18941" y="809"/>
                  </a:lnTo>
                  <a:lnTo>
                    <a:pt x="22059" y="0"/>
                  </a:lnTo>
                  <a:lnTo>
                    <a:pt x="23878" y="1196"/>
                  </a:lnTo>
                  <a:lnTo>
                    <a:pt x="27781" y="6287"/>
                  </a:lnTo>
                  <a:lnTo>
                    <a:pt x="28398" y="9621"/>
                  </a:lnTo>
                  <a:lnTo>
                    <a:pt x="26462" y="33379"/>
                  </a:lnTo>
                  <a:lnTo>
                    <a:pt x="28930" y="41758"/>
                  </a:lnTo>
                  <a:lnTo>
                    <a:pt x="30575" y="44556"/>
                  </a:lnTo>
                  <a:lnTo>
                    <a:pt x="32378" y="46422"/>
                  </a:lnTo>
                  <a:lnTo>
                    <a:pt x="38100" y="501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11"/>
            <p:cNvSpPr/>
            <p:nvPr>
              <p:custDataLst>
                <p:tags r:id="rId117"/>
              </p:custDataLst>
            </p:nvPr>
          </p:nvSpPr>
          <p:spPr>
            <a:xfrm>
              <a:off x="3537538" y="2089150"/>
              <a:ext cx="5763" cy="57151"/>
            </a:xfrm>
            <a:custGeom>
              <a:avLst/>
              <a:gdLst/>
              <a:ahLst/>
              <a:cxnLst/>
              <a:rect l="0" t="0" r="0" b="0"/>
              <a:pathLst>
                <a:path w="5763" h="57151">
                  <a:moveTo>
                    <a:pt x="5762" y="0"/>
                  </a:moveTo>
                  <a:lnTo>
                    <a:pt x="5762" y="0"/>
                  </a:lnTo>
                  <a:lnTo>
                    <a:pt x="5762" y="3371"/>
                  </a:lnTo>
                  <a:lnTo>
                    <a:pt x="0" y="27838"/>
                  </a:lnTo>
                  <a:lnTo>
                    <a:pt x="292" y="40312"/>
                  </a:lnTo>
                  <a:lnTo>
                    <a:pt x="576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12"/>
            <p:cNvSpPr/>
            <p:nvPr>
              <p:custDataLst>
                <p:tags r:id="rId118"/>
              </p:custDataLst>
            </p:nvPr>
          </p:nvSpPr>
          <p:spPr>
            <a:xfrm>
              <a:off x="3524250" y="21145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9772" y="564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13"/>
            <p:cNvSpPr/>
            <p:nvPr>
              <p:custDataLst>
                <p:tags r:id="rId119"/>
              </p:custDataLst>
            </p:nvPr>
          </p:nvSpPr>
          <p:spPr>
            <a:xfrm>
              <a:off x="3467100" y="2044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214"/>
            <p:cNvSpPr/>
            <p:nvPr>
              <p:custDataLst>
                <p:tags r:id="rId120"/>
              </p:custDataLst>
            </p:nvPr>
          </p:nvSpPr>
          <p:spPr>
            <a:xfrm>
              <a:off x="3429000" y="2108200"/>
              <a:ext cx="38067" cy="100121"/>
            </a:xfrm>
            <a:custGeom>
              <a:avLst/>
              <a:gdLst/>
              <a:ahLst/>
              <a:cxnLst/>
              <a:rect l="0" t="0" r="0" b="0"/>
              <a:pathLst>
                <a:path w="38067" h="100121">
                  <a:moveTo>
                    <a:pt x="31750" y="0"/>
                  </a:moveTo>
                  <a:lnTo>
                    <a:pt x="31750" y="0"/>
                  </a:lnTo>
                  <a:lnTo>
                    <a:pt x="35121" y="3371"/>
                  </a:lnTo>
                  <a:lnTo>
                    <a:pt x="37217" y="15580"/>
                  </a:lnTo>
                  <a:lnTo>
                    <a:pt x="37926" y="43033"/>
                  </a:lnTo>
                  <a:lnTo>
                    <a:pt x="38066" y="69570"/>
                  </a:lnTo>
                  <a:lnTo>
                    <a:pt x="37379" y="81014"/>
                  </a:lnTo>
                  <a:lnTo>
                    <a:pt x="32631" y="96607"/>
                  </a:lnTo>
                  <a:lnTo>
                    <a:pt x="31631" y="98271"/>
                  </a:lnTo>
                  <a:lnTo>
                    <a:pt x="30260" y="99381"/>
                  </a:lnTo>
                  <a:lnTo>
                    <a:pt x="28640" y="100120"/>
                  </a:lnTo>
                  <a:lnTo>
                    <a:pt x="23077" y="99061"/>
                  </a:lnTo>
                  <a:lnTo>
                    <a:pt x="19618" y="97791"/>
                  </a:lnTo>
                  <a:lnTo>
                    <a:pt x="13893" y="90735"/>
                  </a:lnTo>
                  <a:lnTo>
                    <a:pt x="2980" y="60658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215"/>
            <p:cNvSpPr/>
            <p:nvPr>
              <p:custDataLst>
                <p:tags r:id="rId121"/>
              </p:custDataLst>
            </p:nvPr>
          </p:nvSpPr>
          <p:spPr>
            <a:xfrm>
              <a:off x="3314700" y="2070100"/>
              <a:ext cx="68891" cy="190994"/>
            </a:xfrm>
            <a:custGeom>
              <a:avLst/>
              <a:gdLst/>
              <a:ahLst/>
              <a:cxnLst/>
              <a:rect l="0" t="0" r="0" b="0"/>
              <a:pathLst>
                <a:path w="68891" h="190994">
                  <a:moveTo>
                    <a:pt x="19050" y="0"/>
                  </a:moveTo>
                  <a:lnTo>
                    <a:pt x="19050" y="0"/>
                  </a:lnTo>
                  <a:lnTo>
                    <a:pt x="18345" y="6481"/>
                  </a:lnTo>
                  <a:lnTo>
                    <a:pt x="13288" y="37963"/>
                  </a:lnTo>
                  <a:lnTo>
                    <a:pt x="12962" y="47682"/>
                  </a:lnTo>
                  <a:lnTo>
                    <a:pt x="13580" y="50838"/>
                  </a:lnTo>
                  <a:lnTo>
                    <a:pt x="14698" y="52942"/>
                  </a:lnTo>
                  <a:lnTo>
                    <a:pt x="16149" y="54345"/>
                  </a:lnTo>
                  <a:lnTo>
                    <a:pt x="18527" y="54574"/>
                  </a:lnTo>
                  <a:lnTo>
                    <a:pt x="24933" y="52948"/>
                  </a:lnTo>
                  <a:lnTo>
                    <a:pt x="36472" y="44694"/>
                  </a:lnTo>
                  <a:lnTo>
                    <a:pt x="48828" y="29941"/>
                  </a:lnTo>
                  <a:lnTo>
                    <a:pt x="53451" y="18246"/>
                  </a:lnTo>
                  <a:lnTo>
                    <a:pt x="56933" y="1068"/>
                  </a:lnTo>
                  <a:lnTo>
                    <a:pt x="60502" y="29980"/>
                  </a:lnTo>
                  <a:lnTo>
                    <a:pt x="62168" y="51189"/>
                  </a:lnTo>
                  <a:lnTo>
                    <a:pt x="63613" y="76373"/>
                  </a:lnTo>
                  <a:lnTo>
                    <a:pt x="66608" y="101677"/>
                  </a:lnTo>
                  <a:lnTo>
                    <a:pt x="68890" y="132981"/>
                  </a:lnTo>
                  <a:lnTo>
                    <a:pt x="66194" y="160130"/>
                  </a:lnTo>
                  <a:lnTo>
                    <a:pt x="60927" y="175935"/>
                  </a:lnTo>
                  <a:lnTo>
                    <a:pt x="51527" y="188458"/>
                  </a:lnTo>
                  <a:lnTo>
                    <a:pt x="47051" y="190550"/>
                  </a:lnTo>
                  <a:lnTo>
                    <a:pt x="36434" y="190993"/>
                  </a:lnTo>
                  <a:lnTo>
                    <a:pt x="26541" y="186956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216"/>
            <p:cNvSpPr/>
            <p:nvPr>
              <p:custDataLst>
                <p:tags r:id="rId122"/>
              </p:custDataLst>
            </p:nvPr>
          </p:nvSpPr>
          <p:spPr>
            <a:xfrm>
              <a:off x="3136900" y="227965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217"/>
            <p:cNvSpPr/>
            <p:nvPr>
              <p:custDataLst>
                <p:tags r:id="rId123"/>
              </p:custDataLst>
            </p:nvPr>
          </p:nvSpPr>
          <p:spPr>
            <a:xfrm>
              <a:off x="3124200" y="22415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8543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218"/>
            <p:cNvSpPr/>
            <p:nvPr>
              <p:custDataLst>
                <p:tags r:id="rId124"/>
              </p:custDataLst>
            </p:nvPr>
          </p:nvSpPr>
          <p:spPr>
            <a:xfrm>
              <a:off x="2984500" y="2334312"/>
              <a:ext cx="88901" cy="80567"/>
            </a:xfrm>
            <a:custGeom>
              <a:avLst/>
              <a:gdLst/>
              <a:ahLst/>
              <a:cxnLst/>
              <a:rect l="0" t="0" r="0" b="0"/>
              <a:pathLst>
                <a:path w="88901" h="80567">
                  <a:moveTo>
                    <a:pt x="0" y="8838"/>
                  </a:moveTo>
                  <a:lnTo>
                    <a:pt x="0" y="8838"/>
                  </a:lnTo>
                  <a:lnTo>
                    <a:pt x="3371" y="5467"/>
                  </a:lnTo>
                  <a:lnTo>
                    <a:pt x="5026" y="1931"/>
                  </a:lnTo>
                  <a:lnTo>
                    <a:pt x="5467" y="0"/>
                  </a:lnTo>
                  <a:lnTo>
                    <a:pt x="5762" y="124"/>
                  </a:lnTo>
                  <a:lnTo>
                    <a:pt x="9460" y="28927"/>
                  </a:lnTo>
                  <a:lnTo>
                    <a:pt x="6760" y="58364"/>
                  </a:lnTo>
                  <a:lnTo>
                    <a:pt x="6532" y="65657"/>
                  </a:lnTo>
                  <a:lnTo>
                    <a:pt x="7177" y="67884"/>
                  </a:lnTo>
                  <a:lnTo>
                    <a:pt x="8312" y="69368"/>
                  </a:lnTo>
                  <a:lnTo>
                    <a:pt x="9775" y="70358"/>
                  </a:lnTo>
                  <a:lnTo>
                    <a:pt x="11456" y="70313"/>
                  </a:lnTo>
                  <a:lnTo>
                    <a:pt x="15204" y="68380"/>
                  </a:lnTo>
                  <a:lnTo>
                    <a:pt x="35418" y="39410"/>
                  </a:lnTo>
                  <a:lnTo>
                    <a:pt x="43121" y="29544"/>
                  </a:lnTo>
                  <a:lnTo>
                    <a:pt x="43564" y="29698"/>
                  </a:lnTo>
                  <a:lnTo>
                    <a:pt x="57300" y="59871"/>
                  </a:lnTo>
                  <a:lnTo>
                    <a:pt x="65646" y="73246"/>
                  </a:lnTo>
                  <a:lnTo>
                    <a:pt x="71975" y="80447"/>
                  </a:lnTo>
                  <a:lnTo>
                    <a:pt x="74795" y="80566"/>
                  </a:lnTo>
                  <a:lnTo>
                    <a:pt x="88900" y="72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219"/>
            <p:cNvSpPr/>
            <p:nvPr>
              <p:custDataLst>
                <p:tags r:id="rId125"/>
              </p:custDataLst>
            </p:nvPr>
          </p:nvSpPr>
          <p:spPr>
            <a:xfrm>
              <a:off x="2972945" y="2076450"/>
              <a:ext cx="11556" cy="107951"/>
            </a:xfrm>
            <a:custGeom>
              <a:avLst/>
              <a:gdLst/>
              <a:ahLst/>
              <a:cxnLst/>
              <a:rect l="0" t="0" r="0" b="0"/>
              <a:pathLst>
                <a:path w="11556" h="107951">
                  <a:moveTo>
                    <a:pt x="11555" y="0"/>
                  </a:moveTo>
                  <a:lnTo>
                    <a:pt x="11555" y="0"/>
                  </a:lnTo>
                  <a:lnTo>
                    <a:pt x="9674" y="24485"/>
                  </a:lnTo>
                  <a:lnTo>
                    <a:pt x="4648" y="50529"/>
                  </a:lnTo>
                  <a:lnTo>
                    <a:pt x="0" y="81242"/>
                  </a:lnTo>
                  <a:lnTo>
                    <a:pt x="1245" y="90906"/>
                  </a:lnTo>
                  <a:lnTo>
                    <a:pt x="5913" y="100313"/>
                  </a:lnTo>
                  <a:lnTo>
                    <a:pt x="1155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220"/>
            <p:cNvSpPr/>
            <p:nvPr>
              <p:custDataLst>
                <p:tags r:id="rId126"/>
              </p:custDataLst>
            </p:nvPr>
          </p:nvSpPr>
          <p:spPr>
            <a:xfrm>
              <a:off x="2858645" y="2244242"/>
              <a:ext cx="84251" cy="228856"/>
            </a:xfrm>
            <a:custGeom>
              <a:avLst/>
              <a:gdLst/>
              <a:ahLst/>
              <a:cxnLst/>
              <a:rect l="0" t="0" r="0" b="0"/>
              <a:pathLst>
                <a:path w="84251" h="228856">
                  <a:moveTo>
                    <a:pt x="11555" y="3658"/>
                  </a:moveTo>
                  <a:lnTo>
                    <a:pt x="11555" y="3658"/>
                  </a:lnTo>
                  <a:lnTo>
                    <a:pt x="11555" y="0"/>
                  </a:lnTo>
                  <a:lnTo>
                    <a:pt x="11555" y="1562"/>
                  </a:lnTo>
                  <a:lnTo>
                    <a:pt x="4648" y="27867"/>
                  </a:lnTo>
                  <a:lnTo>
                    <a:pt x="572" y="54105"/>
                  </a:lnTo>
                  <a:lnTo>
                    <a:pt x="0" y="62689"/>
                  </a:lnTo>
                  <a:lnTo>
                    <a:pt x="1734" y="69118"/>
                  </a:lnTo>
                  <a:lnTo>
                    <a:pt x="5008" y="74109"/>
                  </a:lnTo>
                  <a:lnTo>
                    <a:pt x="14290" y="81536"/>
                  </a:lnTo>
                  <a:lnTo>
                    <a:pt x="25470" y="87189"/>
                  </a:lnTo>
                  <a:lnTo>
                    <a:pt x="30004" y="88273"/>
                  </a:lnTo>
                  <a:lnTo>
                    <a:pt x="36923" y="87596"/>
                  </a:lnTo>
                  <a:lnTo>
                    <a:pt x="44231" y="81180"/>
                  </a:lnTo>
                  <a:lnTo>
                    <a:pt x="51478" y="70568"/>
                  </a:lnTo>
                  <a:lnTo>
                    <a:pt x="61879" y="40759"/>
                  </a:lnTo>
                  <a:lnTo>
                    <a:pt x="67357" y="14436"/>
                  </a:lnTo>
                  <a:lnTo>
                    <a:pt x="67100" y="10843"/>
                  </a:lnTo>
                  <a:lnTo>
                    <a:pt x="66224" y="8448"/>
                  </a:lnTo>
                  <a:lnTo>
                    <a:pt x="64934" y="6851"/>
                  </a:lnTo>
                  <a:lnTo>
                    <a:pt x="64075" y="6492"/>
                  </a:lnTo>
                  <a:lnTo>
                    <a:pt x="63502" y="6959"/>
                  </a:lnTo>
                  <a:lnTo>
                    <a:pt x="63119" y="7975"/>
                  </a:lnTo>
                  <a:lnTo>
                    <a:pt x="63212" y="31296"/>
                  </a:lnTo>
                  <a:lnTo>
                    <a:pt x="65793" y="51925"/>
                  </a:lnTo>
                  <a:lnTo>
                    <a:pt x="69293" y="77086"/>
                  </a:lnTo>
                  <a:lnTo>
                    <a:pt x="73199" y="104731"/>
                  </a:lnTo>
                  <a:lnTo>
                    <a:pt x="77288" y="133481"/>
                  </a:lnTo>
                  <a:lnTo>
                    <a:pt x="81457" y="158959"/>
                  </a:lnTo>
                  <a:lnTo>
                    <a:pt x="84250" y="181336"/>
                  </a:lnTo>
                  <a:lnTo>
                    <a:pt x="81856" y="208390"/>
                  </a:lnTo>
                  <a:lnTo>
                    <a:pt x="78548" y="220709"/>
                  </a:lnTo>
                  <a:lnTo>
                    <a:pt x="75267" y="224559"/>
                  </a:lnTo>
                  <a:lnTo>
                    <a:pt x="65977" y="228836"/>
                  </a:lnTo>
                  <a:lnTo>
                    <a:pt x="54793" y="228855"/>
                  </a:lnTo>
                  <a:lnTo>
                    <a:pt x="48847" y="227873"/>
                  </a:lnTo>
                  <a:lnTo>
                    <a:pt x="36596" y="221137"/>
                  </a:lnTo>
                  <a:lnTo>
                    <a:pt x="25506" y="211088"/>
                  </a:lnTo>
                  <a:lnTo>
                    <a:pt x="11555" y="187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221"/>
            <p:cNvSpPr/>
            <p:nvPr>
              <p:custDataLst>
                <p:tags r:id="rId127"/>
              </p:custDataLst>
            </p:nvPr>
          </p:nvSpPr>
          <p:spPr>
            <a:xfrm>
              <a:off x="2444750" y="2324100"/>
              <a:ext cx="1012282" cy="660401"/>
            </a:xfrm>
            <a:custGeom>
              <a:avLst/>
              <a:gdLst/>
              <a:ahLst/>
              <a:cxnLst/>
              <a:rect l="0" t="0" r="0" b="0"/>
              <a:pathLst>
                <a:path w="1012282" h="660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8" y="5026"/>
                  </a:lnTo>
                  <a:lnTo>
                    <a:pt x="8838" y="5467"/>
                  </a:lnTo>
                  <a:lnTo>
                    <a:pt x="40162" y="28901"/>
                  </a:lnTo>
                  <a:lnTo>
                    <a:pt x="70121" y="52541"/>
                  </a:lnTo>
                  <a:lnTo>
                    <a:pt x="101636" y="74034"/>
                  </a:lnTo>
                  <a:lnTo>
                    <a:pt x="133355" y="95243"/>
                  </a:lnTo>
                  <a:lnTo>
                    <a:pt x="160737" y="116416"/>
                  </a:lnTo>
                  <a:lnTo>
                    <a:pt x="187391" y="137583"/>
                  </a:lnTo>
                  <a:lnTo>
                    <a:pt x="214445" y="156868"/>
                  </a:lnTo>
                  <a:lnTo>
                    <a:pt x="243054" y="173166"/>
                  </a:lnTo>
                  <a:lnTo>
                    <a:pt x="272647" y="191975"/>
                  </a:lnTo>
                  <a:lnTo>
                    <a:pt x="303441" y="216029"/>
                  </a:lnTo>
                  <a:lnTo>
                    <a:pt x="331962" y="236285"/>
                  </a:lnTo>
                  <a:lnTo>
                    <a:pt x="361547" y="255441"/>
                  </a:lnTo>
                  <a:lnTo>
                    <a:pt x="389196" y="279527"/>
                  </a:lnTo>
                  <a:lnTo>
                    <a:pt x="420586" y="304811"/>
                  </a:lnTo>
                  <a:lnTo>
                    <a:pt x="450423" y="328319"/>
                  </a:lnTo>
                  <a:lnTo>
                    <a:pt x="477030" y="345605"/>
                  </a:lnTo>
                  <a:lnTo>
                    <a:pt x="504732" y="366261"/>
                  </a:lnTo>
                  <a:lnTo>
                    <a:pt x="533806" y="382334"/>
                  </a:lnTo>
                  <a:lnTo>
                    <a:pt x="560839" y="402342"/>
                  </a:lnTo>
                  <a:lnTo>
                    <a:pt x="592009" y="422513"/>
                  </a:lnTo>
                  <a:lnTo>
                    <a:pt x="622261" y="439983"/>
                  </a:lnTo>
                  <a:lnTo>
                    <a:pt x="651931" y="459052"/>
                  </a:lnTo>
                  <a:lnTo>
                    <a:pt x="681567" y="474118"/>
                  </a:lnTo>
                  <a:lnTo>
                    <a:pt x="693561" y="481184"/>
                  </a:lnTo>
                  <a:lnTo>
                    <a:pt x="703308" y="491196"/>
                  </a:lnTo>
                  <a:lnTo>
                    <a:pt x="734442" y="507884"/>
                  </a:lnTo>
                  <a:lnTo>
                    <a:pt x="764280" y="524929"/>
                  </a:lnTo>
                  <a:lnTo>
                    <a:pt x="781083" y="535281"/>
                  </a:lnTo>
                  <a:lnTo>
                    <a:pt x="810685" y="554305"/>
                  </a:lnTo>
                  <a:lnTo>
                    <a:pt x="839612" y="568662"/>
                  </a:lnTo>
                  <a:lnTo>
                    <a:pt x="854106" y="574703"/>
                  </a:lnTo>
                  <a:lnTo>
                    <a:pt x="880492" y="588392"/>
                  </a:lnTo>
                  <a:lnTo>
                    <a:pt x="885924" y="590297"/>
                  </a:lnTo>
                  <a:lnTo>
                    <a:pt x="916739" y="607532"/>
                  </a:lnTo>
                  <a:lnTo>
                    <a:pt x="947021" y="624418"/>
                  </a:lnTo>
                  <a:lnTo>
                    <a:pt x="960851" y="632178"/>
                  </a:lnTo>
                  <a:lnTo>
                    <a:pt x="979951" y="639822"/>
                  </a:lnTo>
                  <a:lnTo>
                    <a:pt x="1009220" y="658528"/>
                  </a:lnTo>
                  <a:lnTo>
                    <a:pt x="1012281" y="659568"/>
                  </a:lnTo>
                  <a:lnTo>
                    <a:pt x="1012110" y="659845"/>
                  </a:lnTo>
                  <a:lnTo>
                    <a:pt x="1009650" y="660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46"/>
          <p:cNvGrpSpPr/>
          <p:nvPr/>
        </p:nvGrpSpPr>
        <p:grpSpPr>
          <a:xfrm>
            <a:off x="5137150" y="1559030"/>
            <a:ext cx="368301" cy="543488"/>
            <a:chOff x="5137150" y="1559030"/>
            <a:chExt cx="368301" cy="543488"/>
          </a:xfrm>
        </p:grpSpPr>
        <p:sp>
          <p:nvSpPr>
            <p:cNvPr id="112" name="SMARTInkShape-222"/>
            <p:cNvSpPr/>
            <p:nvPr>
              <p:custDataLst>
                <p:tags r:id="rId100"/>
              </p:custDataLst>
            </p:nvPr>
          </p:nvSpPr>
          <p:spPr>
            <a:xfrm>
              <a:off x="5468586" y="1912233"/>
              <a:ext cx="36865" cy="68968"/>
            </a:xfrm>
            <a:custGeom>
              <a:avLst/>
              <a:gdLst/>
              <a:ahLst/>
              <a:cxnLst/>
              <a:rect l="0" t="0" r="0" b="0"/>
              <a:pathLst>
                <a:path w="36865" h="68968">
                  <a:moveTo>
                    <a:pt x="5114" y="5467"/>
                  </a:moveTo>
                  <a:lnTo>
                    <a:pt x="5114" y="5467"/>
                  </a:lnTo>
                  <a:lnTo>
                    <a:pt x="5114" y="2096"/>
                  </a:lnTo>
                  <a:lnTo>
                    <a:pt x="5819" y="1103"/>
                  </a:lnTo>
                  <a:lnTo>
                    <a:pt x="6995" y="441"/>
                  </a:lnTo>
                  <a:lnTo>
                    <a:pt x="8485" y="0"/>
                  </a:lnTo>
                  <a:lnTo>
                    <a:pt x="10183" y="411"/>
                  </a:lnTo>
                  <a:lnTo>
                    <a:pt x="15945" y="4361"/>
                  </a:lnTo>
                  <a:lnTo>
                    <a:pt x="20041" y="8033"/>
                  </a:lnTo>
                  <a:lnTo>
                    <a:pt x="20710" y="10705"/>
                  </a:lnTo>
                  <a:lnTo>
                    <a:pt x="19571" y="17438"/>
                  </a:lnTo>
                  <a:lnTo>
                    <a:pt x="7086" y="45059"/>
                  </a:lnTo>
                  <a:lnTo>
                    <a:pt x="1544" y="53338"/>
                  </a:lnTo>
                  <a:lnTo>
                    <a:pt x="0" y="58023"/>
                  </a:lnTo>
                  <a:lnTo>
                    <a:pt x="293" y="60260"/>
                  </a:lnTo>
                  <a:lnTo>
                    <a:pt x="2501" y="64627"/>
                  </a:lnTo>
                  <a:lnTo>
                    <a:pt x="4078" y="66073"/>
                  </a:lnTo>
                  <a:lnTo>
                    <a:pt x="7711" y="67681"/>
                  </a:lnTo>
                  <a:lnTo>
                    <a:pt x="36864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223"/>
            <p:cNvSpPr/>
            <p:nvPr>
              <p:custDataLst>
                <p:tags r:id="rId101"/>
              </p:custDataLst>
            </p:nvPr>
          </p:nvSpPr>
          <p:spPr>
            <a:xfrm>
              <a:off x="5353050" y="2025650"/>
              <a:ext cx="44451" cy="44451"/>
            </a:xfrm>
            <a:custGeom>
              <a:avLst/>
              <a:gdLst/>
              <a:ahLst/>
              <a:cxnLst/>
              <a:rect l="0" t="0" r="0" b="0"/>
              <a:pathLst>
                <a:path w="444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0139" y="28549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224"/>
            <p:cNvSpPr/>
            <p:nvPr>
              <p:custDataLst>
                <p:tags r:id="rId102"/>
              </p:custDataLst>
            </p:nvPr>
          </p:nvSpPr>
          <p:spPr>
            <a:xfrm>
              <a:off x="5346700" y="1981200"/>
              <a:ext cx="101601" cy="93442"/>
            </a:xfrm>
            <a:custGeom>
              <a:avLst/>
              <a:gdLst/>
              <a:ahLst/>
              <a:cxnLst/>
              <a:rect l="0" t="0" r="0" b="0"/>
              <a:pathLst>
                <a:path w="101601" h="93442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14927" y="21048"/>
                  </a:lnTo>
                  <a:lnTo>
                    <a:pt x="23305" y="45550"/>
                  </a:lnTo>
                  <a:lnTo>
                    <a:pt x="31051" y="67275"/>
                  </a:lnTo>
                  <a:lnTo>
                    <a:pt x="40612" y="78348"/>
                  </a:lnTo>
                  <a:lnTo>
                    <a:pt x="57894" y="89145"/>
                  </a:lnTo>
                  <a:lnTo>
                    <a:pt x="76421" y="93441"/>
                  </a:lnTo>
                  <a:lnTo>
                    <a:pt x="87116" y="92565"/>
                  </a:lnTo>
                  <a:lnTo>
                    <a:pt x="1016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225"/>
            <p:cNvSpPr/>
            <p:nvPr>
              <p:custDataLst>
                <p:tags r:id="rId103"/>
              </p:custDataLst>
            </p:nvPr>
          </p:nvSpPr>
          <p:spPr>
            <a:xfrm>
              <a:off x="5207000" y="1947439"/>
              <a:ext cx="91718" cy="155079"/>
            </a:xfrm>
            <a:custGeom>
              <a:avLst/>
              <a:gdLst/>
              <a:ahLst/>
              <a:cxnLst/>
              <a:rect l="0" t="0" r="0" b="0"/>
              <a:pathLst>
                <a:path w="91718" h="155079">
                  <a:moveTo>
                    <a:pt x="0" y="33761"/>
                  </a:moveTo>
                  <a:lnTo>
                    <a:pt x="0" y="33761"/>
                  </a:lnTo>
                  <a:lnTo>
                    <a:pt x="5776" y="19258"/>
                  </a:lnTo>
                  <a:lnTo>
                    <a:pt x="15901" y="7043"/>
                  </a:lnTo>
                  <a:lnTo>
                    <a:pt x="23765" y="1190"/>
                  </a:lnTo>
                  <a:lnTo>
                    <a:pt x="35727" y="0"/>
                  </a:lnTo>
                  <a:lnTo>
                    <a:pt x="42868" y="670"/>
                  </a:lnTo>
                  <a:lnTo>
                    <a:pt x="58328" y="8941"/>
                  </a:lnTo>
                  <a:lnTo>
                    <a:pt x="73196" y="22730"/>
                  </a:lnTo>
                  <a:lnTo>
                    <a:pt x="84507" y="40617"/>
                  </a:lnTo>
                  <a:lnTo>
                    <a:pt x="90475" y="62208"/>
                  </a:lnTo>
                  <a:lnTo>
                    <a:pt x="91717" y="85915"/>
                  </a:lnTo>
                  <a:lnTo>
                    <a:pt x="87565" y="110563"/>
                  </a:lnTo>
                  <a:lnTo>
                    <a:pt x="77295" y="138126"/>
                  </a:lnTo>
                  <a:lnTo>
                    <a:pt x="69395" y="149055"/>
                  </a:lnTo>
                  <a:lnTo>
                    <a:pt x="65314" y="152957"/>
                  </a:lnTo>
                  <a:lnTo>
                    <a:pt x="61182" y="154853"/>
                  </a:lnTo>
                  <a:lnTo>
                    <a:pt x="52827" y="155078"/>
                  </a:lnTo>
                  <a:lnTo>
                    <a:pt x="49329" y="152739"/>
                  </a:lnTo>
                  <a:lnTo>
                    <a:pt x="43561" y="144496"/>
                  </a:lnTo>
                  <a:lnTo>
                    <a:pt x="34815" y="118298"/>
                  </a:lnTo>
                  <a:lnTo>
                    <a:pt x="32153" y="96939"/>
                  </a:lnTo>
                  <a:lnTo>
                    <a:pt x="34136" y="94224"/>
                  </a:lnTo>
                  <a:lnTo>
                    <a:pt x="50800" y="84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226"/>
            <p:cNvSpPr/>
            <p:nvPr>
              <p:custDataLst>
                <p:tags r:id="rId104"/>
              </p:custDataLst>
            </p:nvPr>
          </p:nvSpPr>
          <p:spPr>
            <a:xfrm>
              <a:off x="5378450" y="1689100"/>
              <a:ext cx="106108" cy="188723"/>
            </a:xfrm>
            <a:custGeom>
              <a:avLst/>
              <a:gdLst/>
              <a:ahLst/>
              <a:cxnLst/>
              <a:rect l="0" t="0" r="0" b="0"/>
              <a:pathLst>
                <a:path w="106108" h="188723">
                  <a:moveTo>
                    <a:pt x="57150" y="0"/>
                  </a:moveTo>
                  <a:lnTo>
                    <a:pt x="57150" y="0"/>
                  </a:lnTo>
                  <a:lnTo>
                    <a:pt x="53779" y="3371"/>
                  </a:lnTo>
                  <a:lnTo>
                    <a:pt x="51683" y="15580"/>
                  </a:lnTo>
                  <a:lnTo>
                    <a:pt x="51062" y="29232"/>
                  </a:lnTo>
                  <a:lnTo>
                    <a:pt x="52798" y="36040"/>
                  </a:lnTo>
                  <a:lnTo>
                    <a:pt x="54248" y="38844"/>
                  </a:lnTo>
                  <a:lnTo>
                    <a:pt x="55921" y="40712"/>
                  </a:lnTo>
                  <a:lnTo>
                    <a:pt x="59661" y="42789"/>
                  </a:lnTo>
                  <a:lnTo>
                    <a:pt x="65734" y="43958"/>
                  </a:lnTo>
                  <a:lnTo>
                    <a:pt x="67811" y="42711"/>
                  </a:lnTo>
                  <a:lnTo>
                    <a:pt x="72002" y="37562"/>
                  </a:lnTo>
                  <a:lnTo>
                    <a:pt x="79735" y="18395"/>
                  </a:lnTo>
                  <a:lnTo>
                    <a:pt x="82179" y="2701"/>
                  </a:lnTo>
                  <a:lnTo>
                    <a:pt x="83008" y="2506"/>
                  </a:lnTo>
                  <a:lnTo>
                    <a:pt x="85811" y="4171"/>
                  </a:lnTo>
                  <a:lnTo>
                    <a:pt x="90374" y="35574"/>
                  </a:lnTo>
                  <a:lnTo>
                    <a:pt x="95687" y="64633"/>
                  </a:lnTo>
                  <a:lnTo>
                    <a:pt x="101729" y="95586"/>
                  </a:lnTo>
                  <a:lnTo>
                    <a:pt x="106107" y="125218"/>
                  </a:lnTo>
                  <a:lnTo>
                    <a:pt x="105720" y="142436"/>
                  </a:lnTo>
                  <a:lnTo>
                    <a:pt x="97568" y="163324"/>
                  </a:lnTo>
                  <a:lnTo>
                    <a:pt x="90166" y="173953"/>
                  </a:lnTo>
                  <a:lnTo>
                    <a:pt x="78409" y="181499"/>
                  </a:lnTo>
                  <a:lnTo>
                    <a:pt x="57805" y="187833"/>
                  </a:lnTo>
                  <a:lnTo>
                    <a:pt x="51236" y="188722"/>
                  </a:lnTo>
                  <a:lnTo>
                    <a:pt x="28508" y="183231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227"/>
            <p:cNvSpPr/>
            <p:nvPr>
              <p:custDataLst>
                <p:tags r:id="rId105"/>
              </p:custDataLst>
            </p:nvPr>
          </p:nvSpPr>
          <p:spPr>
            <a:xfrm>
              <a:off x="5137150" y="1816100"/>
              <a:ext cx="298451" cy="38101"/>
            </a:xfrm>
            <a:custGeom>
              <a:avLst/>
              <a:gdLst/>
              <a:ahLst/>
              <a:cxnLst/>
              <a:rect l="0" t="0" r="0" b="0"/>
              <a:pathLst>
                <a:path w="29845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6907" y="36219"/>
                  </a:lnTo>
                  <a:lnTo>
                    <a:pt x="18297" y="29262"/>
                  </a:lnTo>
                  <a:lnTo>
                    <a:pt x="49345" y="26163"/>
                  </a:lnTo>
                  <a:lnTo>
                    <a:pt x="78434" y="24920"/>
                  </a:lnTo>
                  <a:lnTo>
                    <a:pt x="105947" y="21103"/>
                  </a:lnTo>
                  <a:lnTo>
                    <a:pt x="136127" y="18953"/>
                  </a:lnTo>
                  <a:lnTo>
                    <a:pt x="166706" y="14866"/>
                  </a:lnTo>
                  <a:lnTo>
                    <a:pt x="194661" y="12636"/>
                  </a:lnTo>
                  <a:lnTo>
                    <a:pt x="224267" y="7820"/>
                  </a:lnTo>
                  <a:lnTo>
                    <a:pt x="251227" y="2631"/>
                  </a:lnTo>
                  <a:lnTo>
                    <a:pt x="279976" y="520"/>
                  </a:lnTo>
                  <a:lnTo>
                    <a:pt x="298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228"/>
            <p:cNvSpPr/>
            <p:nvPr>
              <p:custDataLst>
                <p:tags r:id="rId106"/>
              </p:custDataLst>
            </p:nvPr>
          </p:nvSpPr>
          <p:spPr>
            <a:xfrm>
              <a:off x="5311062" y="1559030"/>
              <a:ext cx="54689" cy="85621"/>
            </a:xfrm>
            <a:custGeom>
              <a:avLst/>
              <a:gdLst/>
              <a:ahLst/>
              <a:cxnLst/>
              <a:rect l="0" t="0" r="0" b="0"/>
              <a:pathLst>
                <a:path w="54689" h="85621">
                  <a:moveTo>
                    <a:pt x="16588" y="9420"/>
                  </a:moveTo>
                  <a:lnTo>
                    <a:pt x="16588" y="9420"/>
                  </a:lnTo>
                  <a:lnTo>
                    <a:pt x="16588" y="6049"/>
                  </a:lnTo>
                  <a:lnTo>
                    <a:pt x="18470" y="2512"/>
                  </a:lnTo>
                  <a:lnTo>
                    <a:pt x="19959" y="582"/>
                  </a:lnTo>
                  <a:lnTo>
                    <a:pt x="21658" y="0"/>
                  </a:lnTo>
                  <a:lnTo>
                    <a:pt x="23495" y="318"/>
                  </a:lnTo>
                  <a:lnTo>
                    <a:pt x="28125" y="1847"/>
                  </a:lnTo>
                  <a:lnTo>
                    <a:pt x="34885" y="2526"/>
                  </a:lnTo>
                  <a:lnTo>
                    <a:pt x="37253" y="4119"/>
                  </a:lnTo>
                  <a:lnTo>
                    <a:pt x="38832" y="6591"/>
                  </a:lnTo>
                  <a:lnTo>
                    <a:pt x="39883" y="9651"/>
                  </a:lnTo>
                  <a:lnTo>
                    <a:pt x="39171" y="16813"/>
                  </a:lnTo>
                  <a:lnTo>
                    <a:pt x="25964" y="46508"/>
                  </a:lnTo>
                  <a:lnTo>
                    <a:pt x="5845" y="75766"/>
                  </a:lnTo>
                  <a:lnTo>
                    <a:pt x="0" y="82700"/>
                  </a:lnTo>
                  <a:lnTo>
                    <a:pt x="590" y="83673"/>
                  </a:lnTo>
                  <a:lnTo>
                    <a:pt x="5010" y="84755"/>
                  </a:lnTo>
                  <a:lnTo>
                    <a:pt x="28778" y="84744"/>
                  </a:lnTo>
                  <a:lnTo>
                    <a:pt x="46070" y="81911"/>
                  </a:lnTo>
                  <a:lnTo>
                    <a:pt x="48943" y="82442"/>
                  </a:lnTo>
                  <a:lnTo>
                    <a:pt x="54688" y="85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229"/>
            <p:cNvSpPr/>
            <p:nvPr>
              <p:custDataLst>
                <p:tags r:id="rId107"/>
              </p:custDataLst>
            </p:nvPr>
          </p:nvSpPr>
          <p:spPr>
            <a:xfrm>
              <a:off x="5146479" y="1602390"/>
              <a:ext cx="109596" cy="204929"/>
            </a:xfrm>
            <a:custGeom>
              <a:avLst/>
              <a:gdLst/>
              <a:ahLst/>
              <a:cxnLst/>
              <a:rect l="0" t="0" r="0" b="0"/>
              <a:pathLst>
                <a:path w="109596" h="204929">
                  <a:moveTo>
                    <a:pt x="3371" y="105760"/>
                  </a:moveTo>
                  <a:lnTo>
                    <a:pt x="3371" y="105760"/>
                  </a:lnTo>
                  <a:lnTo>
                    <a:pt x="0" y="95647"/>
                  </a:lnTo>
                  <a:lnTo>
                    <a:pt x="1275" y="72503"/>
                  </a:lnTo>
                  <a:lnTo>
                    <a:pt x="9492" y="43303"/>
                  </a:lnTo>
                  <a:lnTo>
                    <a:pt x="20863" y="19050"/>
                  </a:lnTo>
                  <a:lnTo>
                    <a:pt x="33170" y="5201"/>
                  </a:lnTo>
                  <a:lnTo>
                    <a:pt x="41545" y="1095"/>
                  </a:lnTo>
                  <a:lnTo>
                    <a:pt x="45754" y="0"/>
                  </a:lnTo>
                  <a:lnTo>
                    <a:pt x="56074" y="2546"/>
                  </a:lnTo>
                  <a:lnTo>
                    <a:pt x="61790" y="5201"/>
                  </a:lnTo>
                  <a:lnTo>
                    <a:pt x="79947" y="22421"/>
                  </a:lnTo>
                  <a:lnTo>
                    <a:pt x="95362" y="52139"/>
                  </a:lnTo>
                  <a:lnTo>
                    <a:pt x="102581" y="75579"/>
                  </a:lnTo>
                  <a:lnTo>
                    <a:pt x="107437" y="100107"/>
                  </a:lnTo>
                  <a:lnTo>
                    <a:pt x="109595" y="125120"/>
                  </a:lnTo>
                  <a:lnTo>
                    <a:pt x="104067" y="156260"/>
                  </a:lnTo>
                  <a:lnTo>
                    <a:pt x="93493" y="183360"/>
                  </a:lnTo>
                  <a:lnTo>
                    <a:pt x="83642" y="195047"/>
                  </a:lnTo>
                  <a:lnTo>
                    <a:pt x="72913" y="201888"/>
                  </a:lnTo>
                  <a:lnTo>
                    <a:pt x="63442" y="204928"/>
                  </a:lnTo>
                  <a:lnTo>
                    <a:pt x="59646" y="204327"/>
                  </a:lnTo>
                  <a:lnTo>
                    <a:pt x="56410" y="202516"/>
                  </a:lnTo>
                  <a:lnTo>
                    <a:pt x="53547" y="199897"/>
                  </a:lnTo>
                  <a:lnTo>
                    <a:pt x="46147" y="179357"/>
                  </a:lnTo>
                  <a:lnTo>
                    <a:pt x="42857" y="161041"/>
                  </a:lnTo>
                  <a:lnTo>
                    <a:pt x="43968" y="151261"/>
                  </a:lnTo>
                  <a:lnTo>
                    <a:pt x="46814" y="143621"/>
                  </a:lnTo>
                  <a:lnTo>
                    <a:pt x="48561" y="141584"/>
                  </a:lnTo>
                  <a:lnTo>
                    <a:pt x="53794" y="138615"/>
                  </a:lnTo>
                  <a:lnTo>
                    <a:pt x="84329" y="127543"/>
                  </a:lnTo>
                  <a:lnTo>
                    <a:pt x="92271" y="124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SMARTInkShape-Group47"/>
          <p:cNvGrpSpPr/>
          <p:nvPr/>
        </p:nvGrpSpPr>
        <p:grpSpPr>
          <a:xfrm>
            <a:off x="5664200" y="1564805"/>
            <a:ext cx="438151" cy="457130"/>
            <a:chOff x="5664200" y="1564805"/>
            <a:chExt cx="438151" cy="457130"/>
          </a:xfrm>
        </p:grpSpPr>
        <p:sp>
          <p:nvSpPr>
            <p:cNvPr id="121" name="SMARTInkShape-230"/>
            <p:cNvSpPr/>
            <p:nvPr>
              <p:custDataLst>
                <p:tags r:id="rId93"/>
              </p:custDataLst>
            </p:nvPr>
          </p:nvSpPr>
          <p:spPr>
            <a:xfrm>
              <a:off x="6007982" y="1949450"/>
              <a:ext cx="68969" cy="50801"/>
            </a:xfrm>
            <a:custGeom>
              <a:avLst/>
              <a:gdLst/>
              <a:ahLst/>
              <a:cxnLst/>
              <a:rect l="0" t="0" r="0" b="0"/>
              <a:pathLst>
                <a:path w="68969" h="50801">
                  <a:moveTo>
                    <a:pt x="5468" y="50800"/>
                  </a:moveTo>
                  <a:lnTo>
                    <a:pt x="5468" y="50800"/>
                  </a:lnTo>
                  <a:lnTo>
                    <a:pt x="0" y="50800"/>
                  </a:lnTo>
                  <a:lnTo>
                    <a:pt x="2750" y="47429"/>
                  </a:lnTo>
                  <a:lnTo>
                    <a:pt x="16481" y="34899"/>
                  </a:lnTo>
                  <a:lnTo>
                    <a:pt x="44907" y="16954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231"/>
            <p:cNvSpPr/>
            <p:nvPr>
              <p:custDataLst>
                <p:tags r:id="rId94"/>
              </p:custDataLst>
            </p:nvPr>
          </p:nvSpPr>
          <p:spPr>
            <a:xfrm>
              <a:off x="5994400" y="1905000"/>
              <a:ext cx="107951" cy="97476"/>
            </a:xfrm>
            <a:custGeom>
              <a:avLst/>
              <a:gdLst/>
              <a:ahLst/>
              <a:cxnLst/>
              <a:rect l="0" t="0" r="0" b="0"/>
              <a:pathLst>
                <a:path w="107951" h="97476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8838" y="32603"/>
                  </a:lnTo>
                  <a:lnTo>
                    <a:pt x="18418" y="61683"/>
                  </a:lnTo>
                  <a:lnTo>
                    <a:pt x="27941" y="75392"/>
                  </a:lnTo>
                  <a:lnTo>
                    <a:pt x="41111" y="84778"/>
                  </a:lnTo>
                  <a:lnTo>
                    <a:pt x="72561" y="96552"/>
                  </a:lnTo>
                  <a:lnTo>
                    <a:pt x="87283" y="97475"/>
                  </a:lnTo>
                  <a:lnTo>
                    <a:pt x="1079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232"/>
            <p:cNvSpPr/>
            <p:nvPr>
              <p:custDataLst>
                <p:tags r:id="rId95"/>
              </p:custDataLst>
            </p:nvPr>
          </p:nvSpPr>
          <p:spPr>
            <a:xfrm>
              <a:off x="5848350" y="1849434"/>
              <a:ext cx="85767" cy="172501"/>
            </a:xfrm>
            <a:custGeom>
              <a:avLst/>
              <a:gdLst/>
              <a:ahLst/>
              <a:cxnLst/>
              <a:rect l="0" t="0" r="0" b="0"/>
              <a:pathLst>
                <a:path w="85767" h="172501">
                  <a:moveTo>
                    <a:pt x="0" y="36516"/>
                  </a:moveTo>
                  <a:lnTo>
                    <a:pt x="0" y="36516"/>
                  </a:lnTo>
                  <a:lnTo>
                    <a:pt x="3371" y="33145"/>
                  </a:lnTo>
                  <a:lnTo>
                    <a:pt x="5026" y="27727"/>
                  </a:lnTo>
                  <a:lnTo>
                    <a:pt x="5468" y="24307"/>
                  </a:lnTo>
                  <a:lnTo>
                    <a:pt x="9721" y="16743"/>
                  </a:lnTo>
                  <a:lnTo>
                    <a:pt x="16315" y="9384"/>
                  </a:lnTo>
                  <a:lnTo>
                    <a:pt x="23949" y="3761"/>
                  </a:lnTo>
                  <a:lnTo>
                    <a:pt x="32046" y="792"/>
                  </a:lnTo>
                  <a:lnTo>
                    <a:pt x="36180" y="0"/>
                  </a:lnTo>
                  <a:lnTo>
                    <a:pt x="52112" y="2256"/>
                  </a:lnTo>
                  <a:lnTo>
                    <a:pt x="62202" y="9295"/>
                  </a:lnTo>
                  <a:lnTo>
                    <a:pt x="71390" y="20890"/>
                  </a:lnTo>
                  <a:lnTo>
                    <a:pt x="80177" y="37803"/>
                  </a:lnTo>
                  <a:lnTo>
                    <a:pt x="85023" y="58960"/>
                  </a:lnTo>
                  <a:lnTo>
                    <a:pt x="85766" y="82474"/>
                  </a:lnTo>
                  <a:lnTo>
                    <a:pt x="81392" y="107037"/>
                  </a:lnTo>
                  <a:lnTo>
                    <a:pt x="72863" y="130182"/>
                  </a:lnTo>
                  <a:lnTo>
                    <a:pt x="58043" y="157402"/>
                  </a:lnTo>
                  <a:lnTo>
                    <a:pt x="49080" y="167854"/>
                  </a:lnTo>
                  <a:lnTo>
                    <a:pt x="40393" y="172500"/>
                  </a:lnTo>
                  <a:lnTo>
                    <a:pt x="36101" y="171622"/>
                  </a:lnTo>
                  <a:lnTo>
                    <a:pt x="27569" y="165002"/>
                  </a:lnTo>
                  <a:lnTo>
                    <a:pt x="18203" y="146004"/>
                  </a:lnTo>
                  <a:lnTo>
                    <a:pt x="14331" y="129243"/>
                  </a:lnTo>
                  <a:lnTo>
                    <a:pt x="15307" y="121708"/>
                  </a:lnTo>
                  <a:lnTo>
                    <a:pt x="16554" y="118710"/>
                  </a:lnTo>
                  <a:lnTo>
                    <a:pt x="21704" y="113499"/>
                  </a:lnTo>
                  <a:lnTo>
                    <a:pt x="25053" y="111121"/>
                  </a:lnTo>
                  <a:lnTo>
                    <a:pt x="57150" y="1063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233"/>
            <p:cNvSpPr/>
            <p:nvPr>
              <p:custDataLst>
                <p:tags r:id="rId96"/>
              </p:custDataLst>
            </p:nvPr>
          </p:nvSpPr>
          <p:spPr>
            <a:xfrm>
              <a:off x="5842000" y="1758950"/>
              <a:ext cx="190501" cy="19051"/>
            </a:xfrm>
            <a:custGeom>
              <a:avLst/>
              <a:gdLst/>
              <a:ahLst/>
              <a:cxnLst/>
              <a:rect l="0" t="0" r="0" b="0"/>
              <a:pathLst>
                <a:path w="1905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12209" y="12308"/>
                  </a:lnTo>
                  <a:lnTo>
                    <a:pt x="40620" y="8115"/>
                  </a:lnTo>
                  <a:lnTo>
                    <a:pt x="66501" y="5253"/>
                  </a:lnTo>
                  <a:lnTo>
                    <a:pt x="93762" y="2335"/>
                  </a:lnTo>
                  <a:lnTo>
                    <a:pt x="119988" y="1038"/>
                  </a:lnTo>
                  <a:lnTo>
                    <a:pt x="143875" y="461"/>
                  </a:lnTo>
                  <a:lnTo>
                    <a:pt x="171511" y="136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234"/>
            <p:cNvSpPr/>
            <p:nvPr>
              <p:custDataLst>
                <p:tags r:id="rId97"/>
              </p:custDataLst>
            </p:nvPr>
          </p:nvSpPr>
          <p:spPr>
            <a:xfrm>
              <a:off x="5880100" y="1564805"/>
              <a:ext cx="96236" cy="152344"/>
            </a:xfrm>
            <a:custGeom>
              <a:avLst/>
              <a:gdLst/>
              <a:ahLst/>
              <a:cxnLst/>
              <a:rect l="0" t="0" r="0" b="0"/>
              <a:pathLst>
                <a:path w="96236" h="152344">
                  <a:moveTo>
                    <a:pt x="0" y="41745"/>
                  </a:moveTo>
                  <a:lnTo>
                    <a:pt x="0" y="41745"/>
                  </a:lnTo>
                  <a:lnTo>
                    <a:pt x="12209" y="20697"/>
                  </a:lnTo>
                  <a:lnTo>
                    <a:pt x="27136" y="6424"/>
                  </a:lnTo>
                  <a:lnTo>
                    <a:pt x="38872" y="1353"/>
                  </a:lnTo>
                  <a:lnTo>
                    <a:pt x="44965" y="0"/>
                  </a:lnTo>
                  <a:lnTo>
                    <a:pt x="57379" y="2260"/>
                  </a:lnTo>
                  <a:lnTo>
                    <a:pt x="63652" y="4838"/>
                  </a:lnTo>
                  <a:lnTo>
                    <a:pt x="82595" y="25322"/>
                  </a:lnTo>
                  <a:lnTo>
                    <a:pt x="94871" y="53734"/>
                  </a:lnTo>
                  <a:lnTo>
                    <a:pt x="96235" y="84495"/>
                  </a:lnTo>
                  <a:lnTo>
                    <a:pt x="88162" y="105430"/>
                  </a:lnTo>
                  <a:lnTo>
                    <a:pt x="71512" y="133287"/>
                  </a:lnTo>
                  <a:lnTo>
                    <a:pt x="62122" y="145930"/>
                  </a:lnTo>
                  <a:lnTo>
                    <a:pt x="53245" y="151550"/>
                  </a:lnTo>
                  <a:lnTo>
                    <a:pt x="49608" y="152343"/>
                  </a:lnTo>
                  <a:lnTo>
                    <a:pt x="46478" y="152166"/>
                  </a:lnTo>
                  <a:lnTo>
                    <a:pt x="43685" y="151342"/>
                  </a:lnTo>
                  <a:lnTo>
                    <a:pt x="38701" y="144783"/>
                  </a:lnTo>
                  <a:lnTo>
                    <a:pt x="36384" y="140070"/>
                  </a:lnTo>
                  <a:lnTo>
                    <a:pt x="35691" y="129189"/>
                  </a:lnTo>
                  <a:lnTo>
                    <a:pt x="37624" y="111699"/>
                  </a:lnTo>
                  <a:lnTo>
                    <a:pt x="39194" y="109548"/>
                  </a:lnTo>
                  <a:lnTo>
                    <a:pt x="41651" y="108114"/>
                  </a:lnTo>
                  <a:lnTo>
                    <a:pt x="50800" y="1052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235"/>
            <p:cNvSpPr/>
            <p:nvPr>
              <p:custDataLst>
                <p:tags r:id="rId98"/>
              </p:custDataLst>
            </p:nvPr>
          </p:nvSpPr>
          <p:spPr>
            <a:xfrm>
              <a:off x="5664200" y="183515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12700"/>
                  </a:moveTo>
                  <a:lnTo>
                    <a:pt x="0" y="12700"/>
                  </a:lnTo>
                  <a:lnTo>
                    <a:pt x="28979" y="2574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236"/>
            <p:cNvSpPr/>
            <p:nvPr>
              <p:custDataLst>
                <p:tags r:id="rId99"/>
              </p:custDataLst>
            </p:nvPr>
          </p:nvSpPr>
          <p:spPr>
            <a:xfrm>
              <a:off x="5664200" y="17907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14746" y="5026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SMARTInkShape-Group48"/>
          <p:cNvGrpSpPr/>
          <p:nvPr/>
        </p:nvGrpSpPr>
        <p:grpSpPr>
          <a:xfrm>
            <a:off x="6305550" y="1522319"/>
            <a:ext cx="323851" cy="472875"/>
            <a:chOff x="6305550" y="1522319"/>
            <a:chExt cx="323851" cy="472875"/>
          </a:xfrm>
        </p:grpSpPr>
        <p:sp>
          <p:nvSpPr>
            <p:cNvPr id="129" name="SMARTInkShape-237"/>
            <p:cNvSpPr/>
            <p:nvPr>
              <p:custDataLst>
                <p:tags r:id="rId87"/>
              </p:custDataLst>
            </p:nvPr>
          </p:nvSpPr>
          <p:spPr>
            <a:xfrm>
              <a:off x="6522234" y="1930400"/>
              <a:ext cx="69067" cy="50539"/>
            </a:xfrm>
            <a:custGeom>
              <a:avLst/>
              <a:gdLst/>
              <a:ahLst/>
              <a:cxnLst/>
              <a:rect l="0" t="0" r="0" b="0"/>
              <a:pathLst>
                <a:path w="69067" h="50539">
                  <a:moveTo>
                    <a:pt x="18266" y="44450"/>
                  </a:moveTo>
                  <a:lnTo>
                    <a:pt x="18266" y="44450"/>
                  </a:lnTo>
                  <a:lnTo>
                    <a:pt x="0" y="50538"/>
                  </a:lnTo>
                  <a:lnTo>
                    <a:pt x="2820" y="43980"/>
                  </a:lnTo>
                  <a:lnTo>
                    <a:pt x="30953" y="25059"/>
                  </a:lnTo>
                  <a:lnTo>
                    <a:pt x="60598" y="5600"/>
                  </a:lnTo>
                  <a:lnTo>
                    <a:pt x="690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238"/>
            <p:cNvSpPr/>
            <p:nvPr>
              <p:custDataLst>
                <p:tags r:id="rId88"/>
              </p:custDataLst>
            </p:nvPr>
          </p:nvSpPr>
          <p:spPr>
            <a:xfrm>
              <a:off x="6515100" y="1879600"/>
              <a:ext cx="114301" cy="115594"/>
            </a:xfrm>
            <a:custGeom>
              <a:avLst/>
              <a:gdLst/>
              <a:ahLst/>
              <a:cxnLst/>
              <a:rect l="0" t="0" r="0" b="0"/>
              <a:pathLst>
                <a:path w="114301" h="11559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5468" y="12209"/>
                  </a:lnTo>
                  <a:lnTo>
                    <a:pt x="20048" y="42635"/>
                  </a:lnTo>
                  <a:lnTo>
                    <a:pt x="33927" y="69312"/>
                  </a:lnTo>
                  <a:lnTo>
                    <a:pt x="46828" y="85839"/>
                  </a:lnTo>
                  <a:lnTo>
                    <a:pt x="73220" y="105632"/>
                  </a:lnTo>
                  <a:lnTo>
                    <a:pt x="90633" y="113505"/>
                  </a:lnTo>
                  <a:lnTo>
                    <a:pt x="104016" y="115593"/>
                  </a:lnTo>
                  <a:lnTo>
                    <a:pt x="109561" y="115162"/>
                  </a:lnTo>
                  <a:lnTo>
                    <a:pt x="112552" y="113464"/>
                  </a:lnTo>
                  <a:lnTo>
                    <a:pt x="113840" y="110920"/>
                  </a:lnTo>
                  <a:lnTo>
                    <a:pt x="1143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239"/>
            <p:cNvSpPr/>
            <p:nvPr>
              <p:custDataLst>
                <p:tags r:id="rId89"/>
              </p:custDataLst>
            </p:nvPr>
          </p:nvSpPr>
          <p:spPr>
            <a:xfrm>
              <a:off x="6343650" y="1842592"/>
              <a:ext cx="130120" cy="144924"/>
            </a:xfrm>
            <a:custGeom>
              <a:avLst/>
              <a:gdLst/>
              <a:ahLst/>
              <a:cxnLst/>
              <a:rect l="0" t="0" r="0" b="0"/>
              <a:pathLst>
                <a:path w="130120" h="144924">
                  <a:moveTo>
                    <a:pt x="0" y="37008"/>
                  </a:moveTo>
                  <a:lnTo>
                    <a:pt x="0" y="37008"/>
                  </a:lnTo>
                  <a:lnTo>
                    <a:pt x="3371" y="26895"/>
                  </a:lnTo>
                  <a:lnTo>
                    <a:pt x="10671" y="18167"/>
                  </a:lnTo>
                  <a:lnTo>
                    <a:pt x="29235" y="2594"/>
                  </a:lnTo>
                  <a:lnTo>
                    <a:pt x="42137" y="0"/>
                  </a:lnTo>
                  <a:lnTo>
                    <a:pt x="63207" y="643"/>
                  </a:lnTo>
                  <a:lnTo>
                    <a:pt x="87324" y="9849"/>
                  </a:lnTo>
                  <a:lnTo>
                    <a:pt x="103957" y="19998"/>
                  </a:lnTo>
                  <a:lnTo>
                    <a:pt x="116994" y="35328"/>
                  </a:lnTo>
                  <a:lnTo>
                    <a:pt x="126081" y="53900"/>
                  </a:lnTo>
                  <a:lnTo>
                    <a:pt x="130119" y="73914"/>
                  </a:lnTo>
                  <a:lnTo>
                    <a:pt x="126270" y="94568"/>
                  </a:lnTo>
                  <a:lnTo>
                    <a:pt x="112202" y="122266"/>
                  </a:lnTo>
                  <a:lnTo>
                    <a:pt x="100667" y="135578"/>
                  </a:lnTo>
                  <a:lnTo>
                    <a:pt x="88486" y="143847"/>
                  </a:lnTo>
                  <a:lnTo>
                    <a:pt x="82273" y="144923"/>
                  </a:lnTo>
                  <a:lnTo>
                    <a:pt x="69727" y="142355"/>
                  </a:lnTo>
                  <a:lnTo>
                    <a:pt x="50764" y="129605"/>
                  </a:lnTo>
                  <a:lnTo>
                    <a:pt x="43729" y="116497"/>
                  </a:lnTo>
                  <a:lnTo>
                    <a:pt x="39212" y="95200"/>
                  </a:lnTo>
                  <a:lnTo>
                    <a:pt x="40252" y="92030"/>
                  </a:lnTo>
                  <a:lnTo>
                    <a:pt x="45171" y="86627"/>
                  </a:lnTo>
                  <a:lnTo>
                    <a:pt x="62616" y="79619"/>
                  </a:lnTo>
                  <a:lnTo>
                    <a:pt x="90973" y="75999"/>
                  </a:lnTo>
                  <a:lnTo>
                    <a:pt x="101600" y="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240"/>
            <p:cNvSpPr/>
            <p:nvPr>
              <p:custDataLst>
                <p:tags r:id="rId90"/>
              </p:custDataLst>
            </p:nvPr>
          </p:nvSpPr>
          <p:spPr>
            <a:xfrm>
              <a:off x="6337300" y="1703030"/>
              <a:ext cx="234951" cy="30521"/>
            </a:xfrm>
            <a:custGeom>
              <a:avLst/>
              <a:gdLst/>
              <a:ahLst/>
              <a:cxnLst/>
              <a:rect l="0" t="0" r="0" b="0"/>
              <a:pathLst>
                <a:path w="234951" h="30521">
                  <a:moveTo>
                    <a:pt x="0" y="30520"/>
                  </a:moveTo>
                  <a:lnTo>
                    <a:pt x="0" y="30520"/>
                  </a:lnTo>
                  <a:lnTo>
                    <a:pt x="3371" y="30520"/>
                  </a:lnTo>
                  <a:lnTo>
                    <a:pt x="6907" y="28638"/>
                  </a:lnTo>
                  <a:lnTo>
                    <a:pt x="8838" y="27149"/>
                  </a:lnTo>
                  <a:lnTo>
                    <a:pt x="35153" y="21682"/>
                  </a:lnTo>
                  <a:lnTo>
                    <a:pt x="60544" y="19536"/>
                  </a:lnTo>
                  <a:lnTo>
                    <a:pt x="88997" y="17877"/>
                  </a:lnTo>
                  <a:lnTo>
                    <a:pt x="120458" y="14788"/>
                  </a:lnTo>
                  <a:lnTo>
                    <a:pt x="151374" y="11063"/>
                  </a:lnTo>
                  <a:lnTo>
                    <a:pt x="180166" y="7056"/>
                  </a:lnTo>
                  <a:lnTo>
                    <a:pt x="204722" y="2923"/>
                  </a:lnTo>
                  <a:lnTo>
                    <a:pt x="228267" y="0"/>
                  </a:lnTo>
                  <a:lnTo>
                    <a:pt x="231905" y="296"/>
                  </a:lnTo>
                  <a:lnTo>
                    <a:pt x="233626" y="1198"/>
                  </a:lnTo>
                  <a:lnTo>
                    <a:pt x="234950" y="5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241"/>
            <p:cNvSpPr/>
            <p:nvPr>
              <p:custDataLst>
                <p:tags r:id="rId91"/>
              </p:custDataLst>
            </p:nvPr>
          </p:nvSpPr>
          <p:spPr>
            <a:xfrm>
              <a:off x="6477000" y="1602892"/>
              <a:ext cx="80867" cy="191918"/>
            </a:xfrm>
            <a:custGeom>
              <a:avLst/>
              <a:gdLst/>
              <a:ahLst/>
              <a:cxnLst/>
              <a:rect l="0" t="0" r="0" b="0"/>
              <a:pathLst>
                <a:path w="80867" h="191918">
                  <a:moveTo>
                    <a:pt x="19050" y="3658"/>
                  </a:moveTo>
                  <a:lnTo>
                    <a:pt x="19050" y="3658"/>
                  </a:lnTo>
                  <a:lnTo>
                    <a:pt x="22421" y="287"/>
                  </a:lnTo>
                  <a:lnTo>
                    <a:pt x="23414" y="0"/>
                  </a:lnTo>
                  <a:lnTo>
                    <a:pt x="24076" y="513"/>
                  </a:lnTo>
                  <a:lnTo>
                    <a:pt x="24518" y="1562"/>
                  </a:lnTo>
                  <a:lnTo>
                    <a:pt x="21567" y="14089"/>
                  </a:lnTo>
                  <a:lnTo>
                    <a:pt x="28127" y="42295"/>
                  </a:lnTo>
                  <a:lnTo>
                    <a:pt x="30745" y="46350"/>
                  </a:lnTo>
                  <a:lnTo>
                    <a:pt x="33903" y="49052"/>
                  </a:lnTo>
                  <a:lnTo>
                    <a:pt x="43206" y="52856"/>
                  </a:lnTo>
                  <a:lnTo>
                    <a:pt x="45738" y="53390"/>
                  </a:lnTo>
                  <a:lnTo>
                    <a:pt x="52313" y="50220"/>
                  </a:lnTo>
                  <a:lnTo>
                    <a:pt x="59234" y="44108"/>
                  </a:lnTo>
                  <a:lnTo>
                    <a:pt x="67097" y="32028"/>
                  </a:lnTo>
                  <a:lnTo>
                    <a:pt x="75308" y="8561"/>
                  </a:lnTo>
                  <a:lnTo>
                    <a:pt x="75605" y="8338"/>
                  </a:lnTo>
                  <a:lnTo>
                    <a:pt x="75803" y="8895"/>
                  </a:lnTo>
                  <a:lnTo>
                    <a:pt x="71122" y="36228"/>
                  </a:lnTo>
                  <a:lnTo>
                    <a:pt x="72109" y="67401"/>
                  </a:lnTo>
                  <a:lnTo>
                    <a:pt x="75087" y="89138"/>
                  </a:lnTo>
                  <a:lnTo>
                    <a:pt x="78763" y="112910"/>
                  </a:lnTo>
                  <a:lnTo>
                    <a:pt x="80866" y="135705"/>
                  </a:lnTo>
                  <a:lnTo>
                    <a:pt x="80390" y="156185"/>
                  </a:lnTo>
                  <a:lnTo>
                    <a:pt x="75476" y="172342"/>
                  </a:lnTo>
                  <a:lnTo>
                    <a:pt x="68587" y="182816"/>
                  </a:lnTo>
                  <a:lnTo>
                    <a:pt x="64774" y="186596"/>
                  </a:lnTo>
                  <a:lnTo>
                    <a:pt x="54894" y="190797"/>
                  </a:lnTo>
                  <a:lnTo>
                    <a:pt x="49296" y="191917"/>
                  </a:lnTo>
                  <a:lnTo>
                    <a:pt x="37432" y="189399"/>
                  </a:lnTo>
                  <a:lnTo>
                    <a:pt x="25103" y="182871"/>
                  </a:lnTo>
                  <a:lnTo>
                    <a:pt x="0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242"/>
            <p:cNvSpPr/>
            <p:nvPr>
              <p:custDataLst>
                <p:tags r:id="rId92"/>
              </p:custDataLst>
            </p:nvPr>
          </p:nvSpPr>
          <p:spPr>
            <a:xfrm>
              <a:off x="6305550" y="1522319"/>
              <a:ext cx="139701" cy="166229"/>
            </a:xfrm>
            <a:custGeom>
              <a:avLst/>
              <a:gdLst/>
              <a:ahLst/>
              <a:cxnLst/>
              <a:rect l="0" t="0" r="0" b="0"/>
              <a:pathLst>
                <a:path w="139701" h="166229">
                  <a:moveTo>
                    <a:pt x="0" y="52481"/>
                  </a:moveTo>
                  <a:lnTo>
                    <a:pt x="0" y="52481"/>
                  </a:lnTo>
                  <a:lnTo>
                    <a:pt x="10139" y="40931"/>
                  </a:lnTo>
                  <a:lnTo>
                    <a:pt x="29853" y="11693"/>
                  </a:lnTo>
                  <a:lnTo>
                    <a:pt x="41961" y="4249"/>
                  </a:lnTo>
                  <a:lnTo>
                    <a:pt x="56044" y="0"/>
                  </a:lnTo>
                  <a:lnTo>
                    <a:pt x="69358" y="464"/>
                  </a:lnTo>
                  <a:lnTo>
                    <a:pt x="92125" y="11433"/>
                  </a:lnTo>
                  <a:lnTo>
                    <a:pt x="113374" y="34831"/>
                  </a:lnTo>
                  <a:lnTo>
                    <a:pt x="120945" y="55925"/>
                  </a:lnTo>
                  <a:lnTo>
                    <a:pt x="122897" y="80117"/>
                  </a:lnTo>
                  <a:lnTo>
                    <a:pt x="119062" y="107332"/>
                  </a:lnTo>
                  <a:lnTo>
                    <a:pt x="110772" y="130246"/>
                  </a:lnTo>
                  <a:lnTo>
                    <a:pt x="100032" y="148427"/>
                  </a:lnTo>
                  <a:lnTo>
                    <a:pt x="88203" y="161210"/>
                  </a:lnTo>
                  <a:lnTo>
                    <a:pt x="82085" y="164478"/>
                  </a:lnTo>
                  <a:lnTo>
                    <a:pt x="69643" y="166228"/>
                  </a:lnTo>
                  <a:lnTo>
                    <a:pt x="64068" y="164296"/>
                  </a:lnTo>
                  <a:lnTo>
                    <a:pt x="54110" y="156504"/>
                  </a:lnTo>
                  <a:lnTo>
                    <a:pt x="51596" y="151463"/>
                  </a:lnTo>
                  <a:lnTo>
                    <a:pt x="50684" y="140218"/>
                  </a:lnTo>
                  <a:lnTo>
                    <a:pt x="54511" y="130045"/>
                  </a:lnTo>
                  <a:lnTo>
                    <a:pt x="61621" y="120821"/>
                  </a:lnTo>
                  <a:lnTo>
                    <a:pt x="71837" y="112017"/>
                  </a:lnTo>
                  <a:lnTo>
                    <a:pt x="83433" y="107164"/>
                  </a:lnTo>
                  <a:lnTo>
                    <a:pt x="114416" y="103792"/>
                  </a:lnTo>
                  <a:lnTo>
                    <a:pt x="139700" y="1032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49"/>
          <p:cNvGrpSpPr/>
          <p:nvPr/>
        </p:nvGrpSpPr>
        <p:grpSpPr>
          <a:xfrm>
            <a:off x="6769100" y="1676816"/>
            <a:ext cx="153998" cy="103275"/>
            <a:chOff x="6769100" y="1676816"/>
            <a:chExt cx="153998" cy="103275"/>
          </a:xfrm>
        </p:grpSpPr>
        <p:sp>
          <p:nvSpPr>
            <p:cNvPr id="136" name="SMARTInkShape-243"/>
            <p:cNvSpPr/>
            <p:nvPr>
              <p:custDataLst>
                <p:tags r:id="rId85"/>
              </p:custDataLst>
            </p:nvPr>
          </p:nvSpPr>
          <p:spPr>
            <a:xfrm>
              <a:off x="6782682" y="1745476"/>
              <a:ext cx="140416" cy="34615"/>
            </a:xfrm>
            <a:custGeom>
              <a:avLst/>
              <a:gdLst/>
              <a:ahLst/>
              <a:cxnLst/>
              <a:rect l="0" t="0" r="0" b="0"/>
              <a:pathLst>
                <a:path w="140416" h="34615">
                  <a:moveTo>
                    <a:pt x="5468" y="32524"/>
                  </a:moveTo>
                  <a:lnTo>
                    <a:pt x="5468" y="32524"/>
                  </a:lnTo>
                  <a:lnTo>
                    <a:pt x="2097" y="32524"/>
                  </a:lnTo>
                  <a:lnTo>
                    <a:pt x="1104" y="31818"/>
                  </a:lnTo>
                  <a:lnTo>
                    <a:pt x="442" y="30643"/>
                  </a:lnTo>
                  <a:lnTo>
                    <a:pt x="0" y="29153"/>
                  </a:lnTo>
                  <a:lnTo>
                    <a:pt x="5154" y="23735"/>
                  </a:lnTo>
                  <a:lnTo>
                    <a:pt x="32722" y="5586"/>
                  </a:lnTo>
                  <a:lnTo>
                    <a:pt x="38454" y="1865"/>
                  </a:lnTo>
                  <a:lnTo>
                    <a:pt x="43686" y="90"/>
                  </a:lnTo>
                  <a:lnTo>
                    <a:pt x="53264" y="0"/>
                  </a:lnTo>
                  <a:lnTo>
                    <a:pt x="60342" y="2311"/>
                  </a:lnTo>
                  <a:lnTo>
                    <a:pt x="70176" y="9461"/>
                  </a:lnTo>
                  <a:lnTo>
                    <a:pt x="90999" y="27893"/>
                  </a:lnTo>
                  <a:lnTo>
                    <a:pt x="102043" y="33523"/>
                  </a:lnTo>
                  <a:lnTo>
                    <a:pt x="112125" y="34614"/>
                  </a:lnTo>
                  <a:lnTo>
                    <a:pt x="126725" y="32937"/>
                  </a:lnTo>
                  <a:lnTo>
                    <a:pt x="128639" y="31388"/>
                  </a:lnTo>
                  <a:lnTo>
                    <a:pt x="140154" y="11592"/>
                  </a:lnTo>
                  <a:lnTo>
                    <a:pt x="140415" y="8691"/>
                  </a:lnTo>
                  <a:lnTo>
                    <a:pt x="138818" y="7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244"/>
            <p:cNvSpPr/>
            <p:nvPr>
              <p:custDataLst>
                <p:tags r:id="rId86"/>
              </p:custDataLst>
            </p:nvPr>
          </p:nvSpPr>
          <p:spPr>
            <a:xfrm>
              <a:off x="6769100" y="1676816"/>
              <a:ext cx="131646" cy="48772"/>
            </a:xfrm>
            <a:custGeom>
              <a:avLst/>
              <a:gdLst/>
              <a:ahLst/>
              <a:cxnLst/>
              <a:rect l="0" t="0" r="0" b="0"/>
              <a:pathLst>
                <a:path w="131646" h="48772">
                  <a:moveTo>
                    <a:pt x="0" y="18634"/>
                  </a:moveTo>
                  <a:lnTo>
                    <a:pt x="0" y="18634"/>
                  </a:lnTo>
                  <a:lnTo>
                    <a:pt x="0" y="4328"/>
                  </a:lnTo>
                  <a:lnTo>
                    <a:pt x="1411" y="2747"/>
                  </a:lnTo>
                  <a:lnTo>
                    <a:pt x="6741" y="990"/>
                  </a:lnTo>
                  <a:lnTo>
                    <a:pt x="17676" y="0"/>
                  </a:lnTo>
                  <a:lnTo>
                    <a:pt x="29853" y="3078"/>
                  </a:lnTo>
                  <a:lnTo>
                    <a:pt x="58424" y="23360"/>
                  </a:lnTo>
                  <a:lnTo>
                    <a:pt x="86523" y="44940"/>
                  </a:lnTo>
                  <a:lnTo>
                    <a:pt x="102777" y="48771"/>
                  </a:lnTo>
                  <a:lnTo>
                    <a:pt x="112942" y="45904"/>
                  </a:lnTo>
                  <a:lnTo>
                    <a:pt x="121458" y="39926"/>
                  </a:lnTo>
                  <a:lnTo>
                    <a:pt x="127594" y="32566"/>
                  </a:lnTo>
                  <a:lnTo>
                    <a:pt x="130792" y="24591"/>
                  </a:lnTo>
                  <a:lnTo>
                    <a:pt x="131645" y="20488"/>
                  </a:lnTo>
                  <a:lnTo>
                    <a:pt x="130801" y="17048"/>
                  </a:lnTo>
                  <a:lnTo>
                    <a:pt x="120650" y="59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" name="SMARTInkShape-Group51"/>
          <p:cNvGrpSpPr/>
          <p:nvPr/>
        </p:nvGrpSpPr>
        <p:grpSpPr>
          <a:xfrm>
            <a:off x="7334250" y="1333500"/>
            <a:ext cx="215901" cy="428034"/>
            <a:chOff x="7334250" y="1333500"/>
            <a:chExt cx="215901" cy="428034"/>
          </a:xfrm>
        </p:grpSpPr>
        <p:sp>
          <p:nvSpPr>
            <p:cNvPr id="139" name="SMARTInkShape-245"/>
            <p:cNvSpPr/>
            <p:nvPr>
              <p:custDataLst>
                <p:tags r:id="rId82"/>
              </p:custDataLst>
            </p:nvPr>
          </p:nvSpPr>
          <p:spPr>
            <a:xfrm>
              <a:off x="7477819" y="1539392"/>
              <a:ext cx="72332" cy="83874"/>
            </a:xfrm>
            <a:custGeom>
              <a:avLst/>
              <a:gdLst/>
              <a:ahLst/>
              <a:cxnLst/>
              <a:rect l="0" t="0" r="0" b="0"/>
              <a:pathLst>
                <a:path w="72332" h="83874">
                  <a:moveTo>
                    <a:pt x="15181" y="3658"/>
                  </a:moveTo>
                  <a:lnTo>
                    <a:pt x="15181" y="3658"/>
                  </a:lnTo>
                  <a:lnTo>
                    <a:pt x="15181" y="0"/>
                  </a:lnTo>
                  <a:lnTo>
                    <a:pt x="13769" y="23522"/>
                  </a:lnTo>
                  <a:lnTo>
                    <a:pt x="3248" y="55037"/>
                  </a:lnTo>
                  <a:lnTo>
                    <a:pt x="0" y="69532"/>
                  </a:lnTo>
                  <a:lnTo>
                    <a:pt x="907" y="78326"/>
                  </a:lnTo>
                  <a:lnTo>
                    <a:pt x="2138" y="80953"/>
                  </a:lnTo>
                  <a:lnTo>
                    <a:pt x="3663" y="82705"/>
                  </a:lnTo>
                  <a:lnTo>
                    <a:pt x="5386" y="83873"/>
                  </a:lnTo>
                  <a:lnTo>
                    <a:pt x="7945" y="83240"/>
                  </a:lnTo>
                  <a:lnTo>
                    <a:pt x="14552" y="78774"/>
                  </a:lnTo>
                  <a:lnTo>
                    <a:pt x="35612" y="52859"/>
                  </a:lnTo>
                  <a:lnTo>
                    <a:pt x="39109" y="46066"/>
                  </a:lnTo>
                  <a:lnTo>
                    <a:pt x="39599" y="46041"/>
                  </a:lnTo>
                  <a:lnTo>
                    <a:pt x="44816" y="57975"/>
                  </a:lnTo>
                  <a:lnTo>
                    <a:pt x="45990" y="65664"/>
                  </a:lnTo>
                  <a:lnTo>
                    <a:pt x="47715" y="68984"/>
                  </a:lnTo>
                  <a:lnTo>
                    <a:pt x="53394" y="74555"/>
                  </a:lnTo>
                  <a:lnTo>
                    <a:pt x="58741" y="77501"/>
                  </a:lnTo>
                  <a:lnTo>
                    <a:pt x="61154" y="78287"/>
                  </a:lnTo>
                  <a:lnTo>
                    <a:pt x="63468" y="77399"/>
                  </a:lnTo>
                  <a:lnTo>
                    <a:pt x="72331" y="67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246"/>
            <p:cNvSpPr/>
            <p:nvPr>
              <p:custDataLst>
                <p:tags r:id="rId83"/>
              </p:custDataLst>
            </p:nvPr>
          </p:nvSpPr>
          <p:spPr>
            <a:xfrm>
              <a:off x="7525011" y="1333500"/>
              <a:ext cx="12440" cy="95251"/>
            </a:xfrm>
            <a:custGeom>
              <a:avLst/>
              <a:gdLst/>
              <a:ahLst/>
              <a:cxnLst/>
              <a:rect l="0" t="0" r="0" b="0"/>
              <a:pathLst>
                <a:path w="12440" h="95251">
                  <a:moveTo>
                    <a:pt x="6089" y="0"/>
                  </a:moveTo>
                  <a:lnTo>
                    <a:pt x="6089" y="0"/>
                  </a:lnTo>
                  <a:lnTo>
                    <a:pt x="1063" y="22604"/>
                  </a:lnTo>
                  <a:lnTo>
                    <a:pt x="0" y="50248"/>
                  </a:lnTo>
                  <a:lnTo>
                    <a:pt x="4860" y="75385"/>
                  </a:lnTo>
                  <a:lnTo>
                    <a:pt x="1243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247"/>
            <p:cNvSpPr/>
            <p:nvPr>
              <p:custDataLst>
                <p:tags r:id="rId84"/>
              </p:custDataLst>
            </p:nvPr>
          </p:nvSpPr>
          <p:spPr>
            <a:xfrm>
              <a:off x="7334250" y="1485900"/>
              <a:ext cx="82551" cy="275634"/>
            </a:xfrm>
            <a:custGeom>
              <a:avLst/>
              <a:gdLst/>
              <a:ahLst/>
              <a:cxnLst/>
              <a:rect l="0" t="0" r="0" b="0"/>
              <a:pathLst>
                <a:path w="82551" h="275634">
                  <a:moveTo>
                    <a:pt x="12700" y="25400"/>
                  </a:moveTo>
                  <a:lnTo>
                    <a:pt x="12700" y="25400"/>
                  </a:lnTo>
                  <a:lnTo>
                    <a:pt x="12700" y="0"/>
                  </a:lnTo>
                  <a:lnTo>
                    <a:pt x="12700" y="3371"/>
                  </a:lnTo>
                  <a:lnTo>
                    <a:pt x="10818" y="6907"/>
                  </a:lnTo>
                  <a:lnTo>
                    <a:pt x="9328" y="8838"/>
                  </a:lnTo>
                  <a:lnTo>
                    <a:pt x="7673" y="14746"/>
                  </a:lnTo>
                  <a:lnTo>
                    <a:pt x="6466" y="45187"/>
                  </a:lnTo>
                  <a:lnTo>
                    <a:pt x="7107" y="56772"/>
                  </a:lnTo>
                  <a:lnTo>
                    <a:pt x="9744" y="66625"/>
                  </a:lnTo>
                  <a:lnTo>
                    <a:pt x="15149" y="73826"/>
                  </a:lnTo>
                  <a:lnTo>
                    <a:pt x="30117" y="84198"/>
                  </a:lnTo>
                  <a:lnTo>
                    <a:pt x="34894" y="84354"/>
                  </a:lnTo>
                  <a:lnTo>
                    <a:pt x="45848" y="80765"/>
                  </a:lnTo>
                  <a:lnTo>
                    <a:pt x="60543" y="67439"/>
                  </a:lnTo>
                  <a:lnTo>
                    <a:pt x="73834" y="46715"/>
                  </a:lnTo>
                  <a:lnTo>
                    <a:pt x="80828" y="16545"/>
                  </a:lnTo>
                  <a:lnTo>
                    <a:pt x="82323" y="2318"/>
                  </a:lnTo>
                  <a:lnTo>
                    <a:pt x="82398" y="2251"/>
                  </a:lnTo>
                  <a:lnTo>
                    <a:pt x="82537" y="28292"/>
                  </a:lnTo>
                  <a:lnTo>
                    <a:pt x="82544" y="51615"/>
                  </a:lnTo>
                  <a:lnTo>
                    <a:pt x="82547" y="80325"/>
                  </a:lnTo>
                  <a:lnTo>
                    <a:pt x="82548" y="95883"/>
                  </a:lnTo>
                  <a:lnTo>
                    <a:pt x="82548" y="112606"/>
                  </a:lnTo>
                  <a:lnTo>
                    <a:pt x="82549" y="130104"/>
                  </a:lnTo>
                  <a:lnTo>
                    <a:pt x="82550" y="148119"/>
                  </a:lnTo>
                  <a:lnTo>
                    <a:pt x="81138" y="165774"/>
                  </a:lnTo>
                  <a:lnTo>
                    <a:pt x="78787" y="183188"/>
                  </a:lnTo>
                  <a:lnTo>
                    <a:pt x="72411" y="214767"/>
                  </a:lnTo>
                  <a:lnTo>
                    <a:pt x="64874" y="238209"/>
                  </a:lnTo>
                  <a:lnTo>
                    <a:pt x="52901" y="269068"/>
                  </a:lnTo>
                  <a:lnTo>
                    <a:pt x="49378" y="272512"/>
                  </a:lnTo>
                  <a:lnTo>
                    <a:pt x="45619" y="274808"/>
                  </a:lnTo>
                  <a:lnTo>
                    <a:pt x="41701" y="275633"/>
                  </a:lnTo>
                  <a:lnTo>
                    <a:pt x="33586" y="274669"/>
                  </a:lnTo>
                  <a:lnTo>
                    <a:pt x="17712" y="263416"/>
                  </a:lnTo>
                  <a:lnTo>
                    <a:pt x="6345" y="250048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SMARTInkShape-Group52"/>
          <p:cNvGrpSpPr/>
          <p:nvPr/>
        </p:nvGrpSpPr>
        <p:grpSpPr>
          <a:xfrm>
            <a:off x="7340600" y="1301750"/>
            <a:ext cx="831949" cy="673101"/>
            <a:chOff x="7340600" y="1301750"/>
            <a:chExt cx="831949" cy="673101"/>
          </a:xfrm>
        </p:grpSpPr>
        <p:sp>
          <p:nvSpPr>
            <p:cNvPr id="143" name="SMARTInkShape-248"/>
            <p:cNvSpPr/>
            <p:nvPr>
              <p:custDataLst>
                <p:tags r:id="rId74"/>
              </p:custDataLst>
            </p:nvPr>
          </p:nvSpPr>
          <p:spPr>
            <a:xfrm>
              <a:off x="7708900" y="14922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2700"/>
                  </a:lnTo>
                  <a:lnTo>
                    <a:pt x="59892" y="12700"/>
                  </a:lnTo>
                  <a:lnTo>
                    <a:pt x="91011" y="264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249"/>
            <p:cNvSpPr/>
            <p:nvPr>
              <p:custDataLst>
                <p:tags r:id="rId75"/>
              </p:custDataLst>
            </p:nvPr>
          </p:nvSpPr>
          <p:spPr>
            <a:xfrm>
              <a:off x="7918450" y="1437792"/>
              <a:ext cx="82200" cy="237700"/>
            </a:xfrm>
            <a:custGeom>
              <a:avLst/>
              <a:gdLst/>
              <a:ahLst/>
              <a:cxnLst/>
              <a:rect l="0" t="0" r="0" b="0"/>
              <a:pathLst>
                <a:path w="82200" h="237700">
                  <a:moveTo>
                    <a:pt x="19050" y="3658"/>
                  </a:moveTo>
                  <a:lnTo>
                    <a:pt x="19050" y="3658"/>
                  </a:lnTo>
                  <a:lnTo>
                    <a:pt x="19050" y="287"/>
                  </a:lnTo>
                  <a:lnTo>
                    <a:pt x="18345" y="0"/>
                  </a:lnTo>
                  <a:lnTo>
                    <a:pt x="15678" y="1562"/>
                  </a:lnTo>
                  <a:lnTo>
                    <a:pt x="10212" y="16521"/>
                  </a:lnTo>
                  <a:lnTo>
                    <a:pt x="10865" y="38827"/>
                  </a:lnTo>
                  <a:lnTo>
                    <a:pt x="15528" y="59940"/>
                  </a:lnTo>
                  <a:lnTo>
                    <a:pt x="18113" y="64462"/>
                  </a:lnTo>
                  <a:lnTo>
                    <a:pt x="21248" y="67477"/>
                  </a:lnTo>
                  <a:lnTo>
                    <a:pt x="24748" y="69488"/>
                  </a:lnTo>
                  <a:lnTo>
                    <a:pt x="28494" y="70122"/>
                  </a:lnTo>
                  <a:lnTo>
                    <a:pt x="36417" y="68946"/>
                  </a:lnTo>
                  <a:lnTo>
                    <a:pt x="39801" y="66233"/>
                  </a:lnTo>
                  <a:lnTo>
                    <a:pt x="55954" y="37429"/>
                  </a:lnTo>
                  <a:lnTo>
                    <a:pt x="66373" y="8160"/>
                  </a:lnTo>
                  <a:lnTo>
                    <a:pt x="68305" y="2131"/>
                  </a:lnTo>
                  <a:lnTo>
                    <a:pt x="69525" y="2640"/>
                  </a:lnTo>
                  <a:lnTo>
                    <a:pt x="72763" y="8850"/>
                  </a:lnTo>
                  <a:lnTo>
                    <a:pt x="78553" y="30988"/>
                  </a:lnTo>
                  <a:lnTo>
                    <a:pt x="80773" y="55551"/>
                  </a:lnTo>
                  <a:lnTo>
                    <a:pt x="81761" y="85988"/>
                  </a:lnTo>
                  <a:lnTo>
                    <a:pt x="82023" y="102995"/>
                  </a:lnTo>
                  <a:lnTo>
                    <a:pt x="82199" y="120682"/>
                  </a:lnTo>
                  <a:lnTo>
                    <a:pt x="80905" y="137413"/>
                  </a:lnTo>
                  <a:lnTo>
                    <a:pt x="78631" y="153506"/>
                  </a:lnTo>
                  <a:lnTo>
                    <a:pt x="72341" y="183146"/>
                  </a:lnTo>
                  <a:lnTo>
                    <a:pt x="64843" y="208079"/>
                  </a:lnTo>
                  <a:lnTo>
                    <a:pt x="54925" y="225275"/>
                  </a:lnTo>
                  <a:lnTo>
                    <a:pt x="49316" y="231836"/>
                  </a:lnTo>
                  <a:lnTo>
                    <a:pt x="44166" y="235504"/>
                  </a:lnTo>
                  <a:lnTo>
                    <a:pt x="39322" y="237245"/>
                  </a:lnTo>
                  <a:lnTo>
                    <a:pt x="34682" y="237699"/>
                  </a:lnTo>
                  <a:lnTo>
                    <a:pt x="30176" y="235885"/>
                  </a:lnTo>
                  <a:lnTo>
                    <a:pt x="21408" y="228226"/>
                  </a:lnTo>
                  <a:lnTo>
                    <a:pt x="9351" y="198039"/>
                  </a:lnTo>
                  <a:lnTo>
                    <a:pt x="0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250"/>
            <p:cNvSpPr/>
            <p:nvPr>
              <p:custDataLst>
                <p:tags r:id="rId76"/>
              </p:custDataLst>
            </p:nvPr>
          </p:nvSpPr>
          <p:spPr>
            <a:xfrm>
              <a:off x="8070850" y="1504950"/>
              <a:ext cx="44451" cy="59059"/>
            </a:xfrm>
            <a:custGeom>
              <a:avLst/>
              <a:gdLst/>
              <a:ahLst/>
              <a:cxnLst/>
              <a:rect l="0" t="0" r="0" b="0"/>
              <a:pathLst>
                <a:path w="44451" h="59059">
                  <a:moveTo>
                    <a:pt x="0" y="6350"/>
                  </a:moveTo>
                  <a:lnTo>
                    <a:pt x="0" y="6350"/>
                  </a:lnTo>
                  <a:lnTo>
                    <a:pt x="1882" y="27072"/>
                  </a:lnTo>
                  <a:lnTo>
                    <a:pt x="8838" y="47759"/>
                  </a:lnTo>
                  <a:lnTo>
                    <a:pt x="14927" y="57739"/>
                  </a:lnTo>
                  <a:lnTo>
                    <a:pt x="17007" y="58953"/>
                  </a:lnTo>
                  <a:lnTo>
                    <a:pt x="19099" y="59058"/>
                  </a:lnTo>
                  <a:lnTo>
                    <a:pt x="21199" y="58422"/>
                  </a:lnTo>
                  <a:lnTo>
                    <a:pt x="30897" y="50785"/>
                  </a:lnTo>
                  <a:lnTo>
                    <a:pt x="34899" y="45384"/>
                  </a:lnTo>
                  <a:lnTo>
                    <a:pt x="42042" y="24556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251"/>
            <p:cNvSpPr/>
            <p:nvPr>
              <p:custDataLst>
                <p:tags r:id="rId77"/>
              </p:custDataLst>
            </p:nvPr>
          </p:nvSpPr>
          <p:spPr>
            <a:xfrm>
              <a:off x="8096250" y="13017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705" y="49609"/>
                  </a:lnTo>
                  <a:lnTo>
                    <a:pt x="63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252"/>
            <p:cNvSpPr/>
            <p:nvPr>
              <p:custDataLst>
                <p:tags r:id="rId78"/>
              </p:custDataLst>
            </p:nvPr>
          </p:nvSpPr>
          <p:spPr>
            <a:xfrm>
              <a:off x="7340600" y="1701800"/>
              <a:ext cx="831949" cy="38101"/>
            </a:xfrm>
            <a:custGeom>
              <a:avLst/>
              <a:gdLst/>
              <a:ahLst/>
              <a:cxnLst/>
              <a:rect l="0" t="0" r="0" b="0"/>
              <a:pathLst>
                <a:path w="831949" h="38101">
                  <a:moveTo>
                    <a:pt x="0" y="38100"/>
                  </a:moveTo>
                  <a:lnTo>
                    <a:pt x="0" y="38100"/>
                  </a:lnTo>
                  <a:lnTo>
                    <a:pt x="12552" y="36219"/>
                  </a:lnTo>
                  <a:lnTo>
                    <a:pt x="37350" y="33074"/>
                  </a:lnTo>
                  <a:lnTo>
                    <a:pt x="61756" y="32338"/>
                  </a:lnTo>
                  <a:lnTo>
                    <a:pt x="77153" y="32142"/>
                  </a:lnTo>
                  <a:lnTo>
                    <a:pt x="93769" y="32011"/>
                  </a:lnTo>
                  <a:lnTo>
                    <a:pt x="114018" y="31219"/>
                  </a:lnTo>
                  <a:lnTo>
                    <a:pt x="136689" y="29985"/>
                  </a:lnTo>
                  <a:lnTo>
                    <a:pt x="160976" y="28456"/>
                  </a:lnTo>
                  <a:lnTo>
                    <a:pt x="187751" y="26732"/>
                  </a:lnTo>
                  <a:lnTo>
                    <a:pt x="216184" y="24877"/>
                  </a:lnTo>
                  <a:lnTo>
                    <a:pt x="245722" y="22935"/>
                  </a:lnTo>
                  <a:lnTo>
                    <a:pt x="278115" y="20934"/>
                  </a:lnTo>
                  <a:lnTo>
                    <a:pt x="312410" y="18895"/>
                  </a:lnTo>
                  <a:lnTo>
                    <a:pt x="347973" y="16830"/>
                  </a:lnTo>
                  <a:lnTo>
                    <a:pt x="383677" y="14748"/>
                  </a:lnTo>
                  <a:lnTo>
                    <a:pt x="419474" y="12654"/>
                  </a:lnTo>
                  <a:lnTo>
                    <a:pt x="455332" y="10553"/>
                  </a:lnTo>
                  <a:lnTo>
                    <a:pt x="491938" y="8446"/>
                  </a:lnTo>
                  <a:lnTo>
                    <a:pt x="529042" y="6336"/>
                  </a:lnTo>
                  <a:lnTo>
                    <a:pt x="566478" y="4224"/>
                  </a:lnTo>
                  <a:lnTo>
                    <a:pt x="601313" y="2816"/>
                  </a:lnTo>
                  <a:lnTo>
                    <a:pt x="634414" y="1877"/>
                  </a:lnTo>
                  <a:lnTo>
                    <a:pt x="666359" y="1251"/>
                  </a:lnTo>
                  <a:lnTo>
                    <a:pt x="695418" y="834"/>
                  </a:lnTo>
                  <a:lnTo>
                    <a:pt x="722550" y="556"/>
                  </a:lnTo>
                  <a:lnTo>
                    <a:pt x="748400" y="371"/>
                  </a:lnTo>
                  <a:lnTo>
                    <a:pt x="769866" y="247"/>
                  </a:lnTo>
                  <a:lnTo>
                    <a:pt x="788412" y="165"/>
                  </a:lnTo>
                  <a:lnTo>
                    <a:pt x="816072" y="73"/>
                  </a:lnTo>
                  <a:lnTo>
                    <a:pt x="831948" y="14"/>
                  </a:lnTo>
                  <a:lnTo>
                    <a:pt x="831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253"/>
            <p:cNvSpPr/>
            <p:nvPr>
              <p:custDataLst>
                <p:tags r:id="rId79"/>
              </p:custDataLst>
            </p:nvPr>
          </p:nvSpPr>
          <p:spPr>
            <a:xfrm>
              <a:off x="7683909" y="1852589"/>
              <a:ext cx="147271" cy="114142"/>
            </a:xfrm>
            <a:custGeom>
              <a:avLst/>
              <a:gdLst/>
              <a:ahLst/>
              <a:cxnLst/>
              <a:rect l="0" t="0" r="0" b="0"/>
              <a:pathLst>
                <a:path w="147271" h="114142">
                  <a:moveTo>
                    <a:pt x="56741" y="20661"/>
                  </a:moveTo>
                  <a:lnTo>
                    <a:pt x="56741" y="20661"/>
                  </a:lnTo>
                  <a:lnTo>
                    <a:pt x="56741" y="15194"/>
                  </a:lnTo>
                  <a:lnTo>
                    <a:pt x="30715" y="41094"/>
                  </a:lnTo>
                  <a:lnTo>
                    <a:pt x="14467" y="65384"/>
                  </a:lnTo>
                  <a:lnTo>
                    <a:pt x="0" y="89924"/>
                  </a:lnTo>
                  <a:lnTo>
                    <a:pt x="3084" y="80224"/>
                  </a:lnTo>
                  <a:lnTo>
                    <a:pt x="24243" y="52208"/>
                  </a:lnTo>
                  <a:lnTo>
                    <a:pt x="39665" y="25697"/>
                  </a:lnTo>
                  <a:lnTo>
                    <a:pt x="61599" y="4905"/>
                  </a:lnTo>
                  <a:lnTo>
                    <a:pt x="66330" y="1690"/>
                  </a:lnTo>
                  <a:lnTo>
                    <a:pt x="70189" y="253"/>
                  </a:lnTo>
                  <a:lnTo>
                    <a:pt x="73467" y="0"/>
                  </a:lnTo>
                  <a:lnTo>
                    <a:pt x="76358" y="537"/>
                  </a:lnTo>
                  <a:lnTo>
                    <a:pt x="90540" y="11406"/>
                  </a:lnTo>
                  <a:lnTo>
                    <a:pt x="104777" y="34774"/>
                  </a:lnTo>
                  <a:lnTo>
                    <a:pt x="117933" y="60669"/>
                  </a:lnTo>
                  <a:lnTo>
                    <a:pt x="138678" y="88928"/>
                  </a:lnTo>
                  <a:lnTo>
                    <a:pt x="145604" y="99450"/>
                  </a:lnTo>
                  <a:lnTo>
                    <a:pt x="147027" y="103526"/>
                  </a:lnTo>
                  <a:lnTo>
                    <a:pt x="147270" y="106949"/>
                  </a:lnTo>
                  <a:lnTo>
                    <a:pt x="146727" y="109936"/>
                  </a:lnTo>
                  <a:lnTo>
                    <a:pt x="144954" y="111928"/>
                  </a:lnTo>
                  <a:lnTo>
                    <a:pt x="139220" y="114141"/>
                  </a:lnTo>
                  <a:lnTo>
                    <a:pt x="109539" y="110492"/>
                  </a:lnTo>
                  <a:lnTo>
                    <a:pt x="79530" y="102977"/>
                  </a:lnTo>
                  <a:lnTo>
                    <a:pt x="66081" y="96792"/>
                  </a:lnTo>
                  <a:lnTo>
                    <a:pt x="56741" y="905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254"/>
            <p:cNvSpPr/>
            <p:nvPr>
              <p:custDataLst>
                <p:tags r:id="rId80"/>
              </p:custDataLst>
            </p:nvPr>
          </p:nvSpPr>
          <p:spPr>
            <a:xfrm>
              <a:off x="7924800" y="1866900"/>
              <a:ext cx="88901" cy="107951"/>
            </a:xfrm>
            <a:custGeom>
              <a:avLst/>
              <a:gdLst/>
              <a:ahLst/>
              <a:cxnLst/>
              <a:rect l="0" t="0" r="0" b="0"/>
              <a:pathLst>
                <a:path w="88901" h="1079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746" y="33587"/>
                  </a:lnTo>
                  <a:lnTo>
                    <a:pt x="26006" y="57695"/>
                  </a:lnTo>
                  <a:lnTo>
                    <a:pt x="35547" y="72914"/>
                  </a:lnTo>
                  <a:lnTo>
                    <a:pt x="66004" y="98772"/>
                  </a:lnTo>
                  <a:lnTo>
                    <a:pt x="76550" y="105230"/>
                  </a:lnTo>
                  <a:lnTo>
                    <a:pt x="889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255"/>
            <p:cNvSpPr/>
            <p:nvPr>
              <p:custDataLst>
                <p:tags r:id="rId81"/>
              </p:custDataLst>
            </p:nvPr>
          </p:nvSpPr>
          <p:spPr>
            <a:xfrm>
              <a:off x="7925682" y="1905000"/>
              <a:ext cx="75319" cy="57151"/>
            </a:xfrm>
            <a:custGeom>
              <a:avLst/>
              <a:gdLst/>
              <a:ahLst/>
              <a:cxnLst/>
              <a:rect l="0" t="0" r="0" b="0"/>
              <a:pathLst>
                <a:path w="75319" h="57151">
                  <a:moveTo>
                    <a:pt x="5468" y="57150"/>
                  </a:moveTo>
                  <a:lnTo>
                    <a:pt x="5468" y="57150"/>
                  </a:lnTo>
                  <a:lnTo>
                    <a:pt x="0" y="57150"/>
                  </a:lnTo>
                  <a:lnTo>
                    <a:pt x="20244" y="36102"/>
                  </a:lnTo>
                  <a:lnTo>
                    <a:pt x="47636" y="17375"/>
                  </a:lnTo>
                  <a:lnTo>
                    <a:pt x="66218" y="3850"/>
                  </a:lnTo>
                  <a:lnTo>
                    <a:pt x="753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53"/>
          <p:cNvGrpSpPr/>
          <p:nvPr/>
        </p:nvGrpSpPr>
        <p:grpSpPr>
          <a:xfrm>
            <a:off x="6451600" y="2552700"/>
            <a:ext cx="107951" cy="49657"/>
            <a:chOff x="6451600" y="2552700"/>
            <a:chExt cx="107951" cy="49657"/>
          </a:xfrm>
        </p:grpSpPr>
        <p:sp>
          <p:nvSpPr>
            <p:cNvPr id="152" name="SMARTInkShape-256"/>
            <p:cNvSpPr/>
            <p:nvPr>
              <p:custDataLst>
                <p:tags r:id="rId72"/>
              </p:custDataLst>
            </p:nvPr>
          </p:nvSpPr>
          <p:spPr>
            <a:xfrm>
              <a:off x="6451600" y="2552700"/>
              <a:ext cx="88901" cy="17945"/>
            </a:xfrm>
            <a:custGeom>
              <a:avLst/>
              <a:gdLst/>
              <a:ahLst/>
              <a:cxnLst/>
              <a:rect l="0" t="0" r="0" b="0"/>
              <a:pathLst>
                <a:path w="88901" h="17945">
                  <a:moveTo>
                    <a:pt x="0" y="0"/>
                  </a:moveTo>
                  <a:lnTo>
                    <a:pt x="0" y="0"/>
                  </a:lnTo>
                  <a:lnTo>
                    <a:pt x="26515" y="12209"/>
                  </a:lnTo>
                  <a:lnTo>
                    <a:pt x="44780" y="17023"/>
                  </a:lnTo>
                  <a:lnTo>
                    <a:pt x="69210" y="17944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257"/>
            <p:cNvSpPr/>
            <p:nvPr>
              <p:custDataLst>
                <p:tags r:id="rId73"/>
              </p:custDataLst>
            </p:nvPr>
          </p:nvSpPr>
          <p:spPr>
            <a:xfrm>
              <a:off x="6471532" y="2590800"/>
              <a:ext cx="88019" cy="11557"/>
            </a:xfrm>
            <a:custGeom>
              <a:avLst/>
              <a:gdLst/>
              <a:ahLst/>
              <a:cxnLst/>
              <a:rect l="0" t="0" r="0" b="0"/>
              <a:pathLst>
                <a:path w="88019" h="11557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442" y="6907"/>
                  </a:lnTo>
                  <a:lnTo>
                    <a:pt x="0" y="8838"/>
                  </a:lnTo>
                  <a:lnTo>
                    <a:pt x="1117" y="10126"/>
                  </a:lnTo>
                  <a:lnTo>
                    <a:pt x="6121" y="11556"/>
                  </a:lnTo>
                  <a:lnTo>
                    <a:pt x="13049" y="10310"/>
                  </a:lnTo>
                  <a:lnTo>
                    <a:pt x="26764" y="7523"/>
                  </a:lnTo>
                  <a:lnTo>
                    <a:pt x="42352" y="4816"/>
                  </a:lnTo>
                  <a:lnTo>
                    <a:pt x="46990" y="3211"/>
                  </a:lnTo>
                  <a:lnTo>
                    <a:pt x="55908" y="3309"/>
                  </a:lnTo>
                  <a:lnTo>
                    <a:pt x="8801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SMARTInkShape-Group54"/>
          <p:cNvGrpSpPr/>
          <p:nvPr/>
        </p:nvGrpSpPr>
        <p:grpSpPr>
          <a:xfrm>
            <a:off x="6673850" y="2262325"/>
            <a:ext cx="2006601" cy="715826"/>
            <a:chOff x="6673850" y="2262325"/>
            <a:chExt cx="2006601" cy="715826"/>
          </a:xfrm>
        </p:grpSpPr>
        <p:sp>
          <p:nvSpPr>
            <p:cNvPr id="155" name="SMARTInkShape-258"/>
            <p:cNvSpPr/>
            <p:nvPr>
              <p:custDataLst>
                <p:tags r:id="rId44"/>
              </p:custDataLst>
            </p:nvPr>
          </p:nvSpPr>
          <p:spPr>
            <a:xfrm>
              <a:off x="6718300" y="2375783"/>
              <a:ext cx="68626" cy="260702"/>
            </a:xfrm>
            <a:custGeom>
              <a:avLst/>
              <a:gdLst/>
              <a:ahLst/>
              <a:cxnLst/>
              <a:rect l="0" t="0" r="0" b="0"/>
              <a:pathLst>
                <a:path w="68626" h="260702">
                  <a:moveTo>
                    <a:pt x="31750" y="5467"/>
                  </a:moveTo>
                  <a:lnTo>
                    <a:pt x="31750" y="5467"/>
                  </a:lnTo>
                  <a:lnTo>
                    <a:pt x="19817" y="441"/>
                  </a:lnTo>
                  <a:lnTo>
                    <a:pt x="17445" y="0"/>
                  </a:lnTo>
                  <a:lnTo>
                    <a:pt x="15157" y="1822"/>
                  </a:lnTo>
                  <a:lnTo>
                    <a:pt x="10734" y="9491"/>
                  </a:lnTo>
                  <a:lnTo>
                    <a:pt x="5045" y="37747"/>
                  </a:lnTo>
                  <a:lnTo>
                    <a:pt x="3363" y="43920"/>
                  </a:lnTo>
                  <a:lnTo>
                    <a:pt x="3654" y="48741"/>
                  </a:lnTo>
                  <a:lnTo>
                    <a:pt x="5258" y="52661"/>
                  </a:lnTo>
                  <a:lnTo>
                    <a:pt x="9392" y="58898"/>
                  </a:lnTo>
                  <a:lnTo>
                    <a:pt x="11230" y="64021"/>
                  </a:lnTo>
                  <a:lnTo>
                    <a:pt x="12426" y="65670"/>
                  </a:lnTo>
                  <a:lnTo>
                    <a:pt x="13929" y="66769"/>
                  </a:lnTo>
                  <a:lnTo>
                    <a:pt x="15635" y="67502"/>
                  </a:lnTo>
                  <a:lnTo>
                    <a:pt x="17480" y="67285"/>
                  </a:lnTo>
                  <a:lnTo>
                    <a:pt x="21409" y="65162"/>
                  </a:lnTo>
                  <a:lnTo>
                    <a:pt x="30959" y="53258"/>
                  </a:lnTo>
                  <a:lnTo>
                    <a:pt x="41759" y="26614"/>
                  </a:lnTo>
                  <a:lnTo>
                    <a:pt x="49470" y="8530"/>
                  </a:lnTo>
                  <a:lnTo>
                    <a:pt x="49913" y="8920"/>
                  </a:lnTo>
                  <a:lnTo>
                    <a:pt x="55792" y="39564"/>
                  </a:lnTo>
                  <a:lnTo>
                    <a:pt x="59604" y="63190"/>
                  </a:lnTo>
                  <a:lnTo>
                    <a:pt x="63650" y="93916"/>
                  </a:lnTo>
                  <a:lnTo>
                    <a:pt x="65716" y="111000"/>
                  </a:lnTo>
                  <a:lnTo>
                    <a:pt x="67094" y="128033"/>
                  </a:lnTo>
                  <a:lnTo>
                    <a:pt x="68013" y="145033"/>
                  </a:lnTo>
                  <a:lnTo>
                    <a:pt x="68625" y="162011"/>
                  </a:lnTo>
                  <a:lnTo>
                    <a:pt x="67424" y="190283"/>
                  </a:lnTo>
                  <a:lnTo>
                    <a:pt x="63833" y="213902"/>
                  </a:lnTo>
                  <a:lnTo>
                    <a:pt x="54583" y="240949"/>
                  </a:lnTo>
                  <a:lnTo>
                    <a:pt x="42553" y="260260"/>
                  </a:lnTo>
                  <a:lnTo>
                    <a:pt x="39657" y="260701"/>
                  </a:lnTo>
                  <a:lnTo>
                    <a:pt x="32677" y="257428"/>
                  </a:lnTo>
                  <a:lnTo>
                    <a:pt x="17443" y="247653"/>
                  </a:lnTo>
                  <a:lnTo>
                    <a:pt x="9399" y="236107"/>
                  </a:lnTo>
                  <a:lnTo>
                    <a:pt x="2785" y="217503"/>
                  </a:lnTo>
                  <a:lnTo>
                    <a:pt x="0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259"/>
            <p:cNvSpPr/>
            <p:nvPr>
              <p:custDataLst>
                <p:tags r:id="rId45"/>
              </p:custDataLst>
            </p:nvPr>
          </p:nvSpPr>
          <p:spPr>
            <a:xfrm>
              <a:off x="6848546" y="2463800"/>
              <a:ext cx="15805" cy="91406"/>
            </a:xfrm>
            <a:custGeom>
              <a:avLst/>
              <a:gdLst/>
              <a:ahLst/>
              <a:cxnLst/>
              <a:rect l="0" t="0" r="0" b="0"/>
              <a:pathLst>
                <a:path w="15805" h="91406">
                  <a:moveTo>
                    <a:pt x="15804" y="0"/>
                  </a:moveTo>
                  <a:lnTo>
                    <a:pt x="15804" y="0"/>
                  </a:lnTo>
                  <a:lnTo>
                    <a:pt x="15099" y="12242"/>
                  </a:lnTo>
                  <a:lnTo>
                    <a:pt x="12145" y="27146"/>
                  </a:lnTo>
                  <a:lnTo>
                    <a:pt x="12990" y="51145"/>
                  </a:lnTo>
                  <a:lnTo>
                    <a:pt x="9764" y="80141"/>
                  </a:lnTo>
                  <a:lnTo>
                    <a:pt x="9661" y="83061"/>
                  </a:lnTo>
                  <a:lnTo>
                    <a:pt x="7665" y="88186"/>
                  </a:lnTo>
                  <a:lnTo>
                    <a:pt x="6144" y="90541"/>
                  </a:lnTo>
                  <a:lnTo>
                    <a:pt x="5131" y="91405"/>
                  </a:lnTo>
                  <a:lnTo>
                    <a:pt x="4455" y="91275"/>
                  </a:lnTo>
                  <a:lnTo>
                    <a:pt x="0" y="79256"/>
                  </a:lnTo>
                  <a:lnTo>
                    <a:pt x="1759" y="49888"/>
                  </a:lnTo>
                  <a:lnTo>
                    <a:pt x="310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260"/>
            <p:cNvSpPr/>
            <p:nvPr>
              <p:custDataLst>
                <p:tags r:id="rId46"/>
              </p:custDataLst>
            </p:nvPr>
          </p:nvSpPr>
          <p:spPr>
            <a:xfrm>
              <a:off x="6877050" y="23884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261"/>
            <p:cNvSpPr/>
            <p:nvPr>
              <p:custDataLst>
                <p:tags r:id="rId47"/>
              </p:custDataLst>
            </p:nvPr>
          </p:nvSpPr>
          <p:spPr>
            <a:xfrm>
              <a:off x="6915150" y="24701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6483" y="0"/>
                  </a:lnTo>
                  <a:lnTo>
                    <a:pt x="31290" y="1881"/>
                  </a:lnTo>
                  <a:lnTo>
                    <a:pt x="33560" y="337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262"/>
            <p:cNvSpPr/>
            <p:nvPr>
              <p:custDataLst>
                <p:tags r:id="rId48"/>
              </p:custDataLst>
            </p:nvPr>
          </p:nvSpPr>
          <p:spPr>
            <a:xfrm>
              <a:off x="6942258" y="2438400"/>
              <a:ext cx="17343" cy="76201"/>
            </a:xfrm>
            <a:custGeom>
              <a:avLst/>
              <a:gdLst/>
              <a:ahLst/>
              <a:cxnLst/>
              <a:rect l="0" t="0" r="0" b="0"/>
              <a:pathLst>
                <a:path w="17343" h="76201">
                  <a:moveTo>
                    <a:pt x="4642" y="0"/>
                  </a:moveTo>
                  <a:lnTo>
                    <a:pt x="4642" y="0"/>
                  </a:lnTo>
                  <a:lnTo>
                    <a:pt x="8013" y="3371"/>
                  </a:lnTo>
                  <a:lnTo>
                    <a:pt x="7595" y="6481"/>
                  </a:lnTo>
                  <a:lnTo>
                    <a:pt x="548" y="26680"/>
                  </a:lnTo>
                  <a:lnTo>
                    <a:pt x="0" y="38669"/>
                  </a:lnTo>
                  <a:lnTo>
                    <a:pt x="3659" y="55907"/>
                  </a:lnTo>
                  <a:lnTo>
                    <a:pt x="9211" y="66111"/>
                  </a:lnTo>
                  <a:lnTo>
                    <a:pt x="1734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263"/>
            <p:cNvSpPr/>
            <p:nvPr>
              <p:custDataLst>
                <p:tags r:id="rId49"/>
              </p:custDataLst>
            </p:nvPr>
          </p:nvSpPr>
          <p:spPr>
            <a:xfrm>
              <a:off x="7042150" y="2465484"/>
              <a:ext cx="44451" cy="74517"/>
            </a:xfrm>
            <a:custGeom>
              <a:avLst/>
              <a:gdLst/>
              <a:ahLst/>
              <a:cxnLst/>
              <a:rect l="0" t="0" r="0" b="0"/>
              <a:pathLst>
                <a:path w="44451" h="74517">
                  <a:moveTo>
                    <a:pt x="0" y="49116"/>
                  </a:moveTo>
                  <a:lnTo>
                    <a:pt x="0" y="49116"/>
                  </a:lnTo>
                  <a:lnTo>
                    <a:pt x="17891" y="18360"/>
                  </a:lnTo>
                  <a:lnTo>
                    <a:pt x="27287" y="4000"/>
                  </a:lnTo>
                  <a:lnTo>
                    <a:pt x="31648" y="842"/>
                  </a:lnTo>
                  <a:lnTo>
                    <a:pt x="33798" y="0"/>
                  </a:lnTo>
                  <a:lnTo>
                    <a:pt x="35233" y="850"/>
                  </a:lnTo>
                  <a:lnTo>
                    <a:pt x="41094" y="19511"/>
                  </a:lnTo>
                  <a:lnTo>
                    <a:pt x="41077" y="31019"/>
                  </a:lnTo>
                  <a:lnTo>
                    <a:pt x="38688" y="52283"/>
                  </a:lnTo>
                  <a:lnTo>
                    <a:pt x="44450" y="74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264"/>
            <p:cNvSpPr/>
            <p:nvPr>
              <p:custDataLst>
                <p:tags r:id="rId50"/>
              </p:custDataLst>
            </p:nvPr>
          </p:nvSpPr>
          <p:spPr>
            <a:xfrm>
              <a:off x="7150100" y="23749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7612" y="446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265"/>
            <p:cNvSpPr/>
            <p:nvPr>
              <p:custDataLst>
                <p:tags r:id="rId51"/>
              </p:custDataLst>
            </p:nvPr>
          </p:nvSpPr>
          <p:spPr>
            <a:xfrm>
              <a:off x="7308850" y="2330450"/>
              <a:ext cx="75113" cy="204466"/>
            </a:xfrm>
            <a:custGeom>
              <a:avLst/>
              <a:gdLst/>
              <a:ahLst/>
              <a:cxnLst/>
              <a:rect l="0" t="0" r="0" b="0"/>
              <a:pathLst>
                <a:path w="75113" h="204466">
                  <a:moveTo>
                    <a:pt x="31750" y="0"/>
                  </a:moveTo>
                  <a:lnTo>
                    <a:pt x="31750" y="0"/>
                  </a:lnTo>
                  <a:lnTo>
                    <a:pt x="28379" y="3371"/>
                  </a:lnTo>
                  <a:lnTo>
                    <a:pt x="26724" y="8789"/>
                  </a:lnTo>
                  <a:lnTo>
                    <a:pt x="25661" y="27136"/>
                  </a:lnTo>
                  <a:lnTo>
                    <a:pt x="28848" y="41593"/>
                  </a:lnTo>
                  <a:lnTo>
                    <a:pt x="37633" y="54814"/>
                  </a:lnTo>
                  <a:lnTo>
                    <a:pt x="39905" y="57004"/>
                  </a:lnTo>
                  <a:lnTo>
                    <a:pt x="41419" y="57758"/>
                  </a:lnTo>
                  <a:lnTo>
                    <a:pt x="42430" y="57555"/>
                  </a:lnTo>
                  <a:lnTo>
                    <a:pt x="54190" y="46386"/>
                  </a:lnTo>
                  <a:lnTo>
                    <a:pt x="64582" y="31148"/>
                  </a:lnTo>
                  <a:lnTo>
                    <a:pt x="72527" y="12037"/>
                  </a:lnTo>
                  <a:lnTo>
                    <a:pt x="73752" y="12258"/>
                  </a:lnTo>
                  <a:lnTo>
                    <a:pt x="75112" y="18148"/>
                  </a:lnTo>
                  <a:lnTo>
                    <a:pt x="72506" y="46848"/>
                  </a:lnTo>
                  <a:lnTo>
                    <a:pt x="71031" y="74679"/>
                  </a:lnTo>
                  <a:lnTo>
                    <a:pt x="70375" y="105157"/>
                  </a:lnTo>
                  <a:lnTo>
                    <a:pt x="70083" y="135166"/>
                  </a:lnTo>
                  <a:lnTo>
                    <a:pt x="66191" y="159322"/>
                  </a:lnTo>
                  <a:lnTo>
                    <a:pt x="57947" y="185025"/>
                  </a:lnTo>
                  <a:lnTo>
                    <a:pt x="52565" y="195828"/>
                  </a:lnTo>
                  <a:lnTo>
                    <a:pt x="45470" y="202981"/>
                  </a:lnTo>
                  <a:lnTo>
                    <a:pt x="41602" y="204465"/>
                  </a:lnTo>
                  <a:lnTo>
                    <a:pt x="33541" y="204232"/>
                  </a:lnTo>
                  <a:lnTo>
                    <a:pt x="30122" y="201772"/>
                  </a:lnTo>
                  <a:lnTo>
                    <a:pt x="13905" y="173405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266"/>
            <p:cNvSpPr/>
            <p:nvPr>
              <p:custDataLst>
                <p:tags r:id="rId52"/>
              </p:custDataLst>
            </p:nvPr>
          </p:nvSpPr>
          <p:spPr>
            <a:xfrm>
              <a:off x="7397750" y="2406650"/>
              <a:ext cx="50278" cy="86910"/>
            </a:xfrm>
            <a:custGeom>
              <a:avLst/>
              <a:gdLst/>
              <a:ahLst/>
              <a:cxnLst/>
              <a:rect l="0" t="0" r="0" b="0"/>
              <a:pathLst>
                <a:path w="50278" h="86910">
                  <a:moveTo>
                    <a:pt x="38100" y="0"/>
                  </a:moveTo>
                  <a:lnTo>
                    <a:pt x="38100" y="0"/>
                  </a:lnTo>
                  <a:lnTo>
                    <a:pt x="38100" y="3371"/>
                  </a:lnTo>
                  <a:lnTo>
                    <a:pt x="48152" y="26680"/>
                  </a:lnTo>
                  <a:lnTo>
                    <a:pt x="50277" y="51053"/>
                  </a:lnTo>
                  <a:lnTo>
                    <a:pt x="46804" y="63612"/>
                  </a:lnTo>
                  <a:lnTo>
                    <a:pt x="36448" y="82180"/>
                  </a:lnTo>
                  <a:lnTo>
                    <a:pt x="31956" y="85913"/>
                  </a:lnTo>
                  <a:lnTo>
                    <a:pt x="29771" y="86909"/>
                  </a:lnTo>
                  <a:lnTo>
                    <a:pt x="23580" y="86134"/>
                  </a:lnTo>
                  <a:lnTo>
                    <a:pt x="8106" y="79887"/>
                  </a:lnTo>
                  <a:lnTo>
                    <a:pt x="5404" y="76541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267"/>
            <p:cNvSpPr/>
            <p:nvPr>
              <p:custDataLst>
                <p:tags r:id="rId53"/>
              </p:custDataLst>
            </p:nvPr>
          </p:nvSpPr>
          <p:spPr>
            <a:xfrm>
              <a:off x="7467600" y="23304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2" y="1324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268"/>
            <p:cNvSpPr/>
            <p:nvPr>
              <p:custDataLst>
                <p:tags r:id="rId54"/>
              </p:custDataLst>
            </p:nvPr>
          </p:nvSpPr>
          <p:spPr>
            <a:xfrm>
              <a:off x="7581900" y="23685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4830" y="116"/>
                  </a:lnTo>
                  <a:lnTo>
                    <a:pt x="74133" y="1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269"/>
            <p:cNvSpPr/>
            <p:nvPr>
              <p:custDataLst>
                <p:tags r:id="rId55"/>
              </p:custDataLst>
            </p:nvPr>
          </p:nvSpPr>
          <p:spPr>
            <a:xfrm>
              <a:off x="7808019" y="2303129"/>
              <a:ext cx="71230" cy="209247"/>
            </a:xfrm>
            <a:custGeom>
              <a:avLst/>
              <a:gdLst/>
              <a:ahLst/>
              <a:cxnLst/>
              <a:rect l="0" t="0" r="0" b="0"/>
              <a:pathLst>
                <a:path w="71230" h="209247">
                  <a:moveTo>
                    <a:pt x="15181" y="8271"/>
                  </a:moveTo>
                  <a:lnTo>
                    <a:pt x="15181" y="8271"/>
                  </a:lnTo>
                  <a:lnTo>
                    <a:pt x="15181" y="4900"/>
                  </a:lnTo>
                  <a:lnTo>
                    <a:pt x="13770" y="3907"/>
                  </a:lnTo>
                  <a:lnTo>
                    <a:pt x="0" y="2095"/>
                  </a:lnTo>
                  <a:lnTo>
                    <a:pt x="121" y="2037"/>
                  </a:lnTo>
                  <a:lnTo>
                    <a:pt x="2478" y="1921"/>
                  </a:lnTo>
                  <a:lnTo>
                    <a:pt x="2481" y="29057"/>
                  </a:lnTo>
                  <a:lnTo>
                    <a:pt x="9222" y="46885"/>
                  </a:lnTo>
                  <a:lnTo>
                    <a:pt x="16296" y="55537"/>
                  </a:lnTo>
                  <a:lnTo>
                    <a:pt x="20157" y="58831"/>
                  </a:lnTo>
                  <a:lnTo>
                    <a:pt x="24143" y="60322"/>
                  </a:lnTo>
                  <a:lnTo>
                    <a:pt x="32334" y="60097"/>
                  </a:lnTo>
                  <a:lnTo>
                    <a:pt x="40679" y="55764"/>
                  </a:lnTo>
                  <a:lnTo>
                    <a:pt x="57533" y="41484"/>
                  </a:lnTo>
                  <a:lnTo>
                    <a:pt x="62226" y="31499"/>
                  </a:lnTo>
                  <a:lnTo>
                    <a:pt x="71229" y="1303"/>
                  </a:lnTo>
                  <a:lnTo>
                    <a:pt x="70890" y="98"/>
                  </a:lnTo>
                  <a:lnTo>
                    <a:pt x="69959" y="0"/>
                  </a:lnTo>
                  <a:lnTo>
                    <a:pt x="68634" y="640"/>
                  </a:lnTo>
                  <a:lnTo>
                    <a:pt x="60025" y="11655"/>
                  </a:lnTo>
                  <a:lnTo>
                    <a:pt x="56278" y="24356"/>
                  </a:lnTo>
                  <a:lnTo>
                    <a:pt x="56051" y="51137"/>
                  </a:lnTo>
                  <a:lnTo>
                    <a:pt x="58040" y="73889"/>
                  </a:lnTo>
                  <a:lnTo>
                    <a:pt x="58923" y="98112"/>
                  </a:lnTo>
                  <a:lnTo>
                    <a:pt x="59316" y="121108"/>
                  </a:lnTo>
                  <a:lnTo>
                    <a:pt x="58786" y="143087"/>
                  </a:lnTo>
                  <a:lnTo>
                    <a:pt x="53814" y="173884"/>
                  </a:lnTo>
                  <a:lnTo>
                    <a:pt x="43718" y="195630"/>
                  </a:lnTo>
                  <a:lnTo>
                    <a:pt x="35860" y="203960"/>
                  </a:lnTo>
                  <a:lnTo>
                    <a:pt x="29546" y="208133"/>
                  </a:lnTo>
                  <a:lnTo>
                    <a:pt x="26874" y="209246"/>
                  </a:lnTo>
                  <a:lnTo>
                    <a:pt x="23682" y="207871"/>
                  </a:lnTo>
                  <a:lnTo>
                    <a:pt x="16372" y="200699"/>
                  </a:lnTo>
                  <a:lnTo>
                    <a:pt x="7695" y="181390"/>
                  </a:lnTo>
                  <a:lnTo>
                    <a:pt x="6679" y="169644"/>
                  </a:lnTo>
                  <a:lnTo>
                    <a:pt x="8831" y="154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270"/>
            <p:cNvSpPr/>
            <p:nvPr>
              <p:custDataLst>
                <p:tags r:id="rId56"/>
              </p:custDataLst>
            </p:nvPr>
          </p:nvSpPr>
          <p:spPr>
            <a:xfrm>
              <a:off x="7918450" y="2383941"/>
              <a:ext cx="31751" cy="85361"/>
            </a:xfrm>
            <a:custGeom>
              <a:avLst/>
              <a:gdLst/>
              <a:ahLst/>
              <a:cxnLst/>
              <a:rect l="0" t="0" r="0" b="0"/>
              <a:pathLst>
                <a:path w="31751" h="85361">
                  <a:moveTo>
                    <a:pt x="31750" y="3659"/>
                  </a:moveTo>
                  <a:lnTo>
                    <a:pt x="31750" y="3659"/>
                  </a:lnTo>
                  <a:lnTo>
                    <a:pt x="31750" y="0"/>
                  </a:lnTo>
                  <a:lnTo>
                    <a:pt x="31750" y="1563"/>
                  </a:lnTo>
                  <a:lnTo>
                    <a:pt x="28379" y="9780"/>
                  </a:lnTo>
                  <a:lnTo>
                    <a:pt x="28605" y="19079"/>
                  </a:lnTo>
                  <a:lnTo>
                    <a:pt x="31128" y="42296"/>
                  </a:lnTo>
                  <a:lnTo>
                    <a:pt x="26643" y="71698"/>
                  </a:lnTo>
                  <a:lnTo>
                    <a:pt x="25247" y="79760"/>
                  </a:lnTo>
                  <a:lnTo>
                    <a:pt x="23887" y="81909"/>
                  </a:lnTo>
                  <a:lnTo>
                    <a:pt x="22275" y="83343"/>
                  </a:lnTo>
                  <a:lnTo>
                    <a:pt x="18602" y="84935"/>
                  </a:lnTo>
                  <a:lnTo>
                    <a:pt x="16635" y="85360"/>
                  </a:lnTo>
                  <a:lnTo>
                    <a:pt x="10685" y="82068"/>
                  </a:lnTo>
                  <a:lnTo>
                    <a:pt x="0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271"/>
            <p:cNvSpPr/>
            <p:nvPr>
              <p:custDataLst>
                <p:tags r:id="rId57"/>
              </p:custDataLst>
            </p:nvPr>
          </p:nvSpPr>
          <p:spPr>
            <a:xfrm>
              <a:off x="7956550" y="23114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5958"/>
                  </a:lnTo>
                  <a:lnTo>
                    <a:pt x="5069" y="397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272"/>
            <p:cNvSpPr/>
            <p:nvPr>
              <p:custDataLst>
                <p:tags r:id="rId58"/>
              </p:custDataLst>
            </p:nvPr>
          </p:nvSpPr>
          <p:spPr>
            <a:xfrm>
              <a:off x="8083550" y="232498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30443" y="3585"/>
                  </a:lnTo>
                  <a:lnTo>
                    <a:pt x="61987" y="0"/>
                  </a:lnTo>
                  <a:lnTo>
                    <a:pt x="71765" y="1391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273"/>
            <p:cNvSpPr/>
            <p:nvPr>
              <p:custDataLst>
                <p:tags r:id="rId59"/>
              </p:custDataLst>
            </p:nvPr>
          </p:nvSpPr>
          <p:spPr>
            <a:xfrm>
              <a:off x="8122794" y="2292350"/>
              <a:ext cx="11557" cy="69851"/>
            </a:xfrm>
            <a:custGeom>
              <a:avLst/>
              <a:gdLst/>
              <a:ahLst/>
              <a:cxnLst/>
              <a:rect l="0" t="0" r="0" b="0"/>
              <a:pathLst>
                <a:path w="11557" h="69851">
                  <a:moveTo>
                    <a:pt x="11556" y="0"/>
                  </a:moveTo>
                  <a:lnTo>
                    <a:pt x="11556" y="0"/>
                  </a:lnTo>
                  <a:lnTo>
                    <a:pt x="2718" y="26515"/>
                  </a:lnTo>
                  <a:lnTo>
                    <a:pt x="0" y="44780"/>
                  </a:lnTo>
                  <a:lnTo>
                    <a:pt x="520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274"/>
            <p:cNvSpPr/>
            <p:nvPr>
              <p:custDataLst>
                <p:tags r:id="rId60"/>
              </p:custDataLst>
            </p:nvPr>
          </p:nvSpPr>
          <p:spPr>
            <a:xfrm>
              <a:off x="8267700" y="2262325"/>
              <a:ext cx="85314" cy="258395"/>
            </a:xfrm>
            <a:custGeom>
              <a:avLst/>
              <a:gdLst/>
              <a:ahLst/>
              <a:cxnLst/>
              <a:rect l="0" t="0" r="0" b="0"/>
              <a:pathLst>
                <a:path w="85314" h="258395">
                  <a:moveTo>
                    <a:pt x="12700" y="30025"/>
                  </a:moveTo>
                  <a:lnTo>
                    <a:pt x="12700" y="30025"/>
                  </a:lnTo>
                  <a:lnTo>
                    <a:pt x="12700" y="24558"/>
                  </a:lnTo>
                  <a:lnTo>
                    <a:pt x="13405" y="24263"/>
                  </a:lnTo>
                  <a:lnTo>
                    <a:pt x="16359" y="23849"/>
                  </a:lnTo>
                  <a:lnTo>
                    <a:pt x="14796" y="23753"/>
                  </a:lnTo>
                  <a:lnTo>
                    <a:pt x="14098" y="24432"/>
                  </a:lnTo>
                  <a:lnTo>
                    <a:pt x="13321" y="27069"/>
                  </a:lnTo>
                  <a:lnTo>
                    <a:pt x="13819" y="28760"/>
                  </a:lnTo>
                  <a:lnTo>
                    <a:pt x="17807" y="36543"/>
                  </a:lnTo>
                  <a:lnTo>
                    <a:pt x="19050" y="42725"/>
                  </a:lnTo>
                  <a:lnTo>
                    <a:pt x="15679" y="46096"/>
                  </a:lnTo>
                  <a:lnTo>
                    <a:pt x="14024" y="49632"/>
                  </a:lnTo>
                  <a:lnTo>
                    <a:pt x="13582" y="51563"/>
                  </a:lnTo>
                  <a:lnTo>
                    <a:pt x="16332" y="61023"/>
                  </a:lnTo>
                  <a:lnTo>
                    <a:pt x="21616" y="72763"/>
                  </a:lnTo>
                  <a:lnTo>
                    <a:pt x="24288" y="75450"/>
                  </a:lnTo>
                  <a:lnTo>
                    <a:pt x="31020" y="78436"/>
                  </a:lnTo>
                  <a:lnTo>
                    <a:pt x="42745" y="80117"/>
                  </a:lnTo>
                  <a:lnTo>
                    <a:pt x="50982" y="76747"/>
                  </a:lnTo>
                  <a:lnTo>
                    <a:pt x="58642" y="70546"/>
                  </a:lnTo>
                  <a:lnTo>
                    <a:pt x="66921" y="58416"/>
                  </a:lnTo>
                  <a:lnTo>
                    <a:pt x="78210" y="29583"/>
                  </a:lnTo>
                  <a:lnTo>
                    <a:pt x="82437" y="0"/>
                  </a:lnTo>
                  <a:lnTo>
                    <a:pt x="82475" y="130"/>
                  </a:lnTo>
                  <a:lnTo>
                    <a:pt x="82517" y="2157"/>
                  </a:lnTo>
                  <a:lnTo>
                    <a:pt x="78180" y="17099"/>
                  </a:lnTo>
                  <a:lnTo>
                    <a:pt x="76787" y="47126"/>
                  </a:lnTo>
                  <a:lnTo>
                    <a:pt x="76460" y="73139"/>
                  </a:lnTo>
                  <a:lnTo>
                    <a:pt x="78198" y="101163"/>
                  </a:lnTo>
                  <a:lnTo>
                    <a:pt x="81321" y="131492"/>
                  </a:lnTo>
                  <a:lnTo>
                    <a:pt x="83142" y="148469"/>
                  </a:lnTo>
                  <a:lnTo>
                    <a:pt x="85061" y="166138"/>
                  </a:lnTo>
                  <a:lnTo>
                    <a:pt x="85313" y="195177"/>
                  </a:lnTo>
                  <a:lnTo>
                    <a:pt x="83072" y="218431"/>
                  </a:lnTo>
                  <a:lnTo>
                    <a:pt x="77138" y="242717"/>
                  </a:lnTo>
                  <a:lnTo>
                    <a:pt x="70502" y="254142"/>
                  </a:lnTo>
                  <a:lnTo>
                    <a:pt x="66757" y="257047"/>
                  </a:lnTo>
                  <a:lnTo>
                    <a:pt x="62849" y="258279"/>
                  </a:lnTo>
                  <a:lnTo>
                    <a:pt x="58832" y="258394"/>
                  </a:lnTo>
                  <a:lnTo>
                    <a:pt x="48726" y="252878"/>
                  </a:lnTo>
                  <a:lnTo>
                    <a:pt x="19483" y="226824"/>
                  </a:lnTo>
                  <a:lnTo>
                    <a:pt x="0" y="2078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275"/>
            <p:cNvSpPr/>
            <p:nvPr>
              <p:custDataLst>
                <p:tags r:id="rId61"/>
              </p:custDataLst>
            </p:nvPr>
          </p:nvSpPr>
          <p:spPr>
            <a:xfrm>
              <a:off x="8426450" y="2355850"/>
              <a:ext cx="37154" cy="88325"/>
            </a:xfrm>
            <a:custGeom>
              <a:avLst/>
              <a:gdLst/>
              <a:ahLst/>
              <a:cxnLst/>
              <a:rect l="0" t="0" r="0" b="0"/>
              <a:pathLst>
                <a:path w="37154" h="88325">
                  <a:moveTo>
                    <a:pt x="19050" y="0"/>
                  </a:moveTo>
                  <a:lnTo>
                    <a:pt x="19050" y="0"/>
                  </a:lnTo>
                  <a:lnTo>
                    <a:pt x="22421" y="3371"/>
                  </a:lnTo>
                  <a:lnTo>
                    <a:pt x="31915" y="28561"/>
                  </a:lnTo>
                  <a:lnTo>
                    <a:pt x="36878" y="59891"/>
                  </a:lnTo>
                  <a:lnTo>
                    <a:pt x="37153" y="78754"/>
                  </a:lnTo>
                  <a:lnTo>
                    <a:pt x="34622" y="86977"/>
                  </a:lnTo>
                  <a:lnTo>
                    <a:pt x="32254" y="88324"/>
                  </a:lnTo>
                  <a:lnTo>
                    <a:pt x="29263" y="87810"/>
                  </a:lnTo>
                  <a:lnTo>
                    <a:pt x="14325" y="80218"/>
                  </a:lnTo>
                  <a:lnTo>
                    <a:pt x="8013" y="68578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276"/>
            <p:cNvSpPr/>
            <p:nvPr>
              <p:custDataLst>
                <p:tags r:id="rId62"/>
              </p:custDataLst>
            </p:nvPr>
          </p:nvSpPr>
          <p:spPr>
            <a:xfrm>
              <a:off x="8470900" y="22741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5468" y="0"/>
                  </a:lnTo>
                  <a:lnTo>
                    <a:pt x="5762" y="411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277"/>
            <p:cNvSpPr/>
            <p:nvPr>
              <p:custDataLst>
                <p:tags r:id="rId63"/>
              </p:custDataLst>
            </p:nvPr>
          </p:nvSpPr>
          <p:spPr>
            <a:xfrm>
              <a:off x="8528050" y="23685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15901" y="706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278"/>
            <p:cNvSpPr/>
            <p:nvPr>
              <p:custDataLst>
                <p:tags r:id="rId64"/>
              </p:custDataLst>
            </p:nvPr>
          </p:nvSpPr>
          <p:spPr>
            <a:xfrm>
              <a:off x="8629650" y="2320139"/>
              <a:ext cx="50801" cy="80162"/>
            </a:xfrm>
            <a:custGeom>
              <a:avLst/>
              <a:gdLst/>
              <a:ahLst/>
              <a:cxnLst/>
              <a:rect l="0" t="0" r="0" b="0"/>
              <a:pathLst>
                <a:path w="50801" h="80162">
                  <a:moveTo>
                    <a:pt x="0" y="35711"/>
                  </a:moveTo>
                  <a:lnTo>
                    <a:pt x="0" y="35711"/>
                  </a:lnTo>
                  <a:lnTo>
                    <a:pt x="0" y="32340"/>
                  </a:lnTo>
                  <a:lnTo>
                    <a:pt x="5645" y="28803"/>
                  </a:lnTo>
                  <a:lnTo>
                    <a:pt x="14503" y="24174"/>
                  </a:lnTo>
                  <a:lnTo>
                    <a:pt x="26718" y="13635"/>
                  </a:lnTo>
                  <a:lnTo>
                    <a:pt x="36461" y="0"/>
                  </a:lnTo>
                  <a:lnTo>
                    <a:pt x="37008" y="614"/>
                  </a:lnTo>
                  <a:lnTo>
                    <a:pt x="39917" y="32224"/>
                  </a:lnTo>
                  <a:lnTo>
                    <a:pt x="44559" y="61932"/>
                  </a:lnTo>
                  <a:lnTo>
                    <a:pt x="50800" y="801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279"/>
            <p:cNvSpPr/>
            <p:nvPr>
              <p:custDataLst>
                <p:tags r:id="rId65"/>
              </p:custDataLst>
            </p:nvPr>
          </p:nvSpPr>
          <p:spPr>
            <a:xfrm>
              <a:off x="6673850" y="2591172"/>
              <a:ext cx="1968501" cy="132979"/>
            </a:xfrm>
            <a:custGeom>
              <a:avLst/>
              <a:gdLst/>
              <a:ahLst/>
              <a:cxnLst/>
              <a:rect l="0" t="0" r="0" b="0"/>
              <a:pathLst>
                <a:path w="1968501" h="132979">
                  <a:moveTo>
                    <a:pt x="0" y="132978"/>
                  </a:moveTo>
                  <a:lnTo>
                    <a:pt x="0" y="132978"/>
                  </a:lnTo>
                  <a:lnTo>
                    <a:pt x="26758" y="132272"/>
                  </a:lnTo>
                  <a:lnTo>
                    <a:pt x="50933" y="129607"/>
                  </a:lnTo>
                  <a:lnTo>
                    <a:pt x="80023" y="126071"/>
                  </a:lnTo>
                  <a:lnTo>
                    <a:pt x="95682" y="124140"/>
                  </a:lnTo>
                  <a:lnTo>
                    <a:pt x="112471" y="121441"/>
                  </a:lnTo>
                  <a:lnTo>
                    <a:pt x="130015" y="118231"/>
                  </a:lnTo>
                  <a:lnTo>
                    <a:pt x="148060" y="114680"/>
                  </a:lnTo>
                  <a:lnTo>
                    <a:pt x="169262" y="110902"/>
                  </a:lnTo>
                  <a:lnTo>
                    <a:pt x="192570" y="106971"/>
                  </a:lnTo>
                  <a:lnTo>
                    <a:pt x="217280" y="102940"/>
                  </a:lnTo>
                  <a:lnTo>
                    <a:pt x="243631" y="98842"/>
                  </a:lnTo>
                  <a:lnTo>
                    <a:pt x="271076" y="94698"/>
                  </a:lnTo>
                  <a:lnTo>
                    <a:pt x="299251" y="90525"/>
                  </a:lnTo>
                  <a:lnTo>
                    <a:pt x="329323" y="85626"/>
                  </a:lnTo>
                  <a:lnTo>
                    <a:pt x="360659" y="80243"/>
                  </a:lnTo>
                  <a:lnTo>
                    <a:pt x="392840" y="74538"/>
                  </a:lnTo>
                  <a:lnTo>
                    <a:pt x="424876" y="70735"/>
                  </a:lnTo>
                  <a:lnTo>
                    <a:pt x="456818" y="68199"/>
                  </a:lnTo>
                  <a:lnTo>
                    <a:pt x="488695" y="66509"/>
                  </a:lnTo>
                  <a:lnTo>
                    <a:pt x="519824" y="64676"/>
                  </a:lnTo>
                  <a:lnTo>
                    <a:pt x="550455" y="62749"/>
                  </a:lnTo>
                  <a:lnTo>
                    <a:pt x="580754" y="60759"/>
                  </a:lnTo>
                  <a:lnTo>
                    <a:pt x="610829" y="59432"/>
                  </a:lnTo>
                  <a:lnTo>
                    <a:pt x="640759" y="58547"/>
                  </a:lnTo>
                  <a:lnTo>
                    <a:pt x="670589" y="57957"/>
                  </a:lnTo>
                  <a:lnTo>
                    <a:pt x="700354" y="57564"/>
                  </a:lnTo>
                  <a:lnTo>
                    <a:pt x="730075" y="57302"/>
                  </a:lnTo>
                  <a:lnTo>
                    <a:pt x="759767" y="57127"/>
                  </a:lnTo>
                  <a:lnTo>
                    <a:pt x="791556" y="56305"/>
                  </a:lnTo>
                  <a:lnTo>
                    <a:pt x="824743" y="55052"/>
                  </a:lnTo>
                  <a:lnTo>
                    <a:pt x="858862" y="53510"/>
                  </a:lnTo>
                  <a:lnTo>
                    <a:pt x="892897" y="52483"/>
                  </a:lnTo>
                  <a:lnTo>
                    <a:pt x="926875" y="51798"/>
                  </a:lnTo>
                  <a:lnTo>
                    <a:pt x="960817" y="51341"/>
                  </a:lnTo>
                  <a:lnTo>
                    <a:pt x="995438" y="50331"/>
                  </a:lnTo>
                  <a:lnTo>
                    <a:pt x="1030515" y="48952"/>
                  </a:lnTo>
                  <a:lnTo>
                    <a:pt x="1065893" y="47328"/>
                  </a:lnTo>
                  <a:lnTo>
                    <a:pt x="1100768" y="46244"/>
                  </a:lnTo>
                  <a:lnTo>
                    <a:pt x="1135307" y="45522"/>
                  </a:lnTo>
                  <a:lnTo>
                    <a:pt x="1169621" y="45041"/>
                  </a:lnTo>
                  <a:lnTo>
                    <a:pt x="1203786" y="43309"/>
                  </a:lnTo>
                  <a:lnTo>
                    <a:pt x="1237852" y="40743"/>
                  </a:lnTo>
                  <a:lnTo>
                    <a:pt x="1271851" y="37621"/>
                  </a:lnTo>
                  <a:lnTo>
                    <a:pt x="1307218" y="34835"/>
                  </a:lnTo>
                  <a:lnTo>
                    <a:pt x="1343495" y="32271"/>
                  </a:lnTo>
                  <a:lnTo>
                    <a:pt x="1380380" y="29857"/>
                  </a:lnTo>
                  <a:lnTo>
                    <a:pt x="1416259" y="27542"/>
                  </a:lnTo>
                  <a:lnTo>
                    <a:pt x="1451466" y="25293"/>
                  </a:lnTo>
                  <a:lnTo>
                    <a:pt x="1486228" y="23088"/>
                  </a:lnTo>
                  <a:lnTo>
                    <a:pt x="1519279" y="20912"/>
                  </a:lnTo>
                  <a:lnTo>
                    <a:pt x="1551192" y="18756"/>
                  </a:lnTo>
                  <a:lnTo>
                    <a:pt x="1582345" y="16614"/>
                  </a:lnTo>
                  <a:lnTo>
                    <a:pt x="1612285" y="14479"/>
                  </a:lnTo>
                  <a:lnTo>
                    <a:pt x="1641418" y="12351"/>
                  </a:lnTo>
                  <a:lnTo>
                    <a:pt x="1670011" y="10227"/>
                  </a:lnTo>
                  <a:lnTo>
                    <a:pt x="1696836" y="8105"/>
                  </a:lnTo>
                  <a:lnTo>
                    <a:pt x="1722479" y="5985"/>
                  </a:lnTo>
                  <a:lnTo>
                    <a:pt x="1747336" y="3866"/>
                  </a:lnTo>
                  <a:lnTo>
                    <a:pt x="1770257" y="2453"/>
                  </a:lnTo>
                  <a:lnTo>
                    <a:pt x="1791888" y="1512"/>
                  </a:lnTo>
                  <a:lnTo>
                    <a:pt x="1812658" y="884"/>
                  </a:lnTo>
                  <a:lnTo>
                    <a:pt x="1832856" y="465"/>
                  </a:lnTo>
                  <a:lnTo>
                    <a:pt x="1852670" y="186"/>
                  </a:lnTo>
                  <a:lnTo>
                    <a:pt x="1872230" y="0"/>
                  </a:lnTo>
                  <a:lnTo>
                    <a:pt x="1903371" y="1675"/>
                  </a:lnTo>
                  <a:lnTo>
                    <a:pt x="1927559" y="4066"/>
                  </a:lnTo>
                  <a:lnTo>
                    <a:pt x="1956571" y="7482"/>
                  </a:lnTo>
                  <a:lnTo>
                    <a:pt x="1968500" y="12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280"/>
            <p:cNvSpPr/>
            <p:nvPr>
              <p:custDataLst>
                <p:tags r:id="rId66"/>
              </p:custDataLst>
            </p:nvPr>
          </p:nvSpPr>
          <p:spPr>
            <a:xfrm>
              <a:off x="7596594" y="2791882"/>
              <a:ext cx="150878" cy="105588"/>
            </a:xfrm>
            <a:custGeom>
              <a:avLst/>
              <a:gdLst/>
              <a:ahLst/>
              <a:cxnLst/>
              <a:rect l="0" t="0" r="0" b="0"/>
              <a:pathLst>
                <a:path w="150878" h="105588">
                  <a:moveTo>
                    <a:pt x="99606" y="2118"/>
                  </a:moveTo>
                  <a:lnTo>
                    <a:pt x="99606" y="2118"/>
                  </a:lnTo>
                  <a:lnTo>
                    <a:pt x="87396" y="2118"/>
                  </a:lnTo>
                  <a:lnTo>
                    <a:pt x="77952" y="9644"/>
                  </a:lnTo>
                  <a:lnTo>
                    <a:pt x="48463" y="41078"/>
                  </a:lnTo>
                  <a:lnTo>
                    <a:pt x="23339" y="72556"/>
                  </a:lnTo>
                  <a:lnTo>
                    <a:pt x="0" y="101383"/>
                  </a:lnTo>
                  <a:lnTo>
                    <a:pt x="18991" y="78925"/>
                  </a:lnTo>
                  <a:lnTo>
                    <a:pt x="36679" y="51216"/>
                  </a:lnTo>
                  <a:lnTo>
                    <a:pt x="53444" y="22545"/>
                  </a:lnTo>
                  <a:lnTo>
                    <a:pt x="65467" y="3702"/>
                  </a:lnTo>
                  <a:lnTo>
                    <a:pt x="68380" y="1057"/>
                  </a:lnTo>
                  <a:lnTo>
                    <a:pt x="71028" y="0"/>
                  </a:lnTo>
                  <a:lnTo>
                    <a:pt x="73498" y="0"/>
                  </a:lnTo>
                  <a:lnTo>
                    <a:pt x="75851" y="706"/>
                  </a:lnTo>
                  <a:lnTo>
                    <a:pt x="101190" y="31880"/>
                  </a:lnTo>
                  <a:lnTo>
                    <a:pt x="125319" y="63239"/>
                  </a:lnTo>
                  <a:lnTo>
                    <a:pt x="150056" y="90313"/>
                  </a:lnTo>
                  <a:lnTo>
                    <a:pt x="150877" y="93370"/>
                  </a:lnTo>
                  <a:lnTo>
                    <a:pt x="150015" y="96114"/>
                  </a:lnTo>
                  <a:lnTo>
                    <a:pt x="148028" y="98649"/>
                  </a:lnTo>
                  <a:lnTo>
                    <a:pt x="131750" y="105587"/>
                  </a:lnTo>
                  <a:lnTo>
                    <a:pt x="105680" y="105369"/>
                  </a:lnTo>
                  <a:lnTo>
                    <a:pt x="78986" y="100836"/>
                  </a:lnTo>
                  <a:lnTo>
                    <a:pt x="53201" y="91654"/>
                  </a:lnTo>
                  <a:lnTo>
                    <a:pt x="23406" y="84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281"/>
            <p:cNvSpPr/>
            <p:nvPr>
              <p:custDataLst>
                <p:tags r:id="rId67"/>
              </p:custDataLst>
            </p:nvPr>
          </p:nvSpPr>
          <p:spPr>
            <a:xfrm>
              <a:off x="7787791" y="2796692"/>
              <a:ext cx="73510" cy="92559"/>
            </a:xfrm>
            <a:custGeom>
              <a:avLst/>
              <a:gdLst/>
              <a:ahLst/>
              <a:cxnLst/>
              <a:rect l="0" t="0" r="0" b="0"/>
              <a:pathLst>
                <a:path w="73510" h="92559">
                  <a:moveTo>
                    <a:pt x="3659" y="3658"/>
                  </a:moveTo>
                  <a:lnTo>
                    <a:pt x="3659" y="3658"/>
                  </a:lnTo>
                  <a:lnTo>
                    <a:pt x="0" y="0"/>
                  </a:lnTo>
                  <a:lnTo>
                    <a:pt x="1563" y="1562"/>
                  </a:lnTo>
                  <a:lnTo>
                    <a:pt x="12172" y="25986"/>
                  </a:lnTo>
                  <a:lnTo>
                    <a:pt x="23999" y="57222"/>
                  </a:lnTo>
                  <a:lnTo>
                    <a:pt x="34335" y="70033"/>
                  </a:lnTo>
                  <a:lnTo>
                    <a:pt x="61243" y="88442"/>
                  </a:lnTo>
                  <a:lnTo>
                    <a:pt x="73509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282"/>
            <p:cNvSpPr/>
            <p:nvPr>
              <p:custDataLst>
                <p:tags r:id="rId68"/>
              </p:custDataLst>
            </p:nvPr>
          </p:nvSpPr>
          <p:spPr>
            <a:xfrm>
              <a:off x="7791450" y="282575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0" y="50800"/>
                  </a:moveTo>
                  <a:lnTo>
                    <a:pt x="0" y="50800"/>
                  </a:lnTo>
                  <a:lnTo>
                    <a:pt x="27136" y="2366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283"/>
            <p:cNvSpPr/>
            <p:nvPr>
              <p:custDataLst>
                <p:tags r:id="rId69"/>
              </p:custDataLst>
            </p:nvPr>
          </p:nvSpPr>
          <p:spPr>
            <a:xfrm>
              <a:off x="7559805" y="2711450"/>
              <a:ext cx="60196" cy="266701"/>
            </a:xfrm>
            <a:custGeom>
              <a:avLst/>
              <a:gdLst/>
              <a:ahLst/>
              <a:cxnLst/>
              <a:rect l="0" t="0" r="0" b="0"/>
              <a:pathLst>
                <a:path w="60196" h="266701">
                  <a:moveTo>
                    <a:pt x="60195" y="0"/>
                  </a:moveTo>
                  <a:lnTo>
                    <a:pt x="60195" y="0"/>
                  </a:lnTo>
                  <a:lnTo>
                    <a:pt x="35710" y="24485"/>
                  </a:lnTo>
                  <a:lnTo>
                    <a:pt x="19679" y="44749"/>
                  </a:lnTo>
                  <a:lnTo>
                    <a:pt x="7851" y="72570"/>
                  </a:lnTo>
                  <a:lnTo>
                    <a:pt x="1653" y="103749"/>
                  </a:lnTo>
                  <a:lnTo>
                    <a:pt x="0" y="119966"/>
                  </a:lnTo>
                  <a:lnTo>
                    <a:pt x="46" y="151156"/>
                  </a:lnTo>
                  <a:lnTo>
                    <a:pt x="4534" y="180775"/>
                  </a:lnTo>
                  <a:lnTo>
                    <a:pt x="15936" y="208050"/>
                  </a:lnTo>
                  <a:lnTo>
                    <a:pt x="32293" y="232402"/>
                  </a:lnTo>
                  <a:lnTo>
                    <a:pt x="60195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284"/>
            <p:cNvSpPr/>
            <p:nvPr>
              <p:custDataLst>
                <p:tags r:id="rId70"/>
              </p:custDataLst>
            </p:nvPr>
          </p:nvSpPr>
          <p:spPr>
            <a:xfrm>
              <a:off x="7962900" y="2743200"/>
              <a:ext cx="27644" cy="165101"/>
            </a:xfrm>
            <a:custGeom>
              <a:avLst/>
              <a:gdLst/>
              <a:ahLst/>
              <a:cxnLst/>
              <a:rect l="0" t="0" r="0" b="0"/>
              <a:pathLst>
                <a:path w="27644" h="165101">
                  <a:moveTo>
                    <a:pt x="6350" y="0"/>
                  </a:moveTo>
                  <a:lnTo>
                    <a:pt x="6350" y="0"/>
                  </a:lnTo>
                  <a:lnTo>
                    <a:pt x="18559" y="15580"/>
                  </a:lnTo>
                  <a:lnTo>
                    <a:pt x="26744" y="39345"/>
                  </a:lnTo>
                  <a:lnTo>
                    <a:pt x="27643" y="60526"/>
                  </a:lnTo>
                  <a:lnTo>
                    <a:pt x="25691" y="83345"/>
                  </a:lnTo>
                  <a:lnTo>
                    <a:pt x="22471" y="105246"/>
                  </a:lnTo>
                  <a:lnTo>
                    <a:pt x="13322" y="134038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285"/>
            <p:cNvSpPr/>
            <p:nvPr>
              <p:custDataLst>
                <p:tags r:id="rId71"/>
              </p:custDataLst>
            </p:nvPr>
          </p:nvSpPr>
          <p:spPr>
            <a:xfrm>
              <a:off x="8029091" y="2695379"/>
              <a:ext cx="79860" cy="79572"/>
            </a:xfrm>
            <a:custGeom>
              <a:avLst/>
              <a:gdLst/>
              <a:ahLst/>
              <a:cxnLst/>
              <a:rect l="0" t="0" r="0" b="0"/>
              <a:pathLst>
                <a:path w="79860" h="79572">
                  <a:moveTo>
                    <a:pt x="3659" y="3371"/>
                  </a:moveTo>
                  <a:lnTo>
                    <a:pt x="3659" y="3371"/>
                  </a:lnTo>
                  <a:lnTo>
                    <a:pt x="0" y="3371"/>
                  </a:lnTo>
                  <a:lnTo>
                    <a:pt x="1562" y="3371"/>
                  </a:lnTo>
                  <a:lnTo>
                    <a:pt x="9780" y="0"/>
                  </a:lnTo>
                  <a:lnTo>
                    <a:pt x="17198" y="227"/>
                  </a:lnTo>
                  <a:lnTo>
                    <a:pt x="40589" y="4368"/>
                  </a:lnTo>
                  <a:lnTo>
                    <a:pt x="43095" y="6858"/>
                  </a:lnTo>
                  <a:lnTo>
                    <a:pt x="44767" y="9929"/>
                  </a:lnTo>
                  <a:lnTo>
                    <a:pt x="43059" y="14799"/>
                  </a:lnTo>
                  <a:lnTo>
                    <a:pt x="23802" y="41010"/>
                  </a:lnTo>
                  <a:lnTo>
                    <a:pt x="14096" y="56622"/>
                  </a:lnTo>
                  <a:lnTo>
                    <a:pt x="10816" y="68217"/>
                  </a:lnTo>
                  <a:lnTo>
                    <a:pt x="11958" y="69180"/>
                  </a:lnTo>
                  <a:lnTo>
                    <a:pt x="14131" y="69116"/>
                  </a:lnTo>
                  <a:lnTo>
                    <a:pt x="29574" y="67536"/>
                  </a:lnTo>
                  <a:lnTo>
                    <a:pt x="50848" y="68950"/>
                  </a:lnTo>
                  <a:lnTo>
                    <a:pt x="70081" y="73364"/>
                  </a:lnTo>
                  <a:lnTo>
                    <a:pt x="79859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SMARTInkShape-Group55"/>
          <p:cNvGrpSpPr/>
          <p:nvPr/>
        </p:nvGrpSpPr>
        <p:grpSpPr>
          <a:xfrm>
            <a:off x="5290432" y="3481361"/>
            <a:ext cx="430919" cy="604800"/>
            <a:chOff x="5290432" y="3481361"/>
            <a:chExt cx="430919" cy="604800"/>
          </a:xfrm>
        </p:grpSpPr>
        <p:sp>
          <p:nvSpPr>
            <p:cNvPr id="184" name="SMARTInkShape-286"/>
            <p:cNvSpPr/>
            <p:nvPr>
              <p:custDataLst>
                <p:tags r:id="rId36"/>
              </p:custDataLst>
            </p:nvPr>
          </p:nvSpPr>
          <p:spPr>
            <a:xfrm>
              <a:off x="5290432" y="3567150"/>
              <a:ext cx="139843" cy="198267"/>
            </a:xfrm>
            <a:custGeom>
              <a:avLst/>
              <a:gdLst/>
              <a:ahLst/>
              <a:cxnLst/>
              <a:rect l="0" t="0" r="0" b="0"/>
              <a:pathLst>
                <a:path w="139843" h="198267">
                  <a:moveTo>
                    <a:pt x="5468" y="52350"/>
                  </a:moveTo>
                  <a:lnTo>
                    <a:pt x="5468" y="52350"/>
                  </a:lnTo>
                  <a:lnTo>
                    <a:pt x="2097" y="45608"/>
                  </a:lnTo>
                  <a:lnTo>
                    <a:pt x="0" y="31302"/>
                  </a:lnTo>
                  <a:lnTo>
                    <a:pt x="3274" y="19712"/>
                  </a:lnTo>
                  <a:lnTo>
                    <a:pt x="6121" y="13658"/>
                  </a:lnTo>
                  <a:lnTo>
                    <a:pt x="16812" y="5050"/>
                  </a:lnTo>
                  <a:lnTo>
                    <a:pt x="23614" y="1766"/>
                  </a:lnTo>
                  <a:lnTo>
                    <a:pt x="36816" y="0"/>
                  </a:lnTo>
                  <a:lnTo>
                    <a:pt x="43300" y="517"/>
                  </a:lnTo>
                  <a:lnTo>
                    <a:pt x="69281" y="14727"/>
                  </a:lnTo>
                  <a:lnTo>
                    <a:pt x="99321" y="43554"/>
                  </a:lnTo>
                  <a:lnTo>
                    <a:pt x="118206" y="68666"/>
                  </a:lnTo>
                  <a:lnTo>
                    <a:pt x="133185" y="95585"/>
                  </a:lnTo>
                  <a:lnTo>
                    <a:pt x="139842" y="121660"/>
                  </a:lnTo>
                  <a:lnTo>
                    <a:pt x="139038" y="145478"/>
                  </a:lnTo>
                  <a:lnTo>
                    <a:pt x="133271" y="166412"/>
                  </a:lnTo>
                  <a:lnTo>
                    <a:pt x="123653" y="182772"/>
                  </a:lnTo>
                  <a:lnTo>
                    <a:pt x="110441" y="193336"/>
                  </a:lnTo>
                  <a:lnTo>
                    <a:pt x="102967" y="197140"/>
                  </a:lnTo>
                  <a:lnTo>
                    <a:pt x="95867" y="198266"/>
                  </a:lnTo>
                  <a:lnTo>
                    <a:pt x="82334" y="195753"/>
                  </a:lnTo>
                  <a:lnTo>
                    <a:pt x="69264" y="184288"/>
                  </a:lnTo>
                  <a:lnTo>
                    <a:pt x="53769" y="159881"/>
                  </a:lnTo>
                  <a:lnTo>
                    <a:pt x="50369" y="151554"/>
                  </a:lnTo>
                  <a:lnTo>
                    <a:pt x="49513" y="144592"/>
                  </a:lnTo>
                  <a:lnTo>
                    <a:pt x="52325" y="133092"/>
                  </a:lnTo>
                  <a:lnTo>
                    <a:pt x="60160" y="125160"/>
                  </a:lnTo>
                  <a:lnTo>
                    <a:pt x="65212" y="122056"/>
                  </a:lnTo>
                  <a:lnTo>
                    <a:pt x="94306" y="116370"/>
                  </a:lnTo>
                  <a:lnTo>
                    <a:pt x="132468" y="109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287"/>
            <p:cNvSpPr/>
            <p:nvPr>
              <p:custDataLst>
                <p:tags r:id="rId37"/>
              </p:custDataLst>
            </p:nvPr>
          </p:nvSpPr>
          <p:spPr>
            <a:xfrm>
              <a:off x="5473700" y="3481361"/>
              <a:ext cx="63501" cy="74640"/>
            </a:xfrm>
            <a:custGeom>
              <a:avLst/>
              <a:gdLst/>
              <a:ahLst/>
              <a:cxnLst/>
              <a:rect l="0" t="0" r="0" b="0"/>
              <a:pathLst>
                <a:path w="63501" h="74640">
                  <a:moveTo>
                    <a:pt x="0" y="30189"/>
                  </a:moveTo>
                  <a:lnTo>
                    <a:pt x="0" y="30189"/>
                  </a:lnTo>
                  <a:lnTo>
                    <a:pt x="8789" y="16374"/>
                  </a:lnTo>
                  <a:lnTo>
                    <a:pt x="19773" y="6340"/>
                  </a:lnTo>
                  <a:lnTo>
                    <a:pt x="27838" y="1950"/>
                  </a:lnTo>
                  <a:lnTo>
                    <a:pt x="36126" y="0"/>
                  </a:lnTo>
                  <a:lnTo>
                    <a:pt x="38901" y="185"/>
                  </a:lnTo>
                  <a:lnTo>
                    <a:pt x="40751" y="1014"/>
                  </a:lnTo>
                  <a:lnTo>
                    <a:pt x="41983" y="2272"/>
                  </a:lnTo>
                  <a:lnTo>
                    <a:pt x="41473" y="9315"/>
                  </a:lnTo>
                  <a:lnTo>
                    <a:pt x="37482" y="20206"/>
                  </a:lnTo>
                  <a:lnTo>
                    <a:pt x="18524" y="51600"/>
                  </a:lnTo>
                  <a:lnTo>
                    <a:pt x="14425" y="65617"/>
                  </a:lnTo>
                  <a:lnTo>
                    <a:pt x="15261" y="68625"/>
                  </a:lnTo>
                  <a:lnTo>
                    <a:pt x="17231" y="70630"/>
                  </a:lnTo>
                  <a:lnTo>
                    <a:pt x="23180" y="72857"/>
                  </a:lnTo>
                  <a:lnTo>
                    <a:pt x="30528" y="73847"/>
                  </a:lnTo>
                  <a:lnTo>
                    <a:pt x="51741" y="69102"/>
                  </a:lnTo>
                  <a:lnTo>
                    <a:pt x="54249" y="69537"/>
                  </a:lnTo>
                  <a:lnTo>
                    <a:pt x="63500" y="74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288"/>
            <p:cNvSpPr/>
            <p:nvPr>
              <p:custDataLst>
                <p:tags r:id="rId38"/>
              </p:custDataLst>
            </p:nvPr>
          </p:nvSpPr>
          <p:spPr>
            <a:xfrm>
              <a:off x="5537200" y="3656561"/>
              <a:ext cx="88637" cy="213757"/>
            </a:xfrm>
            <a:custGeom>
              <a:avLst/>
              <a:gdLst/>
              <a:ahLst/>
              <a:cxnLst/>
              <a:rect l="0" t="0" r="0" b="0"/>
              <a:pathLst>
                <a:path w="88637" h="213757">
                  <a:moveTo>
                    <a:pt x="12700" y="13739"/>
                  </a:moveTo>
                  <a:lnTo>
                    <a:pt x="12700" y="13739"/>
                  </a:lnTo>
                  <a:lnTo>
                    <a:pt x="17064" y="5716"/>
                  </a:lnTo>
                  <a:lnTo>
                    <a:pt x="17727" y="5568"/>
                  </a:lnTo>
                  <a:lnTo>
                    <a:pt x="18167" y="6175"/>
                  </a:lnTo>
                  <a:lnTo>
                    <a:pt x="22343" y="31701"/>
                  </a:lnTo>
                  <a:lnTo>
                    <a:pt x="31905" y="60632"/>
                  </a:lnTo>
                  <a:lnTo>
                    <a:pt x="33970" y="64051"/>
                  </a:lnTo>
                  <a:lnTo>
                    <a:pt x="36052" y="65625"/>
                  </a:lnTo>
                  <a:lnTo>
                    <a:pt x="38147" y="65968"/>
                  </a:lnTo>
                  <a:lnTo>
                    <a:pt x="40247" y="65492"/>
                  </a:lnTo>
                  <a:lnTo>
                    <a:pt x="53318" y="58079"/>
                  </a:lnTo>
                  <a:lnTo>
                    <a:pt x="67225" y="40204"/>
                  </a:lnTo>
                  <a:lnTo>
                    <a:pt x="75133" y="10997"/>
                  </a:lnTo>
                  <a:lnTo>
                    <a:pt x="78783" y="2407"/>
                  </a:lnTo>
                  <a:lnTo>
                    <a:pt x="80039" y="540"/>
                  </a:lnTo>
                  <a:lnTo>
                    <a:pt x="80876" y="0"/>
                  </a:lnTo>
                  <a:lnTo>
                    <a:pt x="81434" y="347"/>
                  </a:lnTo>
                  <a:lnTo>
                    <a:pt x="82403" y="27315"/>
                  </a:lnTo>
                  <a:lnTo>
                    <a:pt x="83190" y="49406"/>
                  </a:lnTo>
                  <a:lnTo>
                    <a:pt x="85892" y="75687"/>
                  </a:lnTo>
                  <a:lnTo>
                    <a:pt x="87563" y="105712"/>
                  </a:lnTo>
                  <a:lnTo>
                    <a:pt x="88306" y="135755"/>
                  </a:lnTo>
                  <a:lnTo>
                    <a:pt x="88636" y="160866"/>
                  </a:lnTo>
                  <a:lnTo>
                    <a:pt x="85451" y="188095"/>
                  </a:lnTo>
                  <a:lnTo>
                    <a:pt x="80039" y="206197"/>
                  </a:lnTo>
                  <a:lnTo>
                    <a:pt x="76642" y="209778"/>
                  </a:lnTo>
                  <a:lnTo>
                    <a:pt x="67224" y="213756"/>
                  </a:lnTo>
                  <a:lnTo>
                    <a:pt x="55983" y="213643"/>
                  </a:lnTo>
                  <a:lnTo>
                    <a:pt x="50022" y="212625"/>
                  </a:lnTo>
                  <a:lnTo>
                    <a:pt x="31519" y="201080"/>
                  </a:lnTo>
                  <a:lnTo>
                    <a:pt x="0" y="166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289"/>
            <p:cNvSpPr/>
            <p:nvPr>
              <p:custDataLst>
                <p:tags r:id="rId39"/>
              </p:custDataLst>
            </p:nvPr>
          </p:nvSpPr>
          <p:spPr>
            <a:xfrm>
              <a:off x="5353050" y="3778746"/>
              <a:ext cx="304801" cy="56655"/>
            </a:xfrm>
            <a:custGeom>
              <a:avLst/>
              <a:gdLst/>
              <a:ahLst/>
              <a:cxnLst/>
              <a:rect l="0" t="0" r="0" b="0"/>
              <a:pathLst>
                <a:path w="304801" h="56655">
                  <a:moveTo>
                    <a:pt x="0" y="56654"/>
                  </a:moveTo>
                  <a:lnTo>
                    <a:pt x="0" y="56654"/>
                  </a:lnTo>
                  <a:lnTo>
                    <a:pt x="10113" y="46541"/>
                  </a:lnTo>
                  <a:lnTo>
                    <a:pt x="36628" y="33510"/>
                  </a:lnTo>
                  <a:lnTo>
                    <a:pt x="63081" y="24966"/>
                  </a:lnTo>
                  <a:lnTo>
                    <a:pt x="94358" y="16465"/>
                  </a:lnTo>
                  <a:lnTo>
                    <a:pt x="111589" y="12222"/>
                  </a:lnTo>
                  <a:lnTo>
                    <a:pt x="129426" y="7983"/>
                  </a:lnTo>
                  <a:lnTo>
                    <a:pt x="147667" y="5156"/>
                  </a:lnTo>
                  <a:lnTo>
                    <a:pt x="166178" y="3272"/>
                  </a:lnTo>
                  <a:lnTo>
                    <a:pt x="184869" y="2016"/>
                  </a:lnTo>
                  <a:lnTo>
                    <a:pt x="202268" y="1179"/>
                  </a:lnTo>
                  <a:lnTo>
                    <a:pt x="218806" y="620"/>
                  </a:lnTo>
                  <a:lnTo>
                    <a:pt x="248236" y="0"/>
                  </a:lnTo>
                  <a:lnTo>
                    <a:pt x="279260" y="357"/>
                  </a:lnTo>
                  <a:lnTo>
                    <a:pt x="304800" y="58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290"/>
            <p:cNvSpPr/>
            <p:nvPr>
              <p:custDataLst>
                <p:tags r:id="rId40"/>
              </p:custDataLst>
            </p:nvPr>
          </p:nvSpPr>
          <p:spPr>
            <a:xfrm>
              <a:off x="5353050" y="3960596"/>
              <a:ext cx="99614" cy="125565"/>
            </a:xfrm>
            <a:custGeom>
              <a:avLst/>
              <a:gdLst/>
              <a:ahLst/>
              <a:cxnLst/>
              <a:rect l="0" t="0" r="0" b="0"/>
              <a:pathLst>
                <a:path w="99614" h="125565">
                  <a:moveTo>
                    <a:pt x="0" y="52604"/>
                  </a:moveTo>
                  <a:lnTo>
                    <a:pt x="0" y="52604"/>
                  </a:lnTo>
                  <a:lnTo>
                    <a:pt x="0" y="42491"/>
                  </a:lnTo>
                  <a:lnTo>
                    <a:pt x="6742" y="26089"/>
                  </a:lnTo>
                  <a:lnTo>
                    <a:pt x="17676" y="11195"/>
                  </a:lnTo>
                  <a:lnTo>
                    <a:pt x="29853" y="1215"/>
                  </a:lnTo>
                  <a:lnTo>
                    <a:pt x="34719" y="0"/>
                  </a:lnTo>
                  <a:lnTo>
                    <a:pt x="45770" y="532"/>
                  </a:lnTo>
                  <a:lnTo>
                    <a:pt x="57737" y="6883"/>
                  </a:lnTo>
                  <a:lnTo>
                    <a:pt x="82666" y="28207"/>
                  </a:lnTo>
                  <a:lnTo>
                    <a:pt x="94892" y="49922"/>
                  </a:lnTo>
                  <a:lnTo>
                    <a:pt x="99613" y="74231"/>
                  </a:lnTo>
                  <a:lnTo>
                    <a:pt x="94269" y="99307"/>
                  </a:lnTo>
                  <a:lnTo>
                    <a:pt x="83749" y="117869"/>
                  </a:lnTo>
                  <a:lnTo>
                    <a:pt x="79116" y="121514"/>
                  </a:lnTo>
                  <a:lnTo>
                    <a:pt x="68324" y="125564"/>
                  </a:lnTo>
                  <a:lnTo>
                    <a:pt x="56472" y="123600"/>
                  </a:lnTo>
                  <a:lnTo>
                    <a:pt x="50347" y="121102"/>
                  </a:lnTo>
                  <a:lnTo>
                    <a:pt x="45559" y="116614"/>
                  </a:lnTo>
                  <a:lnTo>
                    <a:pt x="38357" y="104101"/>
                  </a:lnTo>
                  <a:lnTo>
                    <a:pt x="33708" y="87931"/>
                  </a:lnTo>
                  <a:lnTo>
                    <a:pt x="34501" y="78653"/>
                  </a:lnTo>
                  <a:lnTo>
                    <a:pt x="35701" y="74203"/>
                  </a:lnTo>
                  <a:lnTo>
                    <a:pt x="38617" y="70531"/>
                  </a:lnTo>
                  <a:lnTo>
                    <a:pt x="47502" y="64570"/>
                  </a:lnTo>
                  <a:lnTo>
                    <a:pt x="82550" y="526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291"/>
            <p:cNvSpPr/>
            <p:nvPr>
              <p:custDataLst>
                <p:tags r:id="rId41"/>
              </p:custDataLst>
            </p:nvPr>
          </p:nvSpPr>
          <p:spPr>
            <a:xfrm>
              <a:off x="5543550" y="3981450"/>
              <a:ext cx="102540" cy="81060"/>
            </a:xfrm>
            <a:custGeom>
              <a:avLst/>
              <a:gdLst/>
              <a:ahLst/>
              <a:cxnLst/>
              <a:rect l="0" t="0" r="0" b="0"/>
              <a:pathLst>
                <a:path w="102540" h="81060">
                  <a:moveTo>
                    <a:pt x="0" y="0"/>
                  </a:moveTo>
                  <a:lnTo>
                    <a:pt x="0" y="0"/>
                  </a:lnTo>
                  <a:lnTo>
                    <a:pt x="706" y="6480"/>
                  </a:lnTo>
                  <a:lnTo>
                    <a:pt x="12209" y="35974"/>
                  </a:lnTo>
                  <a:lnTo>
                    <a:pt x="27136" y="56520"/>
                  </a:lnTo>
                  <a:lnTo>
                    <a:pt x="42635" y="65807"/>
                  </a:lnTo>
                  <a:lnTo>
                    <a:pt x="67431" y="75002"/>
                  </a:lnTo>
                  <a:lnTo>
                    <a:pt x="91401" y="81059"/>
                  </a:lnTo>
                  <a:lnTo>
                    <a:pt x="98949" y="80006"/>
                  </a:lnTo>
                  <a:lnTo>
                    <a:pt x="101949" y="78737"/>
                  </a:lnTo>
                  <a:lnTo>
                    <a:pt x="102539" y="76480"/>
                  </a:lnTo>
                  <a:lnTo>
                    <a:pt x="952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292"/>
            <p:cNvSpPr/>
            <p:nvPr>
              <p:custDataLst>
                <p:tags r:id="rId42"/>
              </p:custDataLst>
            </p:nvPr>
          </p:nvSpPr>
          <p:spPr>
            <a:xfrm>
              <a:off x="5551665" y="3968750"/>
              <a:ext cx="74436" cy="76201"/>
            </a:xfrm>
            <a:custGeom>
              <a:avLst/>
              <a:gdLst/>
              <a:ahLst/>
              <a:cxnLst/>
              <a:rect l="0" t="0" r="0" b="0"/>
              <a:pathLst>
                <a:path w="74436" h="76201">
                  <a:moveTo>
                    <a:pt x="10935" y="76200"/>
                  </a:moveTo>
                  <a:lnTo>
                    <a:pt x="10935" y="76200"/>
                  </a:lnTo>
                  <a:lnTo>
                    <a:pt x="0" y="76200"/>
                  </a:lnTo>
                  <a:lnTo>
                    <a:pt x="118" y="75495"/>
                  </a:lnTo>
                  <a:lnTo>
                    <a:pt x="2129" y="72829"/>
                  </a:lnTo>
                  <a:lnTo>
                    <a:pt x="30884" y="49064"/>
                  </a:lnTo>
                  <a:lnTo>
                    <a:pt x="59972" y="18821"/>
                  </a:lnTo>
                  <a:lnTo>
                    <a:pt x="74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293"/>
            <p:cNvSpPr/>
            <p:nvPr>
              <p:custDataLst>
                <p:tags r:id="rId43"/>
              </p:custDataLst>
            </p:nvPr>
          </p:nvSpPr>
          <p:spPr>
            <a:xfrm>
              <a:off x="5676900" y="3863840"/>
              <a:ext cx="44451" cy="79511"/>
            </a:xfrm>
            <a:custGeom>
              <a:avLst/>
              <a:gdLst/>
              <a:ahLst/>
              <a:cxnLst/>
              <a:rect l="0" t="0" r="0" b="0"/>
              <a:pathLst>
                <a:path w="44451" h="79511">
                  <a:moveTo>
                    <a:pt x="0" y="16010"/>
                  </a:moveTo>
                  <a:lnTo>
                    <a:pt x="0" y="16010"/>
                  </a:lnTo>
                  <a:lnTo>
                    <a:pt x="0" y="9268"/>
                  </a:lnTo>
                  <a:lnTo>
                    <a:pt x="706" y="7282"/>
                  </a:lnTo>
                  <a:lnTo>
                    <a:pt x="1882" y="5958"/>
                  </a:lnTo>
                  <a:lnTo>
                    <a:pt x="15580" y="462"/>
                  </a:lnTo>
                  <a:lnTo>
                    <a:pt x="19559" y="0"/>
                  </a:lnTo>
                  <a:lnTo>
                    <a:pt x="25862" y="1369"/>
                  </a:lnTo>
                  <a:lnTo>
                    <a:pt x="33376" y="6106"/>
                  </a:lnTo>
                  <a:lnTo>
                    <a:pt x="34245" y="9407"/>
                  </a:lnTo>
                  <a:lnTo>
                    <a:pt x="33329" y="18720"/>
                  </a:lnTo>
                  <a:lnTo>
                    <a:pt x="18143" y="48117"/>
                  </a:lnTo>
                  <a:lnTo>
                    <a:pt x="9844" y="63152"/>
                  </a:lnTo>
                  <a:lnTo>
                    <a:pt x="7040" y="71183"/>
                  </a:lnTo>
                  <a:lnTo>
                    <a:pt x="10420" y="74163"/>
                  </a:lnTo>
                  <a:lnTo>
                    <a:pt x="15920" y="77133"/>
                  </a:lnTo>
                  <a:lnTo>
                    <a:pt x="23688" y="78806"/>
                  </a:lnTo>
                  <a:lnTo>
                    <a:pt x="44450" y="79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56"/>
          <p:cNvGrpSpPr/>
          <p:nvPr/>
        </p:nvGrpSpPr>
        <p:grpSpPr>
          <a:xfrm>
            <a:off x="5892800" y="3662883"/>
            <a:ext cx="165101" cy="177281"/>
            <a:chOff x="5892800" y="3662883"/>
            <a:chExt cx="165101" cy="177281"/>
          </a:xfrm>
        </p:grpSpPr>
        <p:sp>
          <p:nvSpPr>
            <p:cNvPr id="193" name="SMARTInkShape-294"/>
            <p:cNvSpPr/>
            <p:nvPr>
              <p:custDataLst>
                <p:tags r:id="rId34"/>
              </p:custDataLst>
            </p:nvPr>
          </p:nvSpPr>
          <p:spPr>
            <a:xfrm>
              <a:off x="5892800" y="3662883"/>
              <a:ext cx="152401" cy="79499"/>
            </a:xfrm>
            <a:custGeom>
              <a:avLst/>
              <a:gdLst/>
              <a:ahLst/>
              <a:cxnLst/>
              <a:rect l="0" t="0" r="0" b="0"/>
              <a:pathLst>
                <a:path w="152401" h="79499">
                  <a:moveTo>
                    <a:pt x="0" y="64567"/>
                  </a:moveTo>
                  <a:lnTo>
                    <a:pt x="0" y="64567"/>
                  </a:lnTo>
                  <a:lnTo>
                    <a:pt x="705" y="53722"/>
                  </a:lnTo>
                  <a:lnTo>
                    <a:pt x="5776" y="37835"/>
                  </a:lnTo>
                  <a:lnTo>
                    <a:pt x="23474" y="6725"/>
                  </a:lnTo>
                  <a:lnTo>
                    <a:pt x="30659" y="524"/>
                  </a:lnTo>
                  <a:lnTo>
                    <a:pt x="34551" y="0"/>
                  </a:lnTo>
                  <a:lnTo>
                    <a:pt x="42637" y="3180"/>
                  </a:lnTo>
                  <a:lnTo>
                    <a:pt x="65422" y="29463"/>
                  </a:lnTo>
                  <a:lnTo>
                    <a:pt x="89280" y="57554"/>
                  </a:lnTo>
                  <a:lnTo>
                    <a:pt x="118818" y="76065"/>
                  </a:lnTo>
                  <a:lnTo>
                    <a:pt x="123662" y="78582"/>
                  </a:lnTo>
                  <a:lnTo>
                    <a:pt x="132807" y="79498"/>
                  </a:lnTo>
                  <a:lnTo>
                    <a:pt x="137221" y="78755"/>
                  </a:lnTo>
                  <a:lnTo>
                    <a:pt x="140870" y="76848"/>
                  </a:lnTo>
                  <a:lnTo>
                    <a:pt x="146805" y="70965"/>
                  </a:lnTo>
                  <a:lnTo>
                    <a:pt x="149913" y="63648"/>
                  </a:lnTo>
                  <a:lnTo>
                    <a:pt x="152400" y="32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295"/>
            <p:cNvSpPr/>
            <p:nvPr>
              <p:custDataLst>
                <p:tags r:id="rId35"/>
              </p:custDataLst>
            </p:nvPr>
          </p:nvSpPr>
          <p:spPr>
            <a:xfrm>
              <a:off x="5911850" y="3797300"/>
              <a:ext cx="146051" cy="42864"/>
            </a:xfrm>
            <a:custGeom>
              <a:avLst/>
              <a:gdLst/>
              <a:ahLst/>
              <a:cxnLst/>
              <a:rect l="0" t="0" r="0" b="0"/>
              <a:pathLst>
                <a:path w="146051" h="42864">
                  <a:moveTo>
                    <a:pt x="0" y="31750"/>
                  </a:moveTo>
                  <a:lnTo>
                    <a:pt x="0" y="31750"/>
                  </a:lnTo>
                  <a:lnTo>
                    <a:pt x="8789" y="17935"/>
                  </a:lnTo>
                  <a:lnTo>
                    <a:pt x="19773" y="7901"/>
                  </a:lnTo>
                  <a:lnTo>
                    <a:pt x="23765" y="5267"/>
                  </a:lnTo>
                  <a:lnTo>
                    <a:pt x="33845" y="4223"/>
                  </a:lnTo>
                  <a:lnTo>
                    <a:pt x="60935" y="9301"/>
                  </a:lnTo>
                  <a:lnTo>
                    <a:pt x="88393" y="22168"/>
                  </a:lnTo>
                  <a:lnTo>
                    <a:pt x="117212" y="39094"/>
                  </a:lnTo>
                  <a:lnTo>
                    <a:pt x="127471" y="42863"/>
                  </a:lnTo>
                  <a:lnTo>
                    <a:pt x="130136" y="42687"/>
                  </a:lnTo>
                  <a:lnTo>
                    <a:pt x="134979" y="40609"/>
                  </a:lnTo>
                  <a:lnTo>
                    <a:pt x="139483" y="33570"/>
                  </a:lnTo>
                  <a:lnTo>
                    <a:pt x="144753" y="18547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57"/>
          <p:cNvGrpSpPr/>
          <p:nvPr/>
        </p:nvGrpSpPr>
        <p:grpSpPr>
          <a:xfrm>
            <a:off x="6384521" y="3379606"/>
            <a:ext cx="1870480" cy="684395"/>
            <a:chOff x="6384521" y="3379606"/>
            <a:chExt cx="1870480" cy="684395"/>
          </a:xfrm>
        </p:grpSpPr>
        <p:sp>
          <p:nvSpPr>
            <p:cNvPr id="196" name="SMARTInkShape-296"/>
            <p:cNvSpPr/>
            <p:nvPr>
              <p:custDataLst>
                <p:tags r:id="rId9"/>
              </p:custDataLst>
            </p:nvPr>
          </p:nvSpPr>
          <p:spPr>
            <a:xfrm>
              <a:off x="6384521" y="3511550"/>
              <a:ext cx="73314" cy="256544"/>
            </a:xfrm>
            <a:custGeom>
              <a:avLst/>
              <a:gdLst/>
              <a:ahLst/>
              <a:cxnLst/>
              <a:rect l="0" t="0" r="0" b="0"/>
              <a:pathLst>
                <a:path w="73314" h="256544">
                  <a:moveTo>
                    <a:pt x="9929" y="0"/>
                  </a:moveTo>
                  <a:lnTo>
                    <a:pt x="9929" y="0"/>
                  </a:lnTo>
                  <a:lnTo>
                    <a:pt x="6558" y="0"/>
                  </a:lnTo>
                  <a:lnTo>
                    <a:pt x="5565" y="1411"/>
                  </a:lnTo>
                  <a:lnTo>
                    <a:pt x="4167" y="12256"/>
                  </a:lnTo>
                  <a:lnTo>
                    <a:pt x="3695" y="42690"/>
                  </a:lnTo>
                  <a:lnTo>
                    <a:pt x="3657" y="49626"/>
                  </a:lnTo>
                  <a:lnTo>
                    <a:pt x="5747" y="54956"/>
                  </a:lnTo>
                  <a:lnTo>
                    <a:pt x="13715" y="62761"/>
                  </a:lnTo>
                  <a:lnTo>
                    <a:pt x="30101" y="71120"/>
                  </a:lnTo>
                  <a:lnTo>
                    <a:pt x="35372" y="71402"/>
                  </a:lnTo>
                  <a:lnTo>
                    <a:pt x="44990" y="67953"/>
                  </a:lnTo>
                  <a:lnTo>
                    <a:pt x="58339" y="54706"/>
                  </a:lnTo>
                  <a:lnTo>
                    <a:pt x="63194" y="43364"/>
                  </a:lnTo>
                  <a:lnTo>
                    <a:pt x="66567" y="13968"/>
                  </a:lnTo>
                  <a:lnTo>
                    <a:pt x="66927" y="5863"/>
                  </a:lnTo>
                  <a:lnTo>
                    <a:pt x="67771" y="33603"/>
                  </a:lnTo>
                  <a:lnTo>
                    <a:pt x="70444" y="54446"/>
                  </a:lnTo>
                  <a:lnTo>
                    <a:pt x="72102" y="79702"/>
                  </a:lnTo>
                  <a:lnTo>
                    <a:pt x="72840" y="108801"/>
                  </a:lnTo>
                  <a:lnTo>
                    <a:pt x="73036" y="125450"/>
                  </a:lnTo>
                  <a:lnTo>
                    <a:pt x="73167" y="142901"/>
                  </a:lnTo>
                  <a:lnTo>
                    <a:pt x="73313" y="173578"/>
                  </a:lnTo>
                  <a:lnTo>
                    <a:pt x="71261" y="200618"/>
                  </a:lnTo>
                  <a:lnTo>
                    <a:pt x="63293" y="224395"/>
                  </a:lnTo>
                  <a:lnTo>
                    <a:pt x="50278" y="247502"/>
                  </a:lnTo>
                  <a:lnTo>
                    <a:pt x="41738" y="254639"/>
                  </a:lnTo>
                  <a:lnTo>
                    <a:pt x="37485" y="256543"/>
                  </a:lnTo>
                  <a:lnTo>
                    <a:pt x="32533" y="255695"/>
                  </a:lnTo>
                  <a:lnTo>
                    <a:pt x="21386" y="249109"/>
                  </a:lnTo>
                  <a:lnTo>
                    <a:pt x="6582" y="230130"/>
                  </a:lnTo>
                  <a:lnTo>
                    <a:pt x="0" y="206632"/>
                  </a:lnTo>
                  <a:lnTo>
                    <a:pt x="342" y="193907"/>
                  </a:lnTo>
                  <a:lnTo>
                    <a:pt x="3579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297"/>
            <p:cNvSpPr/>
            <p:nvPr>
              <p:custDataLst>
                <p:tags r:id="rId10"/>
              </p:custDataLst>
            </p:nvPr>
          </p:nvSpPr>
          <p:spPr>
            <a:xfrm>
              <a:off x="6508750" y="3575050"/>
              <a:ext cx="38101" cy="92540"/>
            </a:xfrm>
            <a:custGeom>
              <a:avLst/>
              <a:gdLst/>
              <a:ahLst/>
              <a:cxnLst/>
              <a:rect l="0" t="0" r="0" b="0"/>
              <a:pathLst>
                <a:path w="38101" h="92540">
                  <a:moveTo>
                    <a:pt x="38100" y="0"/>
                  </a:moveTo>
                  <a:lnTo>
                    <a:pt x="38100" y="0"/>
                  </a:lnTo>
                  <a:lnTo>
                    <a:pt x="38100" y="29886"/>
                  </a:lnTo>
                  <a:lnTo>
                    <a:pt x="34729" y="53618"/>
                  </a:lnTo>
                  <a:lnTo>
                    <a:pt x="29311" y="66399"/>
                  </a:lnTo>
                  <a:lnTo>
                    <a:pt x="14184" y="92539"/>
                  </a:lnTo>
                  <a:lnTo>
                    <a:pt x="12984" y="92032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298"/>
            <p:cNvSpPr/>
            <p:nvPr>
              <p:custDataLst>
                <p:tags r:id="rId11"/>
              </p:custDataLst>
            </p:nvPr>
          </p:nvSpPr>
          <p:spPr>
            <a:xfrm>
              <a:off x="6540500" y="3505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299"/>
            <p:cNvSpPr/>
            <p:nvPr>
              <p:custDataLst>
                <p:tags r:id="rId12"/>
              </p:custDataLst>
            </p:nvPr>
          </p:nvSpPr>
          <p:spPr>
            <a:xfrm>
              <a:off x="6604000" y="3587750"/>
              <a:ext cx="63501" cy="6177"/>
            </a:xfrm>
            <a:custGeom>
              <a:avLst/>
              <a:gdLst/>
              <a:ahLst/>
              <a:cxnLst/>
              <a:rect l="0" t="0" r="0" b="0"/>
              <a:pathLst>
                <a:path w="63501" h="6177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8378" y="6176"/>
                  </a:lnTo>
                  <a:lnTo>
                    <a:pt x="51666" y="559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00"/>
            <p:cNvSpPr/>
            <p:nvPr>
              <p:custDataLst>
                <p:tags r:id="rId13"/>
              </p:custDataLst>
            </p:nvPr>
          </p:nvSpPr>
          <p:spPr>
            <a:xfrm>
              <a:off x="6635750" y="3556000"/>
              <a:ext cx="12701" cy="57151"/>
            </a:xfrm>
            <a:custGeom>
              <a:avLst/>
              <a:gdLst/>
              <a:ahLst/>
              <a:cxnLst/>
              <a:rect l="0" t="0" r="0" b="0"/>
              <a:pathLst>
                <a:path w="12701" h="57151">
                  <a:moveTo>
                    <a:pt x="12700" y="0"/>
                  </a:moveTo>
                  <a:lnTo>
                    <a:pt x="12700" y="0"/>
                  </a:lnTo>
                  <a:lnTo>
                    <a:pt x="2574" y="26026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301"/>
            <p:cNvSpPr/>
            <p:nvPr>
              <p:custDataLst>
                <p:tags r:id="rId14"/>
              </p:custDataLst>
            </p:nvPr>
          </p:nvSpPr>
          <p:spPr>
            <a:xfrm>
              <a:off x="6762750" y="3564034"/>
              <a:ext cx="44451" cy="61817"/>
            </a:xfrm>
            <a:custGeom>
              <a:avLst/>
              <a:gdLst/>
              <a:ahLst/>
              <a:cxnLst/>
              <a:rect l="0" t="0" r="0" b="0"/>
              <a:pathLst>
                <a:path w="44451" h="61817">
                  <a:moveTo>
                    <a:pt x="0" y="49116"/>
                  </a:moveTo>
                  <a:lnTo>
                    <a:pt x="0" y="49116"/>
                  </a:lnTo>
                  <a:lnTo>
                    <a:pt x="14746" y="18360"/>
                  </a:lnTo>
                  <a:lnTo>
                    <a:pt x="26667" y="4000"/>
                  </a:lnTo>
                  <a:lnTo>
                    <a:pt x="31373" y="842"/>
                  </a:lnTo>
                  <a:lnTo>
                    <a:pt x="33615" y="0"/>
                  </a:lnTo>
                  <a:lnTo>
                    <a:pt x="35110" y="1555"/>
                  </a:lnTo>
                  <a:lnTo>
                    <a:pt x="37214" y="13857"/>
                  </a:lnTo>
                  <a:lnTo>
                    <a:pt x="37983" y="43140"/>
                  </a:lnTo>
                  <a:lnTo>
                    <a:pt x="39929" y="51869"/>
                  </a:lnTo>
                  <a:lnTo>
                    <a:pt x="44450" y="61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302"/>
            <p:cNvSpPr/>
            <p:nvPr>
              <p:custDataLst>
                <p:tags r:id="rId15"/>
              </p:custDataLst>
            </p:nvPr>
          </p:nvSpPr>
          <p:spPr>
            <a:xfrm>
              <a:off x="6934200" y="34925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6480" y="11994"/>
                  </a:lnTo>
                  <a:lnTo>
                    <a:pt x="35975" y="7233"/>
                  </a:lnTo>
                  <a:lnTo>
                    <a:pt x="64543" y="144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303"/>
            <p:cNvSpPr/>
            <p:nvPr>
              <p:custDataLst>
                <p:tags r:id="rId16"/>
              </p:custDataLst>
            </p:nvPr>
          </p:nvSpPr>
          <p:spPr>
            <a:xfrm>
              <a:off x="7126201" y="3379606"/>
              <a:ext cx="87400" cy="162057"/>
            </a:xfrm>
            <a:custGeom>
              <a:avLst/>
              <a:gdLst/>
              <a:ahLst/>
              <a:cxnLst/>
              <a:rect l="0" t="0" r="0" b="0"/>
              <a:pathLst>
                <a:path w="87400" h="162057">
                  <a:moveTo>
                    <a:pt x="4849" y="17644"/>
                  </a:moveTo>
                  <a:lnTo>
                    <a:pt x="4849" y="17644"/>
                  </a:lnTo>
                  <a:lnTo>
                    <a:pt x="8220" y="10902"/>
                  </a:lnTo>
                  <a:lnTo>
                    <a:pt x="13638" y="5710"/>
                  </a:lnTo>
                  <a:lnTo>
                    <a:pt x="17058" y="3338"/>
                  </a:lnTo>
                  <a:lnTo>
                    <a:pt x="31985" y="0"/>
                  </a:lnTo>
                  <a:lnTo>
                    <a:pt x="49814" y="2381"/>
                  </a:lnTo>
                  <a:lnTo>
                    <a:pt x="68502" y="14298"/>
                  </a:lnTo>
                  <a:lnTo>
                    <a:pt x="71978" y="21057"/>
                  </a:lnTo>
                  <a:lnTo>
                    <a:pt x="73960" y="37976"/>
                  </a:lnTo>
                  <a:lnTo>
                    <a:pt x="64367" y="67334"/>
                  </a:lnTo>
                  <a:lnTo>
                    <a:pt x="50116" y="89823"/>
                  </a:lnTo>
                  <a:lnTo>
                    <a:pt x="32729" y="112518"/>
                  </a:lnTo>
                  <a:lnTo>
                    <a:pt x="9895" y="139045"/>
                  </a:lnTo>
                  <a:lnTo>
                    <a:pt x="1876" y="152314"/>
                  </a:lnTo>
                  <a:lnTo>
                    <a:pt x="0" y="158166"/>
                  </a:lnTo>
                  <a:lnTo>
                    <a:pt x="1617" y="160009"/>
                  </a:lnTo>
                  <a:lnTo>
                    <a:pt x="9056" y="162056"/>
                  </a:lnTo>
                  <a:lnTo>
                    <a:pt x="35444" y="159006"/>
                  </a:lnTo>
                  <a:lnTo>
                    <a:pt x="61771" y="157672"/>
                  </a:lnTo>
                  <a:lnTo>
                    <a:pt x="87399" y="1573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304"/>
            <p:cNvSpPr/>
            <p:nvPr>
              <p:custDataLst>
                <p:tags r:id="rId17"/>
              </p:custDataLst>
            </p:nvPr>
          </p:nvSpPr>
          <p:spPr>
            <a:xfrm>
              <a:off x="7289800" y="3481565"/>
              <a:ext cx="85634" cy="191935"/>
            </a:xfrm>
            <a:custGeom>
              <a:avLst/>
              <a:gdLst/>
              <a:ahLst/>
              <a:cxnLst/>
              <a:rect l="0" t="0" r="0" b="0"/>
              <a:pathLst>
                <a:path w="85634" h="191935">
                  <a:moveTo>
                    <a:pt x="25400" y="10935"/>
                  </a:moveTo>
                  <a:lnTo>
                    <a:pt x="25400" y="10935"/>
                  </a:lnTo>
                  <a:lnTo>
                    <a:pt x="30868" y="0"/>
                  </a:lnTo>
                  <a:lnTo>
                    <a:pt x="28118" y="5500"/>
                  </a:lnTo>
                  <a:lnTo>
                    <a:pt x="28490" y="14164"/>
                  </a:lnTo>
                  <a:lnTo>
                    <a:pt x="32731" y="41699"/>
                  </a:lnTo>
                  <a:lnTo>
                    <a:pt x="38301" y="48832"/>
                  </a:lnTo>
                  <a:lnTo>
                    <a:pt x="43598" y="52472"/>
                  </a:lnTo>
                  <a:lnTo>
                    <a:pt x="45999" y="53443"/>
                  </a:lnTo>
                  <a:lnTo>
                    <a:pt x="49010" y="52679"/>
                  </a:lnTo>
                  <a:lnTo>
                    <a:pt x="56119" y="48068"/>
                  </a:lnTo>
                  <a:lnTo>
                    <a:pt x="62102" y="39432"/>
                  </a:lnTo>
                  <a:lnTo>
                    <a:pt x="66406" y="28539"/>
                  </a:lnTo>
                  <a:lnTo>
                    <a:pt x="71051" y="8062"/>
                  </a:lnTo>
                  <a:lnTo>
                    <a:pt x="75183" y="176"/>
                  </a:lnTo>
                  <a:lnTo>
                    <a:pt x="77629" y="4742"/>
                  </a:lnTo>
                  <a:lnTo>
                    <a:pt x="80363" y="15238"/>
                  </a:lnTo>
                  <a:lnTo>
                    <a:pt x="82607" y="41687"/>
                  </a:lnTo>
                  <a:lnTo>
                    <a:pt x="85633" y="64113"/>
                  </a:lnTo>
                  <a:lnTo>
                    <a:pt x="85567" y="90074"/>
                  </a:lnTo>
                  <a:lnTo>
                    <a:pt x="83891" y="116663"/>
                  </a:lnTo>
                  <a:lnTo>
                    <a:pt x="83146" y="140240"/>
                  </a:lnTo>
                  <a:lnTo>
                    <a:pt x="79356" y="166605"/>
                  </a:lnTo>
                  <a:lnTo>
                    <a:pt x="70393" y="184452"/>
                  </a:lnTo>
                  <a:lnTo>
                    <a:pt x="65978" y="187996"/>
                  </a:lnTo>
                  <a:lnTo>
                    <a:pt x="55429" y="191934"/>
                  </a:lnTo>
                  <a:lnTo>
                    <a:pt x="50358" y="191573"/>
                  </a:lnTo>
                  <a:lnTo>
                    <a:pt x="40961" y="187409"/>
                  </a:lnTo>
                  <a:lnTo>
                    <a:pt x="24366" y="173761"/>
                  </a:lnTo>
                  <a:lnTo>
                    <a:pt x="9415" y="152940"/>
                  </a:lnTo>
                  <a:lnTo>
                    <a:pt x="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305"/>
            <p:cNvSpPr/>
            <p:nvPr>
              <p:custDataLst>
                <p:tags r:id="rId18"/>
              </p:custDataLst>
            </p:nvPr>
          </p:nvSpPr>
          <p:spPr>
            <a:xfrm>
              <a:off x="7442200" y="3505200"/>
              <a:ext cx="38101" cy="99942"/>
            </a:xfrm>
            <a:custGeom>
              <a:avLst/>
              <a:gdLst/>
              <a:ahLst/>
              <a:cxnLst/>
              <a:rect l="0" t="0" r="0" b="0"/>
              <a:pathLst>
                <a:path w="38101" h="99942">
                  <a:moveTo>
                    <a:pt x="38100" y="0"/>
                  </a:moveTo>
                  <a:lnTo>
                    <a:pt x="38100" y="0"/>
                  </a:lnTo>
                  <a:lnTo>
                    <a:pt x="34728" y="0"/>
                  </a:lnTo>
                  <a:lnTo>
                    <a:pt x="33736" y="705"/>
                  </a:lnTo>
                  <a:lnTo>
                    <a:pt x="33073" y="1881"/>
                  </a:lnTo>
                  <a:lnTo>
                    <a:pt x="24959" y="31706"/>
                  </a:lnTo>
                  <a:lnTo>
                    <a:pt x="22382" y="44431"/>
                  </a:lnTo>
                  <a:lnTo>
                    <a:pt x="24863" y="72827"/>
                  </a:lnTo>
                  <a:lnTo>
                    <a:pt x="21870" y="86411"/>
                  </a:lnTo>
                  <a:lnTo>
                    <a:pt x="16514" y="96002"/>
                  </a:lnTo>
                  <a:lnTo>
                    <a:pt x="12514" y="99112"/>
                  </a:lnTo>
                  <a:lnTo>
                    <a:pt x="10459" y="99941"/>
                  </a:lnTo>
                  <a:lnTo>
                    <a:pt x="8384" y="98377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306"/>
            <p:cNvSpPr/>
            <p:nvPr>
              <p:custDataLst>
                <p:tags r:id="rId19"/>
              </p:custDataLst>
            </p:nvPr>
          </p:nvSpPr>
          <p:spPr>
            <a:xfrm>
              <a:off x="7480300" y="3429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5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307"/>
            <p:cNvSpPr/>
            <p:nvPr>
              <p:custDataLst>
                <p:tags r:id="rId20"/>
              </p:custDataLst>
            </p:nvPr>
          </p:nvSpPr>
          <p:spPr>
            <a:xfrm>
              <a:off x="7620000" y="3460750"/>
              <a:ext cx="101601" cy="6177"/>
            </a:xfrm>
            <a:custGeom>
              <a:avLst/>
              <a:gdLst/>
              <a:ahLst/>
              <a:cxnLst/>
              <a:rect l="0" t="0" r="0" b="0"/>
              <a:pathLst>
                <a:path w="101601" h="6177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41200" y="6176"/>
                  </a:lnTo>
                  <a:lnTo>
                    <a:pt x="70533" y="559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308"/>
            <p:cNvSpPr/>
            <p:nvPr>
              <p:custDataLst>
                <p:tags r:id="rId21"/>
              </p:custDataLst>
            </p:nvPr>
          </p:nvSpPr>
          <p:spPr>
            <a:xfrm>
              <a:off x="7665332" y="3435350"/>
              <a:ext cx="11819" cy="76201"/>
            </a:xfrm>
            <a:custGeom>
              <a:avLst/>
              <a:gdLst/>
              <a:ahLst/>
              <a:cxnLst/>
              <a:rect l="0" t="0" r="0" b="0"/>
              <a:pathLst>
                <a:path w="11819" h="76201">
                  <a:moveTo>
                    <a:pt x="5468" y="0"/>
                  </a:moveTo>
                  <a:lnTo>
                    <a:pt x="5468" y="0"/>
                  </a:lnTo>
                  <a:lnTo>
                    <a:pt x="3586" y="20722"/>
                  </a:lnTo>
                  <a:lnTo>
                    <a:pt x="0" y="48151"/>
                  </a:lnTo>
                  <a:lnTo>
                    <a:pt x="3273" y="60441"/>
                  </a:lnTo>
                  <a:lnTo>
                    <a:pt x="1181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309"/>
            <p:cNvSpPr/>
            <p:nvPr>
              <p:custDataLst>
                <p:tags r:id="rId22"/>
              </p:custDataLst>
            </p:nvPr>
          </p:nvSpPr>
          <p:spPr>
            <a:xfrm>
              <a:off x="7810500" y="3418349"/>
              <a:ext cx="104621" cy="248524"/>
            </a:xfrm>
            <a:custGeom>
              <a:avLst/>
              <a:gdLst/>
              <a:ahLst/>
              <a:cxnLst/>
              <a:rect l="0" t="0" r="0" b="0"/>
              <a:pathLst>
                <a:path w="104621" h="248524">
                  <a:moveTo>
                    <a:pt x="31750" y="17001"/>
                  </a:moveTo>
                  <a:lnTo>
                    <a:pt x="31750" y="17001"/>
                  </a:lnTo>
                  <a:lnTo>
                    <a:pt x="31750" y="43516"/>
                  </a:lnTo>
                  <a:lnTo>
                    <a:pt x="35513" y="53715"/>
                  </a:lnTo>
                  <a:lnTo>
                    <a:pt x="46055" y="68390"/>
                  </a:lnTo>
                  <a:lnTo>
                    <a:pt x="49754" y="69604"/>
                  </a:lnTo>
                  <a:lnTo>
                    <a:pt x="59507" y="69073"/>
                  </a:lnTo>
                  <a:lnTo>
                    <a:pt x="69016" y="62721"/>
                  </a:lnTo>
                  <a:lnTo>
                    <a:pt x="77240" y="52138"/>
                  </a:lnTo>
                  <a:lnTo>
                    <a:pt x="88270" y="24229"/>
                  </a:lnTo>
                  <a:lnTo>
                    <a:pt x="91442" y="12452"/>
                  </a:lnTo>
                  <a:lnTo>
                    <a:pt x="89374" y="0"/>
                  </a:lnTo>
                  <a:lnTo>
                    <a:pt x="93358" y="23703"/>
                  </a:lnTo>
                  <a:lnTo>
                    <a:pt x="95395" y="55049"/>
                  </a:lnTo>
                  <a:lnTo>
                    <a:pt x="98372" y="86122"/>
                  </a:lnTo>
                  <a:lnTo>
                    <a:pt x="100154" y="102593"/>
                  </a:lnTo>
                  <a:lnTo>
                    <a:pt x="102046" y="119218"/>
                  </a:lnTo>
                  <a:lnTo>
                    <a:pt x="104014" y="135946"/>
                  </a:lnTo>
                  <a:lnTo>
                    <a:pt x="104620" y="152742"/>
                  </a:lnTo>
                  <a:lnTo>
                    <a:pt x="104319" y="169584"/>
                  </a:lnTo>
                  <a:lnTo>
                    <a:pt x="102103" y="199821"/>
                  </a:lnTo>
                  <a:lnTo>
                    <a:pt x="96183" y="228039"/>
                  </a:lnTo>
                  <a:lnTo>
                    <a:pt x="89550" y="240383"/>
                  </a:lnTo>
                  <a:lnTo>
                    <a:pt x="84394" y="244238"/>
                  </a:lnTo>
                  <a:lnTo>
                    <a:pt x="71141" y="248523"/>
                  </a:lnTo>
                  <a:lnTo>
                    <a:pt x="51182" y="247564"/>
                  </a:lnTo>
                  <a:lnTo>
                    <a:pt x="28493" y="239441"/>
                  </a:lnTo>
                  <a:lnTo>
                    <a:pt x="15956" y="230163"/>
                  </a:lnTo>
                  <a:lnTo>
                    <a:pt x="0" y="213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310"/>
            <p:cNvSpPr/>
            <p:nvPr>
              <p:custDataLst>
                <p:tags r:id="rId23"/>
              </p:custDataLst>
            </p:nvPr>
          </p:nvSpPr>
          <p:spPr>
            <a:xfrm>
              <a:off x="7975600" y="3467100"/>
              <a:ext cx="38101" cy="115826"/>
            </a:xfrm>
            <a:custGeom>
              <a:avLst/>
              <a:gdLst/>
              <a:ahLst/>
              <a:cxnLst/>
              <a:rect l="0" t="0" r="0" b="0"/>
              <a:pathLst>
                <a:path w="38101" h="115826">
                  <a:moveTo>
                    <a:pt x="38100" y="0"/>
                  </a:moveTo>
                  <a:lnTo>
                    <a:pt x="38100" y="0"/>
                  </a:lnTo>
                  <a:lnTo>
                    <a:pt x="31359" y="6742"/>
                  </a:lnTo>
                  <a:lnTo>
                    <a:pt x="28048" y="19459"/>
                  </a:lnTo>
                  <a:lnTo>
                    <a:pt x="26184" y="44571"/>
                  </a:lnTo>
                  <a:lnTo>
                    <a:pt x="25632" y="69886"/>
                  </a:lnTo>
                  <a:lnTo>
                    <a:pt x="27350" y="91498"/>
                  </a:lnTo>
                  <a:lnTo>
                    <a:pt x="29090" y="101343"/>
                  </a:lnTo>
                  <a:lnTo>
                    <a:pt x="26025" y="115825"/>
                  </a:lnTo>
                  <a:lnTo>
                    <a:pt x="24405" y="115317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311"/>
            <p:cNvSpPr/>
            <p:nvPr>
              <p:custDataLst>
                <p:tags r:id="rId24"/>
              </p:custDataLst>
            </p:nvPr>
          </p:nvSpPr>
          <p:spPr>
            <a:xfrm>
              <a:off x="8013700" y="3429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5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312"/>
            <p:cNvSpPr/>
            <p:nvPr>
              <p:custDataLst>
                <p:tags r:id="rId25"/>
              </p:custDataLst>
            </p:nvPr>
          </p:nvSpPr>
          <p:spPr>
            <a:xfrm>
              <a:off x="8089900" y="3492500"/>
              <a:ext cx="44451" cy="3659"/>
            </a:xfrm>
            <a:custGeom>
              <a:avLst/>
              <a:gdLst/>
              <a:ahLst/>
              <a:cxnLst/>
              <a:rect l="0" t="0" r="0" b="0"/>
              <a:pathLst>
                <a:path w="44451" h="3659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2782" y="365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313"/>
            <p:cNvSpPr/>
            <p:nvPr>
              <p:custDataLst>
                <p:tags r:id="rId26"/>
              </p:custDataLst>
            </p:nvPr>
          </p:nvSpPr>
          <p:spPr>
            <a:xfrm>
              <a:off x="8197850" y="3436035"/>
              <a:ext cx="57151" cy="94566"/>
            </a:xfrm>
            <a:custGeom>
              <a:avLst/>
              <a:gdLst/>
              <a:ahLst/>
              <a:cxnLst/>
              <a:rect l="0" t="0" r="0" b="0"/>
              <a:pathLst>
                <a:path w="57151" h="94566">
                  <a:moveTo>
                    <a:pt x="0" y="31065"/>
                  </a:moveTo>
                  <a:lnTo>
                    <a:pt x="0" y="31065"/>
                  </a:lnTo>
                  <a:lnTo>
                    <a:pt x="3371" y="27694"/>
                  </a:lnTo>
                  <a:lnTo>
                    <a:pt x="6907" y="26039"/>
                  </a:lnTo>
                  <a:lnTo>
                    <a:pt x="8838" y="25598"/>
                  </a:lnTo>
                  <a:lnTo>
                    <a:pt x="21668" y="18234"/>
                  </a:lnTo>
                  <a:lnTo>
                    <a:pt x="37330" y="2782"/>
                  </a:lnTo>
                  <a:lnTo>
                    <a:pt x="43044" y="0"/>
                  </a:lnTo>
                  <a:lnTo>
                    <a:pt x="47697" y="31357"/>
                  </a:lnTo>
                  <a:lnTo>
                    <a:pt x="50892" y="60181"/>
                  </a:lnTo>
                  <a:lnTo>
                    <a:pt x="56865" y="91871"/>
                  </a:lnTo>
                  <a:lnTo>
                    <a:pt x="57150" y="945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314"/>
            <p:cNvSpPr/>
            <p:nvPr>
              <p:custDataLst>
                <p:tags r:id="rId27"/>
              </p:custDataLst>
            </p:nvPr>
          </p:nvSpPr>
          <p:spPr>
            <a:xfrm>
              <a:off x="6419850" y="3727876"/>
              <a:ext cx="1816101" cy="56702"/>
            </a:xfrm>
            <a:custGeom>
              <a:avLst/>
              <a:gdLst/>
              <a:ahLst/>
              <a:cxnLst/>
              <a:rect l="0" t="0" r="0" b="0"/>
              <a:pathLst>
                <a:path w="1816101" h="56702">
                  <a:moveTo>
                    <a:pt x="0" y="50374"/>
                  </a:moveTo>
                  <a:lnTo>
                    <a:pt x="0" y="50374"/>
                  </a:lnTo>
                  <a:lnTo>
                    <a:pt x="31374" y="52255"/>
                  </a:lnTo>
                  <a:lnTo>
                    <a:pt x="62683" y="55400"/>
                  </a:lnTo>
                  <a:lnTo>
                    <a:pt x="91360" y="56136"/>
                  </a:lnTo>
                  <a:lnTo>
                    <a:pt x="108884" y="56331"/>
                  </a:lnTo>
                  <a:lnTo>
                    <a:pt x="127623" y="56462"/>
                  </a:lnTo>
                  <a:lnTo>
                    <a:pt x="147876" y="56550"/>
                  </a:lnTo>
                  <a:lnTo>
                    <a:pt x="169140" y="56608"/>
                  </a:lnTo>
                  <a:lnTo>
                    <a:pt x="191077" y="56646"/>
                  </a:lnTo>
                  <a:lnTo>
                    <a:pt x="215579" y="56672"/>
                  </a:lnTo>
                  <a:lnTo>
                    <a:pt x="241791" y="56690"/>
                  </a:lnTo>
                  <a:lnTo>
                    <a:pt x="269144" y="56701"/>
                  </a:lnTo>
                  <a:lnTo>
                    <a:pt x="298669" y="56003"/>
                  </a:lnTo>
                  <a:lnTo>
                    <a:pt x="329640" y="54832"/>
                  </a:lnTo>
                  <a:lnTo>
                    <a:pt x="361576" y="53346"/>
                  </a:lnTo>
                  <a:lnTo>
                    <a:pt x="396273" y="51650"/>
                  </a:lnTo>
                  <a:lnTo>
                    <a:pt x="432810" y="49814"/>
                  </a:lnTo>
                  <a:lnTo>
                    <a:pt x="470574" y="47883"/>
                  </a:lnTo>
                  <a:lnTo>
                    <a:pt x="511271" y="45891"/>
                  </a:lnTo>
                  <a:lnTo>
                    <a:pt x="553925" y="43858"/>
                  </a:lnTo>
                  <a:lnTo>
                    <a:pt x="597883" y="41797"/>
                  </a:lnTo>
                  <a:lnTo>
                    <a:pt x="642006" y="39717"/>
                  </a:lnTo>
                  <a:lnTo>
                    <a:pt x="686236" y="37625"/>
                  </a:lnTo>
                  <a:lnTo>
                    <a:pt x="730541" y="35525"/>
                  </a:lnTo>
                  <a:lnTo>
                    <a:pt x="775600" y="33418"/>
                  </a:lnTo>
                  <a:lnTo>
                    <a:pt x="821161" y="31309"/>
                  </a:lnTo>
                  <a:lnTo>
                    <a:pt x="867057" y="29198"/>
                  </a:lnTo>
                  <a:lnTo>
                    <a:pt x="913882" y="27084"/>
                  </a:lnTo>
                  <a:lnTo>
                    <a:pt x="961327" y="24970"/>
                  </a:lnTo>
                  <a:lnTo>
                    <a:pt x="1009185" y="22854"/>
                  </a:lnTo>
                  <a:lnTo>
                    <a:pt x="1055906" y="21444"/>
                  </a:lnTo>
                  <a:lnTo>
                    <a:pt x="1101871" y="20504"/>
                  </a:lnTo>
                  <a:lnTo>
                    <a:pt x="1147331" y="19877"/>
                  </a:lnTo>
                  <a:lnTo>
                    <a:pt x="1191042" y="18048"/>
                  </a:lnTo>
                  <a:lnTo>
                    <a:pt x="1233589" y="15418"/>
                  </a:lnTo>
                  <a:lnTo>
                    <a:pt x="1275359" y="12253"/>
                  </a:lnTo>
                  <a:lnTo>
                    <a:pt x="1317317" y="9438"/>
                  </a:lnTo>
                  <a:lnTo>
                    <a:pt x="1359401" y="6855"/>
                  </a:lnTo>
                  <a:lnTo>
                    <a:pt x="1401567" y="4428"/>
                  </a:lnTo>
                  <a:lnTo>
                    <a:pt x="1442379" y="2810"/>
                  </a:lnTo>
                  <a:lnTo>
                    <a:pt x="1482285" y="1732"/>
                  </a:lnTo>
                  <a:lnTo>
                    <a:pt x="1521590" y="1012"/>
                  </a:lnTo>
                  <a:lnTo>
                    <a:pt x="1556965" y="533"/>
                  </a:lnTo>
                  <a:lnTo>
                    <a:pt x="1589722" y="213"/>
                  </a:lnTo>
                  <a:lnTo>
                    <a:pt x="1620731" y="0"/>
                  </a:lnTo>
                  <a:lnTo>
                    <a:pt x="1649165" y="1269"/>
                  </a:lnTo>
                  <a:lnTo>
                    <a:pt x="1675882" y="3526"/>
                  </a:lnTo>
                  <a:lnTo>
                    <a:pt x="1701455" y="6442"/>
                  </a:lnTo>
                  <a:lnTo>
                    <a:pt x="1722737" y="8386"/>
                  </a:lnTo>
                  <a:lnTo>
                    <a:pt x="1741157" y="9682"/>
                  </a:lnTo>
                  <a:lnTo>
                    <a:pt x="1771503" y="11828"/>
                  </a:lnTo>
                  <a:lnTo>
                    <a:pt x="1801632" y="16297"/>
                  </a:lnTo>
                  <a:lnTo>
                    <a:pt x="1816100" y="186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315"/>
            <p:cNvSpPr/>
            <p:nvPr>
              <p:custDataLst>
                <p:tags r:id="rId28"/>
              </p:custDataLst>
            </p:nvPr>
          </p:nvSpPr>
          <p:spPr>
            <a:xfrm>
              <a:off x="7302923" y="3898900"/>
              <a:ext cx="150200" cy="112439"/>
            </a:xfrm>
            <a:custGeom>
              <a:avLst/>
              <a:gdLst/>
              <a:ahLst/>
              <a:cxnLst/>
              <a:rect l="0" t="0" r="0" b="0"/>
              <a:pathLst>
                <a:path w="150200" h="112439">
                  <a:moveTo>
                    <a:pt x="50377" y="0"/>
                  </a:moveTo>
                  <a:lnTo>
                    <a:pt x="50377" y="0"/>
                  </a:lnTo>
                  <a:lnTo>
                    <a:pt x="38167" y="24418"/>
                  </a:lnTo>
                  <a:lnTo>
                    <a:pt x="23241" y="50901"/>
                  </a:lnTo>
                  <a:lnTo>
                    <a:pt x="12155" y="77719"/>
                  </a:lnTo>
                  <a:lnTo>
                    <a:pt x="1006" y="108017"/>
                  </a:lnTo>
                  <a:lnTo>
                    <a:pt x="0" y="112438"/>
                  </a:lnTo>
                  <a:lnTo>
                    <a:pt x="4025" y="98018"/>
                  </a:lnTo>
                  <a:lnTo>
                    <a:pt x="7480" y="75922"/>
                  </a:lnTo>
                  <a:lnTo>
                    <a:pt x="20263" y="48052"/>
                  </a:lnTo>
                  <a:lnTo>
                    <a:pt x="35700" y="18638"/>
                  </a:lnTo>
                  <a:lnTo>
                    <a:pt x="41560" y="8109"/>
                  </a:lnTo>
                  <a:lnTo>
                    <a:pt x="42383" y="5406"/>
                  </a:lnTo>
                  <a:lnTo>
                    <a:pt x="43636" y="3604"/>
                  </a:lnTo>
                  <a:lnTo>
                    <a:pt x="45177" y="2403"/>
                  </a:lnTo>
                  <a:lnTo>
                    <a:pt x="46911" y="1602"/>
                  </a:lnTo>
                  <a:lnTo>
                    <a:pt x="49477" y="2479"/>
                  </a:lnTo>
                  <a:lnTo>
                    <a:pt x="78316" y="26825"/>
                  </a:lnTo>
                  <a:lnTo>
                    <a:pt x="103889" y="44167"/>
                  </a:lnTo>
                  <a:lnTo>
                    <a:pt x="135426" y="67417"/>
                  </a:lnTo>
                  <a:lnTo>
                    <a:pt x="150199" y="86363"/>
                  </a:lnTo>
                  <a:lnTo>
                    <a:pt x="149380" y="87914"/>
                  </a:lnTo>
                  <a:lnTo>
                    <a:pt x="144708" y="91519"/>
                  </a:lnTo>
                  <a:lnTo>
                    <a:pt x="115003" y="98877"/>
                  </a:lnTo>
                  <a:lnTo>
                    <a:pt x="85439" y="100793"/>
                  </a:lnTo>
                  <a:lnTo>
                    <a:pt x="56454" y="100655"/>
                  </a:lnTo>
                  <a:lnTo>
                    <a:pt x="38693" y="96460"/>
                  </a:lnTo>
                  <a:lnTo>
                    <a:pt x="2497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316"/>
            <p:cNvSpPr/>
            <p:nvPr>
              <p:custDataLst>
                <p:tags r:id="rId29"/>
              </p:custDataLst>
            </p:nvPr>
          </p:nvSpPr>
          <p:spPr>
            <a:xfrm>
              <a:off x="7562850" y="3867150"/>
              <a:ext cx="96071" cy="118523"/>
            </a:xfrm>
            <a:custGeom>
              <a:avLst/>
              <a:gdLst/>
              <a:ahLst/>
              <a:cxnLst/>
              <a:rect l="0" t="0" r="0" b="0"/>
              <a:pathLst>
                <a:path w="96071" h="118523">
                  <a:moveTo>
                    <a:pt x="0" y="0"/>
                  </a:moveTo>
                  <a:lnTo>
                    <a:pt x="0" y="0"/>
                  </a:lnTo>
                  <a:lnTo>
                    <a:pt x="5069" y="31109"/>
                  </a:lnTo>
                  <a:lnTo>
                    <a:pt x="12243" y="59625"/>
                  </a:lnTo>
                  <a:lnTo>
                    <a:pt x="27851" y="85557"/>
                  </a:lnTo>
                  <a:lnTo>
                    <a:pt x="50037" y="105548"/>
                  </a:lnTo>
                  <a:lnTo>
                    <a:pt x="73073" y="115862"/>
                  </a:lnTo>
                  <a:lnTo>
                    <a:pt x="84453" y="118522"/>
                  </a:lnTo>
                  <a:lnTo>
                    <a:pt x="92332" y="117822"/>
                  </a:lnTo>
                  <a:lnTo>
                    <a:pt x="95421" y="116648"/>
                  </a:lnTo>
                  <a:lnTo>
                    <a:pt x="96070" y="114454"/>
                  </a:lnTo>
                  <a:lnTo>
                    <a:pt x="95090" y="111581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317"/>
            <p:cNvSpPr/>
            <p:nvPr>
              <p:custDataLst>
                <p:tags r:id="rId30"/>
              </p:custDataLst>
            </p:nvPr>
          </p:nvSpPr>
          <p:spPr>
            <a:xfrm>
              <a:off x="7556500" y="3892550"/>
              <a:ext cx="88901" cy="88901"/>
            </a:xfrm>
            <a:custGeom>
              <a:avLst/>
              <a:gdLst/>
              <a:ahLst/>
              <a:cxnLst/>
              <a:rect l="0" t="0" r="0" b="0"/>
              <a:pathLst>
                <a:path w="88901" h="88901">
                  <a:moveTo>
                    <a:pt x="0" y="88900"/>
                  </a:moveTo>
                  <a:lnTo>
                    <a:pt x="0" y="88900"/>
                  </a:lnTo>
                  <a:lnTo>
                    <a:pt x="27437" y="57804"/>
                  </a:lnTo>
                  <a:lnTo>
                    <a:pt x="56089" y="3187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318"/>
            <p:cNvSpPr/>
            <p:nvPr>
              <p:custDataLst>
                <p:tags r:id="rId31"/>
              </p:custDataLst>
            </p:nvPr>
          </p:nvSpPr>
          <p:spPr>
            <a:xfrm>
              <a:off x="7149334" y="3860800"/>
              <a:ext cx="64267" cy="203201"/>
            </a:xfrm>
            <a:custGeom>
              <a:avLst/>
              <a:gdLst/>
              <a:ahLst/>
              <a:cxnLst/>
              <a:rect l="0" t="0" r="0" b="0"/>
              <a:pathLst>
                <a:path w="64267" h="203201">
                  <a:moveTo>
                    <a:pt x="64266" y="0"/>
                  </a:moveTo>
                  <a:lnTo>
                    <a:pt x="64266" y="0"/>
                  </a:lnTo>
                  <a:lnTo>
                    <a:pt x="43218" y="24418"/>
                  </a:lnTo>
                  <a:lnTo>
                    <a:pt x="27865" y="47072"/>
                  </a:lnTo>
                  <a:lnTo>
                    <a:pt x="12105" y="75249"/>
                  </a:lnTo>
                  <a:lnTo>
                    <a:pt x="2748" y="104234"/>
                  </a:lnTo>
                  <a:lnTo>
                    <a:pt x="0" y="131699"/>
                  </a:lnTo>
                  <a:lnTo>
                    <a:pt x="256" y="144949"/>
                  </a:lnTo>
                  <a:lnTo>
                    <a:pt x="11828" y="169079"/>
                  </a:lnTo>
                  <a:lnTo>
                    <a:pt x="3886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319"/>
            <p:cNvSpPr/>
            <p:nvPr>
              <p:custDataLst>
                <p:tags r:id="rId32"/>
              </p:custDataLst>
            </p:nvPr>
          </p:nvSpPr>
          <p:spPr>
            <a:xfrm>
              <a:off x="7696200" y="3835400"/>
              <a:ext cx="58843" cy="222251"/>
            </a:xfrm>
            <a:custGeom>
              <a:avLst/>
              <a:gdLst/>
              <a:ahLst/>
              <a:cxnLst/>
              <a:rect l="0" t="0" r="0" b="0"/>
              <a:pathLst>
                <a:path w="58843" h="22225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14503" y="2117"/>
                  </a:lnTo>
                  <a:lnTo>
                    <a:pt x="23144" y="10113"/>
                  </a:lnTo>
                  <a:lnTo>
                    <a:pt x="39313" y="33257"/>
                  </a:lnTo>
                  <a:lnTo>
                    <a:pt x="50767" y="62457"/>
                  </a:lnTo>
                  <a:lnTo>
                    <a:pt x="56195" y="88671"/>
                  </a:lnTo>
                  <a:lnTo>
                    <a:pt x="58842" y="118432"/>
                  </a:lnTo>
                  <a:lnTo>
                    <a:pt x="55314" y="148122"/>
                  </a:lnTo>
                  <a:lnTo>
                    <a:pt x="49044" y="172135"/>
                  </a:lnTo>
                  <a:lnTo>
                    <a:pt x="37580" y="199640"/>
                  </a:lnTo>
                  <a:lnTo>
                    <a:pt x="2540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320"/>
            <p:cNvSpPr/>
            <p:nvPr>
              <p:custDataLst>
                <p:tags r:id="rId33"/>
              </p:custDataLst>
            </p:nvPr>
          </p:nvSpPr>
          <p:spPr>
            <a:xfrm>
              <a:off x="7804150" y="3784600"/>
              <a:ext cx="44451" cy="82551"/>
            </a:xfrm>
            <a:custGeom>
              <a:avLst/>
              <a:gdLst/>
              <a:ahLst/>
              <a:cxnLst/>
              <a:rect l="0" t="0" r="0" b="0"/>
              <a:pathLst>
                <a:path w="44451" h="825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3765" y="8838"/>
                  </a:lnTo>
                  <a:lnTo>
                    <a:pt x="32755" y="14927"/>
                  </a:lnTo>
                  <a:lnTo>
                    <a:pt x="35724" y="20980"/>
                  </a:lnTo>
                  <a:lnTo>
                    <a:pt x="36516" y="24570"/>
                  </a:lnTo>
                  <a:lnTo>
                    <a:pt x="35633" y="28375"/>
                  </a:lnTo>
                  <a:lnTo>
                    <a:pt x="27648" y="40470"/>
                  </a:lnTo>
                  <a:lnTo>
                    <a:pt x="9834" y="60569"/>
                  </a:lnTo>
                  <a:lnTo>
                    <a:pt x="7898" y="65255"/>
                  </a:lnTo>
                  <a:lnTo>
                    <a:pt x="8088" y="66787"/>
                  </a:lnTo>
                  <a:lnTo>
                    <a:pt x="8919" y="67807"/>
                  </a:lnTo>
                  <a:lnTo>
                    <a:pt x="10179" y="68488"/>
                  </a:lnTo>
                  <a:lnTo>
                    <a:pt x="21636" y="70286"/>
                  </a:lnTo>
                  <a:lnTo>
                    <a:pt x="31424" y="74823"/>
                  </a:lnTo>
                  <a:lnTo>
                    <a:pt x="33649" y="75282"/>
                  </a:lnTo>
                  <a:lnTo>
                    <a:pt x="444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975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Diskretisering</a:t>
            </a:r>
            <a:endParaRPr lang="en-US" dirty="0"/>
          </a:p>
        </p:txBody>
      </p:sp>
      <p:grpSp>
        <p:nvGrpSpPr>
          <p:cNvPr id="9" name="SMARTInkShape-Group58"/>
          <p:cNvGrpSpPr/>
          <p:nvPr/>
        </p:nvGrpSpPr>
        <p:grpSpPr>
          <a:xfrm>
            <a:off x="381000" y="1236490"/>
            <a:ext cx="857251" cy="194403"/>
            <a:chOff x="381000" y="1236490"/>
            <a:chExt cx="857251" cy="194403"/>
          </a:xfrm>
        </p:grpSpPr>
        <p:sp>
          <p:nvSpPr>
            <p:cNvPr id="3" name="SMARTInkShape-321"/>
            <p:cNvSpPr/>
            <p:nvPr>
              <p:custDataLst>
                <p:tags r:id="rId210"/>
              </p:custDataLst>
            </p:nvPr>
          </p:nvSpPr>
          <p:spPr>
            <a:xfrm>
              <a:off x="1225550" y="13716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322"/>
            <p:cNvSpPr/>
            <p:nvPr>
              <p:custDataLst>
                <p:tags r:id="rId211"/>
              </p:custDataLst>
            </p:nvPr>
          </p:nvSpPr>
          <p:spPr>
            <a:xfrm>
              <a:off x="984250" y="1306821"/>
              <a:ext cx="158751" cy="81628"/>
            </a:xfrm>
            <a:custGeom>
              <a:avLst/>
              <a:gdLst/>
              <a:ahLst/>
              <a:cxnLst/>
              <a:rect l="0" t="0" r="0" b="0"/>
              <a:pathLst>
                <a:path w="158751" h="81628">
                  <a:moveTo>
                    <a:pt x="0" y="20329"/>
                  </a:moveTo>
                  <a:lnTo>
                    <a:pt x="0" y="20329"/>
                  </a:lnTo>
                  <a:lnTo>
                    <a:pt x="0" y="14862"/>
                  </a:lnTo>
                  <a:lnTo>
                    <a:pt x="0" y="43838"/>
                  </a:lnTo>
                  <a:lnTo>
                    <a:pt x="706" y="53355"/>
                  </a:lnTo>
                  <a:lnTo>
                    <a:pt x="5467" y="71881"/>
                  </a:lnTo>
                  <a:lnTo>
                    <a:pt x="6467" y="73041"/>
                  </a:lnTo>
                  <a:lnTo>
                    <a:pt x="7839" y="73109"/>
                  </a:lnTo>
                  <a:lnTo>
                    <a:pt x="9460" y="72449"/>
                  </a:lnTo>
                  <a:lnTo>
                    <a:pt x="27970" y="46817"/>
                  </a:lnTo>
                  <a:lnTo>
                    <a:pt x="51308" y="15448"/>
                  </a:lnTo>
                  <a:lnTo>
                    <a:pt x="61797" y="419"/>
                  </a:lnTo>
                  <a:lnTo>
                    <a:pt x="63776" y="0"/>
                  </a:lnTo>
                  <a:lnTo>
                    <a:pt x="65801" y="427"/>
                  </a:lnTo>
                  <a:lnTo>
                    <a:pt x="69932" y="4663"/>
                  </a:lnTo>
                  <a:lnTo>
                    <a:pt x="72021" y="7768"/>
                  </a:lnTo>
                  <a:lnTo>
                    <a:pt x="74962" y="22252"/>
                  </a:lnTo>
                  <a:lnTo>
                    <a:pt x="71592" y="46814"/>
                  </a:lnTo>
                  <a:lnTo>
                    <a:pt x="70079" y="76254"/>
                  </a:lnTo>
                  <a:lnTo>
                    <a:pt x="70709" y="78779"/>
                  </a:lnTo>
                  <a:lnTo>
                    <a:pt x="71833" y="80463"/>
                  </a:lnTo>
                  <a:lnTo>
                    <a:pt x="73289" y="81585"/>
                  </a:lnTo>
                  <a:lnTo>
                    <a:pt x="74965" y="81627"/>
                  </a:lnTo>
                  <a:lnTo>
                    <a:pt x="78709" y="79793"/>
                  </a:lnTo>
                  <a:lnTo>
                    <a:pt x="102767" y="50154"/>
                  </a:lnTo>
                  <a:lnTo>
                    <a:pt x="127231" y="24574"/>
                  </a:lnTo>
                  <a:lnTo>
                    <a:pt x="132093" y="21748"/>
                  </a:lnTo>
                  <a:lnTo>
                    <a:pt x="136040" y="20569"/>
                  </a:lnTo>
                  <a:lnTo>
                    <a:pt x="139376" y="20489"/>
                  </a:lnTo>
                  <a:lnTo>
                    <a:pt x="142307" y="21847"/>
                  </a:lnTo>
                  <a:lnTo>
                    <a:pt x="147444" y="27119"/>
                  </a:lnTo>
                  <a:lnTo>
                    <a:pt x="150197" y="36046"/>
                  </a:lnTo>
                  <a:lnTo>
                    <a:pt x="154088" y="64486"/>
                  </a:lnTo>
                  <a:lnTo>
                    <a:pt x="158750" y="77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23"/>
            <p:cNvSpPr/>
            <p:nvPr>
              <p:custDataLst>
                <p:tags r:id="rId212"/>
              </p:custDataLst>
            </p:nvPr>
          </p:nvSpPr>
          <p:spPr>
            <a:xfrm>
              <a:off x="939800" y="1259065"/>
              <a:ext cx="6351" cy="10936"/>
            </a:xfrm>
            <a:custGeom>
              <a:avLst/>
              <a:gdLst/>
              <a:ahLst/>
              <a:cxnLst/>
              <a:rect l="0" t="0" r="0" b="0"/>
              <a:pathLst>
                <a:path w="6351" h="10936">
                  <a:moveTo>
                    <a:pt x="6350" y="10935"/>
                  </a:moveTo>
                  <a:lnTo>
                    <a:pt x="6350" y="10935"/>
                  </a:lnTo>
                  <a:lnTo>
                    <a:pt x="883" y="0"/>
                  </a:lnTo>
                  <a:lnTo>
                    <a:pt x="589" y="823"/>
                  </a:lnTo>
                  <a:lnTo>
                    <a:pt x="0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24"/>
            <p:cNvSpPr/>
            <p:nvPr>
              <p:custDataLst>
                <p:tags r:id="rId213"/>
              </p:custDataLst>
            </p:nvPr>
          </p:nvSpPr>
          <p:spPr>
            <a:xfrm>
              <a:off x="743169" y="1238768"/>
              <a:ext cx="196632" cy="180433"/>
            </a:xfrm>
            <a:custGeom>
              <a:avLst/>
              <a:gdLst/>
              <a:ahLst/>
              <a:cxnLst/>
              <a:rect l="0" t="0" r="0" b="0"/>
              <a:pathLst>
                <a:path w="196632" h="180433">
                  <a:moveTo>
                    <a:pt x="69631" y="132832"/>
                  </a:moveTo>
                  <a:lnTo>
                    <a:pt x="69631" y="132832"/>
                  </a:lnTo>
                  <a:lnTo>
                    <a:pt x="78359" y="113259"/>
                  </a:lnTo>
                  <a:lnTo>
                    <a:pt x="80566" y="100850"/>
                  </a:lnTo>
                  <a:lnTo>
                    <a:pt x="79743" y="95988"/>
                  </a:lnTo>
                  <a:lnTo>
                    <a:pt x="75066" y="88705"/>
                  </a:lnTo>
                  <a:lnTo>
                    <a:pt x="66402" y="84998"/>
                  </a:lnTo>
                  <a:lnTo>
                    <a:pt x="55496" y="84056"/>
                  </a:lnTo>
                  <a:lnTo>
                    <a:pt x="43593" y="85989"/>
                  </a:lnTo>
                  <a:lnTo>
                    <a:pt x="21621" y="101157"/>
                  </a:lnTo>
                  <a:lnTo>
                    <a:pt x="3979" y="123525"/>
                  </a:lnTo>
                  <a:lnTo>
                    <a:pt x="0" y="137868"/>
                  </a:lnTo>
                  <a:lnTo>
                    <a:pt x="1728" y="155961"/>
                  </a:lnTo>
                  <a:lnTo>
                    <a:pt x="3195" y="160951"/>
                  </a:lnTo>
                  <a:lnTo>
                    <a:pt x="5585" y="164278"/>
                  </a:lnTo>
                  <a:lnTo>
                    <a:pt x="8589" y="166496"/>
                  </a:lnTo>
                  <a:lnTo>
                    <a:pt x="12003" y="167975"/>
                  </a:lnTo>
                  <a:lnTo>
                    <a:pt x="23322" y="163973"/>
                  </a:lnTo>
                  <a:lnTo>
                    <a:pt x="37761" y="153022"/>
                  </a:lnTo>
                  <a:lnTo>
                    <a:pt x="61050" y="123057"/>
                  </a:lnTo>
                  <a:lnTo>
                    <a:pt x="74990" y="99560"/>
                  </a:lnTo>
                  <a:lnTo>
                    <a:pt x="88241" y="71242"/>
                  </a:lnTo>
                  <a:lnTo>
                    <a:pt x="99774" y="41959"/>
                  </a:lnTo>
                  <a:lnTo>
                    <a:pt x="107252" y="17185"/>
                  </a:lnTo>
                  <a:lnTo>
                    <a:pt x="112058" y="259"/>
                  </a:lnTo>
                  <a:lnTo>
                    <a:pt x="112027" y="0"/>
                  </a:lnTo>
                  <a:lnTo>
                    <a:pt x="101694" y="30386"/>
                  </a:lnTo>
                  <a:lnTo>
                    <a:pt x="94229" y="54609"/>
                  </a:lnTo>
                  <a:lnTo>
                    <a:pt x="86914" y="81839"/>
                  </a:lnTo>
                  <a:lnTo>
                    <a:pt x="81311" y="110403"/>
                  </a:lnTo>
                  <a:lnTo>
                    <a:pt x="82113" y="137680"/>
                  </a:lnTo>
                  <a:lnTo>
                    <a:pt x="87173" y="160387"/>
                  </a:lnTo>
                  <a:lnTo>
                    <a:pt x="94126" y="172830"/>
                  </a:lnTo>
                  <a:lnTo>
                    <a:pt x="98661" y="176431"/>
                  </a:lnTo>
                  <a:lnTo>
                    <a:pt x="109344" y="180432"/>
                  </a:lnTo>
                  <a:lnTo>
                    <a:pt x="114451" y="180087"/>
                  </a:lnTo>
                  <a:lnTo>
                    <a:pt x="123888" y="175942"/>
                  </a:lnTo>
                  <a:lnTo>
                    <a:pt x="137134" y="162303"/>
                  </a:lnTo>
                  <a:lnTo>
                    <a:pt x="149996" y="138115"/>
                  </a:lnTo>
                  <a:lnTo>
                    <a:pt x="166279" y="109887"/>
                  </a:lnTo>
                  <a:lnTo>
                    <a:pt x="172087" y="101938"/>
                  </a:lnTo>
                  <a:lnTo>
                    <a:pt x="174624" y="100241"/>
                  </a:lnTo>
                  <a:lnTo>
                    <a:pt x="177021" y="99816"/>
                  </a:lnTo>
                  <a:lnTo>
                    <a:pt x="179324" y="100238"/>
                  </a:lnTo>
                  <a:lnTo>
                    <a:pt x="180860" y="101930"/>
                  </a:lnTo>
                  <a:lnTo>
                    <a:pt x="182566" y="107574"/>
                  </a:lnTo>
                  <a:lnTo>
                    <a:pt x="185633" y="133687"/>
                  </a:lnTo>
                  <a:lnTo>
                    <a:pt x="190785" y="148372"/>
                  </a:lnTo>
                  <a:lnTo>
                    <a:pt x="196631" y="158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325"/>
            <p:cNvSpPr/>
            <p:nvPr>
              <p:custDataLst>
                <p:tags r:id="rId214"/>
              </p:custDataLst>
            </p:nvPr>
          </p:nvSpPr>
          <p:spPr>
            <a:xfrm>
              <a:off x="546100" y="13462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31510" y="11994"/>
                  </a:lnTo>
                  <a:lnTo>
                    <a:pt x="57103" y="7674"/>
                  </a:lnTo>
                  <a:lnTo>
                    <a:pt x="86777" y="216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326"/>
            <p:cNvSpPr/>
            <p:nvPr>
              <p:custDataLst>
                <p:tags r:id="rId215"/>
              </p:custDataLst>
            </p:nvPr>
          </p:nvSpPr>
          <p:spPr>
            <a:xfrm>
              <a:off x="381000" y="1236490"/>
              <a:ext cx="127001" cy="194403"/>
            </a:xfrm>
            <a:custGeom>
              <a:avLst/>
              <a:gdLst/>
              <a:ahLst/>
              <a:cxnLst/>
              <a:rect l="0" t="0" r="0" b="0"/>
              <a:pathLst>
                <a:path w="127001" h="194403">
                  <a:moveTo>
                    <a:pt x="0" y="160510"/>
                  </a:moveTo>
                  <a:lnTo>
                    <a:pt x="0" y="160510"/>
                  </a:lnTo>
                  <a:lnTo>
                    <a:pt x="24419" y="136091"/>
                  </a:lnTo>
                  <a:lnTo>
                    <a:pt x="47530" y="106238"/>
                  </a:lnTo>
                  <a:lnTo>
                    <a:pt x="63928" y="82767"/>
                  </a:lnTo>
                  <a:lnTo>
                    <a:pt x="79918" y="58930"/>
                  </a:lnTo>
                  <a:lnTo>
                    <a:pt x="94080" y="36576"/>
                  </a:lnTo>
                  <a:lnTo>
                    <a:pt x="113938" y="5737"/>
                  </a:lnTo>
                  <a:lnTo>
                    <a:pt x="117667" y="0"/>
                  </a:lnTo>
                  <a:lnTo>
                    <a:pt x="118661" y="586"/>
                  </a:lnTo>
                  <a:lnTo>
                    <a:pt x="120061" y="12936"/>
                  </a:lnTo>
                  <a:lnTo>
                    <a:pt x="119770" y="39722"/>
                  </a:lnTo>
                  <a:lnTo>
                    <a:pt x="117201" y="64728"/>
                  </a:lnTo>
                  <a:lnTo>
                    <a:pt x="113708" y="92305"/>
                  </a:lnTo>
                  <a:lnTo>
                    <a:pt x="110509" y="119613"/>
                  </a:lnTo>
                  <a:lnTo>
                    <a:pt x="109087" y="143510"/>
                  </a:lnTo>
                  <a:lnTo>
                    <a:pt x="111658" y="170054"/>
                  </a:lnTo>
                  <a:lnTo>
                    <a:pt x="119536" y="193356"/>
                  </a:lnTo>
                  <a:lnTo>
                    <a:pt x="120613" y="194402"/>
                  </a:lnTo>
                  <a:lnTo>
                    <a:pt x="122036" y="194393"/>
                  </a:lnTo>
                  <a:lnTo>
                    <a:pt x="127000" y="192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59"/>
          <p:cNvGrpSpPr/>
          <p:nvPr/>
        </p:nvGrpSpPr>
        <p:grpSpPr>
          <a:xfrm>
            <a:off x="1548172" y="1085850"/>
            <a:ext cx="913295" cy="288705"/>
            <a:chOff x="1548172" y="1085850"/>
            <a:chExt cx="913295" cy="288705"/>
          </a:xfrm>
        </p:grpSpPr>
        <p:sp>
          <p:nvSpPr>
            <p:cNvPr id="10" name="SMARTInkShape-327"/>
            <p:cNvSpPr/>
            <p:nvPr>
              <p:custDataLst>
                <p:tags r:id="rId205"/>
              </p:custDataLst>
            </p:nvPr>
          </p:nvSpPr>
          <p:spPr>
            <a:xfrm>
              <a:off x="2313556" y="1085850"/>
              <a:ext cx="147911" cy="217961"/>
            </a:xfrm>
            <a:custGeom>
              <a:avLst/>
              <a:gdLst/>
              <a:ahLst/>
              <a:cxnLst/>
              <a:rect l="0" t="0" r="0" b="0"/>
              <a:pathLst>
                <a:path w="147911" h="217961">
                  <a:moveTo>
                    <a:pt x="112144" y="0"/>
                  </a:moveTo>
                  <a:lnTo>
                    <a:pt x="112144" y="0"/>
                  </a:lnTo>
                  <a:lnTo>
                    <a:pt x="99592" y="23222"/>
                  </a:lnTo>
                  <a:lnTo>
                    <a:pt x="86104" y="48421"/>
                  </a:lnTo>
                  <a:lnTo>
                    <a:pt x="78557" y="64031"/>
                  </a:lnTo>
                  <a:lnTo>
                    <a:pt x="70702" y="80787"/>
                  </a:lnTo>
                  <a:lnTo>
                    <a:pt x="61938" y="98308"/>
                  </a:lnTo>
                  <a:lnTo>
                    <a:pt x="52568" y="116339"/>
                  </a:lnTo>
                  <a:lnTo>
                    <a:pt x="42793" y="134709"/>
                  </a:lnTo>
                  <a:lnTo>
                    <a:pt x="26288" y="166410"/>
                  </a:lnTo>
                  <a:lnTo>
                    <a:pt x="13308" y="191788"/>
                  </a:lnTo>
                  <a:lnTo>
                    <a:pt x="20" y="217960"/>
                  </a:lnTo>
                  <a:lnTo>
                    <a:pt x="0" y="217273"/>
                  </a:lnTo>
                  <a:lnTo>
                    <a:pt x="6919" y="193437"/>
                  </a:lnTo>
                  <a:lnTo>
                    <a:pt x="17702" y="163383"/>
                  </a:lnTo>
                  <a:lnTo>
                    <a:pt x="33987" y="137636"/>
                  </a:lnTo>
                  <a:lnTo>
                    <a:pt x="38167" y="134796"/>
                  </a:lnTo>
                  <a:lnTo>
                    <a:pt x="42365" y="133609"/>
                  </a:lnTo>
                  <a:lnTo>
                    <a:pt x="51498" y="134170"/>
                  </a:lnTo>
                  <a:lnTo>
                    <a:pt x="80770" y="138832"/>
                  </a:lnTo>
                  <a:lnTo>
                    <a:pt x="110938" y="134459"/>
                  </a:lnTo>
                  <a:lnTo>
                    <a:pt x="133580" y="128113"/>
                  </a:lnTo>
                  <a:lnTo>
                    <a:pt x="142368" y="121380"/>
                  </a:lnTo>
                  <a:lnTo>
                    <a:pt x="146743" y="113684"/>
                  </a:lnTo>
                  <a:lnTo>
                    <a:pt x="147910" y="109656"/>
                  </a:lnTo>
                  <a:lnTo>
                    <a:pt x="147277" y="106970"/>
                  </a:lnTo>
                  <a:lnTo>
                    <a:pt x="145444" y="105180"/>
                  </a:lnTo>
                  <a:lnTo>
                    <a:pt x="142811" y="103987"/>
                  </a:lnTo>
                  <a:lnTo>
                    <a:pt x="134240" y="106424"/>
                  </a:lnTo>
                  <a:lnTo>
                    <a:pt x="122670" y="113622"/>
                  </a:lnTo>
                  <a:lnTo>
                    <a:pt x="94128" y="143120"/>
                  </a:lnTo>
                  <a:lnTo>
                    <a:pt x="78114" y="168700"/>
                  </a:lnTo>
                  <a:lnTo>
                    <a:pt x="74640" y="175967"/>
                  </a:lnTo>
                  <a:lnTo>
                    <a:pt x="73736" y="182928"/>
                  </a:lnTo>
                  <a:lnTo>
                    <a:pt x="76494" y="196307"/>
                  </a:lnTo>
                  <a:lnTo>
                    <a:pt x="79911" y="201427"/>
                  </a:lnTo>
                  <a:lnTo>
                    <a:pt x="89352" y="208997"/>
                  </a:lnTo>
                  <a:lnTo>
                    <a:pt x="100603" y="212832"/>
                  </a:lnTo>
                  <a:lnTo>
                    <a:pt x="13754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328"/>
            <p:cNvSpPr/>
            <p:nvPr>
              <p:custDataLst>
                <p:tags r:id="rId206"/>
              </p:custDataLst>
            </p:nvPr>
          </p:nvSpPr>
          <p:spPr>
            <a:xfrm>
              <a:off x="1995933" y="1107959"/>
              <a:ext cx="372618" cy="224643"/>
            </a:xfrm>
            <a:custGeom>
              <a:avLst/>
              <a:gdLst/>
              <a:ahLst/>
              <a:cxnLst/>
              <a:rect l="0" t="0" r="0" b="0"/>
              <a:pathLst>
                <a:path w="372618" h="224643">
                  <a:moveTo>
                    <a:pt x="48767" y="22341"/>
                  </a:moveTo>
                  <a:lnTo>
                    <a:pt x="48767" y="22341"/>
                  </a:lnTo>
                  <a:lnTo>
                    <a:pt x="54234" y="472"/>
                  </a:lnTo>
                  <a:lnTo>
                    <a:pt x="54529" y="0"/>
                  </a:lnTo>
                  <a:lnTo>
                    <a:pt x="54725" y="392"/>
                  </a:lnTo>
                  <a:lnTo>
                    <a:pt x="54855" y="1358"/>
                  </a:lnTo>
                  <a:lnTo>
                    <a:pt x="51668" y="26315"/>
                  </a:lnTo>
                  <a:lnTo>
                    <a:pt x="46294" y="53270"/>
                  </a:lnTo>
                  <a:lnTo>
                    <a:pt x="39201" y="84771"/>
                  </a:lnTo>
                  <a:lnTo>
                    <a:pt x="35334" y="102061"/>
                  </a:lnTo>
                  <a:lnTo>
                    <a:pt x="31345" y="119937"/>
                  </a:lnTo>
                  <a:lnTo>
                    <a:pt x="23150" y="149208"/>
                  </a:lnTo>
                  <a:lnTo>
                    <a:pt x="15510" y="173271"/>
                  </a:lnTo>
                  <a:lnTo>
                    <a:pt x="6737" y="204188"/>
                  </a:lnTo>
                  <a:lnTo>
                    <a:pt x="5930" y="207073"/>
                  </a:lnTo>
                  <a:lnTo>
                    <a:pt x="6098" y="208995"/>
                  </a:lnTo>
                  <a:lnTo>
                    <a:pt x="6916" y="210277"/>
                  </a:lnTo>
                  <a:lnTo>
                    <a:pt x="8166" y="211132"/>
                  </a:lnTo>
                  <a:lnTo>
                    <a:pt x="16668" y="195480"/>
                  </a:lnTo>
                  <a:lnTo>
                    <a:pt x="26034" y="174315"/>
                  </a:lnTo>
                  <a:lnTo>
                    <a:pt x="36547" y="151268"/>
                  </a:lnTo>
                  <a:lnTo>
                    <a:pt x="50399" y="127805"/>
                  </a:lnTo>
                  <a:lnTo>
                    <a:pt x="59135" y="119073"/>
                  </a:lnTo>
                  <a:lnTo>
                    <a:pt x="62735" y="117168"/>
                  </a:lnTo>
                  <a:lnTo>
                    <a:pt x="65840" y="116603"/>
                  </a:lnTo>
                  <a:lnTo>
                    <a:pt x="68616" y="116933"/>
                  </a:lnTo>
                  <a:lnTo>
                    <a:pt x="69055" y="119974"/>
                  </a:lnTo>
                  <a:lnTo>
                    <a:pt x="59621" y="145134"/>
                  </a:lnTo>
                  <a:lnTo>
                    <a:pt x="44457" y="169026"/>
                  </a:lnTo>
                  <a:lnTo>
                    <a:pt x="17420" y="195641"/>
                  </a:lnTo>
                  <a:lnTo>
                    <a:pt x="0" y="211006"/>
                  </a:lnTo>
                  <a:lnTo>
                    <a:pt x="28" y="210206"/>
                  </a:lnTo>
                  <a:lnTo>
                    <a:pt x="1940" y="205555"/>
                  </a:lnTo>
                  <a:lnTo>
                    <a:pt x="10355" y="195003"/>
                  </a:lnTo>
                  <a:lnTo>
                    <a:pt x="25156" y="186311"/>
                  </a:lnTo>
                  <a:lnTo>
                    <a:pt x="39576" y="182638"/>
                  </a:lnTo>
                  <a:lnTo>
                    <a:pt x="46564" y="183660"/>
                  </a:lnTo>
                  <a:lnTo>
                    <a:pt x="52727" y="187172"/>
                  </a:lnTo>
                  <a:lnTo>
                    <a:pt x="80625" y="208047"/>
                  </a:lnTo>
                  <a:lnTo>
                    <a:pt x="97472" y="220361"/>
                  </a:lnTo>
                  <a:lnTo>
                    <a:pt x="101698" y="221382"/>
                  </a:lnTo>
                  <a:lnTo>
                    <a:pt x="130743" y="218771"/>
                  </a:lnTo>
                  <a:lnTo>
                    <a:pt x="140476" y="215617"/>
                  </a:lnTo>
                  <a:lnTo>
                    <a:pt x="155152" y="219776"/>
                  </a:lnTo>
                  <a:lnTo>
                    <a:pt x="159079" y="222508"/>
                  </a:lnTo>
                  <a:lnTo>
                    <a:pt x="159703" y="223519"/>
                  </a:lnTo>
                  <a:lnTo>
                    <a:pt x="159413" y="224193"/>
                  </a:lnTo>
                  <a:lnTo>
                    <a:pt x="158514" y="224642"/>
                  </a:lnTo>
                  <a:lnTo>
                    <a:pt x="157915" y="224236"/>
                  </a:lnTo>
                  <a:lnTo>
                    <a:pt x="156367" y="220294"/>
                  </a:lnTo>
                  <a:lnTo>
                    <a:pt x="151753" y="212541"/>
                  </a:lnTo>
                  <a:lnTo>
                    <a:pt x="146623" y="192604"/>
                  </a:lnTo>
                  <a:lnTo>
                    <a:pt x="144789" y="166785"/>
                  </a:lnTo>
                  <a:lnTo>
                    <a:pt x="144047" y="138535"/>
                  </a:lnTo>
                  <a:lnTo>
                    <a:pt x="145448" y="138609"/>
                  </a:lnTo>
                  <a:lnTo>
                    <a:pt x="159717" y="141916"/>
                  </a:lnTo>
                  <a:lnTo>
                    <a:pt x="186081" y="146150"/>
                  </a:lnTo>
                  <a:lnTo>
                    <a:pt x="213552" y="148395"/>
                  </a:lnTo>
                  <a:lnTo>
                    <a:pt x="233921" y="145690"/>
                  </a:lnTo>
                  <a:lnTo>
                    <a:pt x="262918" y="131413"/>
                  </a:lnTo>
                  <a:lnTo>
                    <a:pt x="270945" y="126556"/>
                  </a:lnTo>
                  <a:lnTo>
                    <a:pt x="274513" y="122046"/>
                  </a:lnTo>
                  <a:lnTo>
                    <a:pt x="274759" y="119855"/>
                  </a:lnTo>
                  <a:lnTo>
                    <a:pt x="273150" y="115540"/>
                  </a:lnTo>
                  <a:lnTo>
                    <a:pt x="271028" y="115518"/>
                  </a:lnTo>
                  <a:lnTo>
                    <a:pt x="264907" y="119257"/>
                  </a:lnTo>
                  <a:lnTo>
                    <a:pt x="241219" y="150045"/>
                  </a:lnTo>
                  <a:lnTo>
                    <a:pt x="236607" y="162354"/>
                  </a:lnTo>
                  <a:lnTo>
                    <a:pt x="235263" y="174174"/>
                  </a:lnTo>
                  <a:lnTo>
                    <a:pt x="237017" y="184132"/>
                  </a:lnTo>
                  <a:lnTo>
                    <a:pt x="240589" y="188057"/>
                  </a:lnTo>
                  <a:lnTo>
                    <a:pt x="252084" y="194300"/>
                  </a:lnTo>
                  <a:lnTo>
                    <a:pt x="272245" y="193782"/>
                  </a:lnTo>
                  <a:lnTo>
                    <a:pt x="296257" y="187437"/>
                  </a:lnTo>
                  <a:lnTo>
                    <a:pt x="318689" y="175210"/>
                  </a:lnTo>
                  <a:lnTo>
                    <a:pt x="340417" y="158486"/>
                  </a:lnTo>
                  <a:lnTo>
                    <a:pt x="372617" y="130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329"/>
            <p:cNvSpPr/>
            <p:nvPr>
              <p:custDataLst>
                <p:tags r:id="rId207"/>
              </p:custDataLst>
            </p:nvPr>
          </p:nvSpPr>
          <p:spPr>
            <a:xfrm>
              <a:off x="1849695" y="1253642"/>
              <a:ext cx="74278" cy="102847"/>
            </a:xfrm>
            <a:custGeom>
              <a:avLst/>
              <a:gdLst/>
              <a:ahLst/>
              <a:cxnLst/>
              <a:rect l="0" t="0" r="0" b="0"/>
              <a:pathLst>
                <a:path w="74278" h="102847">
                  <a:moveTo>
                    <a:pt x="42605" y="3658"/>
                  </a:moveTo>
                  <a:lnTo>
                    <a:pt x="42605" y="3658"/>
                  </a:lnTo>
                  <a:lnTo>
                    <a:pt x="39234" y="3658"/>
                  </a:lnTo>
                  <a:lnTo>
                    <a:pt x="25999" y="0"/>
                  </a:lnTo>
                  <a:lnTo>
                    <a:pt x="4383" y="3037"/>
                  </a:lnTo>
                  <a:lnTo>
                    <a:pt x="2307" y="3949"/>
                  </a:lnTo>
                  <a:lnTo>
                    <a:pt x="923" y="5263"/>
                  </a:lnTo>
                  <a:lnTo>
                    <a:pt x="0" y="6845"/>
                  </a:lnTo>
                  <a:lnTo>
                    <a:pt x="796" y="9310"/>
                  </a:lnTo>
                  <a:lnTo>
                    <a:pt x="5444" y="15813"/>
                  </a:lnTo>
                  <a:lnTo>
                    <a:pt x="29478" y="30778"/>
                  </a:lnTo>
                  <a:lnTo>
                    <a:pt x="59611" y="58456"/>
                  </a:lnTo>
                  <a:lnTo>
                    <a:pt x="70389" y="69405"/>
                  </a:lnTo>
                  <a:lnTo>
                    <a:pt x="73122" y="74301"/>
                  </a:lnTo>
                  <a:lnTo>
                    <a:pt x="74239" y="78975"/>
                  </a:lnTo>
                  <a:lnTo>
                    <a:pt x="74277" y="83503"/>
                  </a:lnTo>
                  <a:lnTo>
                    <a:pt x="72187" y="87932"/>
                  </a:lnTo>
                  <a:lnTo>
                    <a:pt x="64219" y="96617"/>
                  </a:lnTo>
                  <a:lnTo>
                    <a:pt x="53623" y="101418"/>
                  </a:lnTo>
                  <a:lnTo>
                    <a:pt x="41152" y="102846"/>
                  </a:lnTo>
                  <a:lnTo>
                    <a:pt x="10855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330"/>
            <p:cNvSpPr/>
            <p:nvPr>
              <p:custDataLst>
                <p:tags r:id="rId208"/>
              </p:custDataLst>
            </p:nvPr>
          </p:nvSpPr>
          <p:spPr>
            <a:xfrm>
              <a:off x="1828800" y="1188333"/>
              <a:ext cx="12701" cy="18168"/>
            </a:xfrm>
            <a:custGeom>
              <a:avLst/>
              <a:gdLst/>
              <a:ahLst/>
              <a:cxnLst/>
              <a:rect l="0" t="0" r="0" b="0"/>
              <a:pathLst>
                <a:path w="12701" h="18168">
                  <a:moveTo>
                    <a:pt x="12700" y="5467"/>
                  </a:moveTo>
                  <a:lnTo>
                    <a:pt x="12700" y="5467"/>
                  </a:lnTo>
                  <a:lnTo>
                    <a:pt x="9329" y="2096"/>
                  </a:lnTo>
                  <a:lnTo>
                    <a:pt x="5793" y="441"/>
                  </a:lnTo>
                  <a:lnTo>
                    <a:pt x="3862" y="0"/>
                  </a:lnTo>
                  <a:lnTo>
                    <a:pt x="2575" y="411"/>
                  </a:lnTo>
                  <a:lnTo>
                    <a:pt x="1717" y="1391"/>
                  </a:lnTo>
                  <a:lnTo>
                    <a:pt x="1144" y="2749"/>
                  </a:lnTo>
                  <a:lnTo>
                    <a:pt x="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331"/>
            <p:cNvSpPr/>
            <p:nvPr>
              <p:custDataLst>
                <p:tags r:id="rId209"/>
              </p:custDataLst>
            </p:nvPr>
          </p:nvSpPr>
          <p:spPr>
            <a:xfrm>
              <a:off x="1548172" y="1169062"/>
              <a:ext cx="255229" cy="205493"/>
            </a:xfrm>
            <a:custGeom>
              <a:avLst/>
              <a:gdLst/>
              <a:ahLst/>
              <a:cxnLst/>
              <a:rect l="0" t="0" r="0" b="0"/>
              <a:pathLst>
                <a:path w="255229" h="205493">
                  <a:moveTo>
                    <a:pt x="109178" y="132688"/>
                  </a:moveTo>
                  <a:lnTo>
                    <a:pt x="109178" y="132688"/>
                  </a:lnTo>
                  <a:lnTo>
                    <a:pt x="112549" y="122575"/>
                  </a:lnTo>
                  <a:lnTo>
                    <a:pt x="110441" y="111965"/>
                  </a:lnTo>
                  <a:lnTo>
                    <a:pt x="107903" y="106173"/>
                  </a:lnTo>
                  <a:lnTo>
                    <a:pt x="104095" y="102311"/>
                  </a:lnTo>
                  <a:lnTo>
                    <a:pt x="94219" y="98021"/>
                  </a:lnTo>
                  <a:lnTo>
                    <a:pt x="66646" y="98976"/>
                  </a:lnTo>
                  <a:lnTo>
                    <a:pt x="47471" y="109474"/>
                  </a:lnTo>
                  <a:lnTo>
                    <a:pt x="20809" y="137098"/>
                  </a:lnTo>
                  <a:lnTo>
                    <a:pt x="6403" y="158637"/>
                  </a:lnTo>
                  <a:lnTo>
                    <a:pt x="0" y="177617"/>
                  </a:lnTo>
                  <a:lnTo>
                    <a:pt x="409" y="185219"/>
                  </a:lnTo>
                  <a:lnTo>
                    <a:pt x="6509" y="197428"/>
                  </a:lnTo>
                  <a:lnTo>
                    <a:pt x="14393" y="203794"/>
                  </a:lnTo>
                  <a:lnTo>
                    <a:pt x="18472" y="205492"/>
                  </a:lnTo>
                  <a:lnTo>
                    <a:pt x="24013" y="204507"/>
                  </a:lnTo>
                  <a:lnTo>
                    <a:pt x="37695" y="197769"/>
                  </a:lnTo>
                  <a:lnTo>
                    <a:pt x="64636" y="171962"/>
                  </a:lnTo>
                  <a:lnTo>
                    <a:pt x="82797" y="145674"/>
                  </a:lnTo>
                  <a:lnTo>
                    <a:pt x="100275" y="114471"/>
                  </a:lnTo>
                  <a:lnTo>
                    <a:pt x="108887" y="97260"/>
                  </a:lnTo>
                  <a:lnTo>
                    <a:pt x="117451" y="79436"/>
                  </a:lnTo>
                  <a:lnTo>
                    <a:pt x="125277" y="62614"/>
                  </a:lnTo>
                  <a:lnTo>
                    <a:pt x="132611" y="46461"/>
                  </a:lnTo>
                  <a:lnTo>
                    <a:pt x="144287" y="19576"/>
                  </a:lnTo>
                  <a:lnTo>
                    <a:pt x="150155" y="1885"/>
                  </a:lnTo>
                  <a:lnTo>
                    <a:pt x="149901" y="330"/>
                  </a:lnTo>
                  <a:lnTo>
                    <a:pt x="149027" y="0"/>
                  </a:lnTo>
                  <a:lnTo>
                    <a:pt x="134312" y="23131"/>
                  </a:lnTo>
                  <a:lnTo>
                    <a:pt x="119879" y="49659"/>
                  </a:lnTo>
                  <a:lnTo>
                    <a:pt x="105467" y="78853"/>
                  </a:lnTo>
                  <a:lnTo>
                    <a:pt x="94358" y="105939"/>
                  </a:lnTo>
                  <a:lnTo>
                    <a:pt x="90362" y="130207"/>
                  </a:lnTo>
                  <a:lnTo>
                    <a:pt x="90284" y="141617"/>
                  </a:lnTo>
                  <a:lnTo>
                    <a:pt x="97723" y="159940"/>
                  </a:lnTo>
                  <a:lnTo>
                    <a:pt x="103658" y="167789"/>
                  </a:lnTo>
                  <a:lnTo>
                    <a:pt x="119660" y="176511"/>
                  </a:lnTo>
                  <a:lnTo>
                    <a:pt x="128866" y="178837"/>
                  </a:lnTo>
                  <a:lnTo>
                    <a:pt x="148503" y="175776"/>
                  </a:lnTo>
                  <a:lnTo>
                    <a:pt x="168283" y="166655"/>
                  </a:lnTo>
                  <a:lnTo>
                    <a:pt x="195287" y="144242"/>
                  </a:lnTo>
                  <a:lnTo>
                    <a:pt x="219750" y="113534"/>
                  </a:lnTo>
                  <a:lnTo>
                    <a:pt x="239250" y="86473"/>
                  </a:lnTo>
                  <a:lnTo>
                    <a:pt x="240342" y="85651"/>
                  </a:lnTo>
                  <a:lnTo>
                    <a:pt x="241071" y="85808"/>
                  </a:lnTo>
                  <a:lnTo>
                    <a:pt x="241557" y="86618"/>
                  </a:lnTo>
                  <a:lnTo>
                    <a:pt x="241631" y="103832"/>
                  </a:lnTo>
                  <a:lnTo>
                    <a:pt x="237464" y="133678"/>
                  </a:lnTo>
                  <a:lnTo>
                    <a:pt x="238440" y="154618"/>
                  </a:lnTo>
                  <a:lnTo>
                    <a:pt x="242123" y="165013"/>
                  </a:lnTo>
                  <a:lnTo>
                    <a:pt x="255228" y="183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60"/>
          <p:cNvGrpSpPr/>
          <p:nvPr/>
        </p:nvGrpSpPr>
        <p:grpSpPr>
          <a:xfrm>
            <a:off x="2796802" y="1077551"/>
            <a:ext cx="1398825" cy="362576"/>
            <a:chOff x="2796802" y="1077551"/>
            <a:chExt cx="1398825" cy="362576"/>
          </a:xfrm>
        </p:grpSpPr>
        <p:sp>
          <p:nvSpPr>
            <p:cNvPr id="16" name="SMARTInkShape-332"/>
            <p:cNvSpPr/>
            <p:nvPr>
              <p:custDataLst>
                <p:tags r:id="rId194"/>
              </p:custDataLst>
            </p:nvPr>
          </p:nvSpPr>
          <p:spPr>
            <a:xfrm>
              <a:off x="2952750" y="1112133"/>
              <a:ext cx="107951" cy="253118"/>
            </a:xfrm>
            <a:custGeom>
              <a:avLst/>
              <a:gdLst/>
              <a:ahLst/>
              <a:cxnLst/>
              <a:rect l="0" t="0" r="0" b="0"/>
              <a:pathLst>
                <a:path w="107951" h="253118">
                  <a:moveTo>
                    <a:pt x="107950" y="5467"/>
                  </a:moveTo>
                  <a:lnTo>
                    <a:pt x="107950" y="5467"/>
                  </a:lnTo>
                  <a:lnTo>
                    <a:pt x="102483" y="0"/>
                  </a:lnTo>
                  <a:lnTo>
                    <a:pt x="98490" y="6120"/>
                  </a:lnTo>
                  <a:lnTo>
                    <a:pt x="92839" y="33726"/>
                  </a:lnTo>
                  <a:lnTo>
                    <a:pt x="86888" y="61301"/>
                  </a:lnTo>
                  <a:lnTo>
                    <a:pt x="83325" y="76556"/>
                  </a:lnTo>
                  <a:lnTo>
                    <a:pt x="77422" y="93782"/>
                  </a:lnTo>
                  <a:lnTo>
                    <a:pt x="69959" y="112321"/>
                  </a:lnTo>
                  <a:lnTo>
                    <a:pt x="61456" y="131737"/>
                  </a:lnTo>
                  <a:lnTo>
                    <a:pt x="53671" y="149619"/>
                  </a:lnTo>
                  <a:lnTo>
                    <a:pt x="46364" y="166479"/>
                  </a:lnTo>
                  <a:lnTo>
                    <a:pt x="32601" y="196267"/>
                  </a:lnTo>
                  <a:lnTo>
                    <a:pt x="14363" y="227492"/>
                  </a:lnTo>
                  <a:lnTo>
                    <a:pt x="0" y="253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333"/>
            <p:cNvSpPr/>
            <p:nvPr>
              <p:custDataLst>
                <p:tags r:id="rId195"/>
              </p:custDataLst>
            </p:nvPr>
          </p:nvSpPr>
          <p:spPr>
            <a:xfrm>
              <a:off x="4032250" y="1130300"/>
              <a:ext cx="163377" cy="309827"/>
            </a:xfrm>
            <a:custGeom>
              <a:avLst/>
              <a:gdLst/>
              <a:ahLst/>
              <a:cxnLst/>
              <a:rect l="0" t="0" r="0" b="0"/>
              <a:pathLst>
                <a:path w="163377" h="309827">
                  <a:moveTo>
                    <a:pt x="139700" y="0"/>
                  </a:moveTo>
                  <a:lnTo>
                    <a:pt x="139700" y="0"/>
                  </a:lnTo>
                  <a:lnTo>
                    <a:pt x="132958" y="0"/>
                  </a:lnTo>
                  <a:lnTo>
                    <a:pt x="115281" y="10113"/>
                  </a:lnTo>
                  <a:lnTo>
                    <a:pt x="98912" y="29886"/>
                  </a:lnTo>
                  <a:lnTo>
                    <a:pt x="88495" y="46877"/>
                  </a:lnTo>
                  <a:lnTo>
                    <a:pt x="87925" y="51712"/>
                  </a:lnTo>
                  <a:lnTo>
                    <a:pt x="91053" y="60848"/>
                  </a:lnTo>
                  <a:lnTo>
                    <a:pt x="97148" y="67731"/>
                  </a:lnTo>
                  <a:lnTo>
                    <a:pt x="100749" y="70554"/>
                  </a:lnTo>
                  <a:lnTo>
                    <a:pt x="105266" y="71025"/>
                  </a:lnTo>
                  <a:lnTo>
                    <a:pt x="115929" y="67785"/>
                  </a:lnTo>
                  <a:lnTo>
                    <a:pt x="133833" y="58028"/>
                  </a:lnTo>
                  <a:lnTo>
                    <a:pt x="149172" y="39458"/>
                  </a:lnTo>
                  <a:lnTo>
                    <a:pt x="161222" y="10015"/>
                  </a:lnTo>
                  <a:lnTo>
                    <a:pt x="163376" y="1394"/>
                  </a:lnTo>
                  <a:lnTo>
                    <a:pt x="163245" y="224"/>
                  </a:lnTo>
                  <a:lnTo>
                    <a:pt x="162452" y="855"/>
                  </a:lnTo>
                  <a:lnTo>
                    <a:pt x="161218" y="2686"/>
                  </a:lnTo>
                  <a:lnTo>
                    <a:pt x="156110" y="22119"/>
                  </a:lnTo>
                  <a:lnTo>
                    <a:pt x="150286" y="49812"/>
                  </a:lnTo>
                  <a:lnTo>
                    <a:pt x="146757" y="67075"/>
                  </a:lnTo>
                  <a:lnTo>
                    <a:pt x="144405" y="86344"/>
                  </a:lnTo>
                  <a:lnTo>
                    <a:pt x="142837" y="106952"/>
                  </a:lnTo>
                  <a:lnTo>
                    <a:pt x="141791" y="128451"/>
                  </a:lnTo>
                  <a:lnTo>
                    <a:pt x="140389" y="149840"/>
                  </a:lnTo>
                  <a:lnTo>
                    <a:pt x="138748" y="171154"/>
                  </a:lnTo>
                  <a:lnTo>
                    <a:pt x="136948" y="192419"/>
                  </a:lnTo>
                  <a:lnTo>
                    <a:pt x="134338" y="211535"/>
                  </a:lnTo>
                  <a:lnTo>
                    <a:pt x="131187" y="229218"/>
                  </a:lnTo>
                  <a:lnTo>
                    <a:pt x="123922" y="259213"/>
                  </a:lnTo>
                  <a:lnTo>
                    <a:pt x="111193" y="288000"/>
                  </a:lnTo>
                  <a:lnTo>
                    <a:pt x="100219" y="302978"/>
                  </a:lnTo>
                  <a:lnTo>
                    <a:pt x="93624" y="307113"/>
                  </a:lnTo>
                  <a:lnTo>
                    <a:pt x="78770" y="309826"/>
                  </a:lnTo>
                  <a:lnTo>
                    <a:pt x="51170" y="304016"/>
                  </a:lnTo>
                  <a:lnTo>
                    <a:pt x="20649" y="286615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334"/>
            <p:cNvSpPr/>
            <p:nvPr>
              <p:custDataLst>
                <p:tags r:id="rId196"/>
              </p:custDataLst>
            </p:nvPr>
          </p:nvSpPr>
          <p:spPr>
            <a:xfrm>
              <a:off x="3975100" y="113665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1398" y="37563"/>
                  </a:lnTo>
                  <a:lnTo>
                    <a:pt x="184" y="68412"/>
                  </a:lnTo>
                  <a:lnTo>
                    <a:pt x="1534" y="71008"/>
                  </a:lnTo>
                  <a:lnTo>
                    <a:pt x="3845" y="72739"/>
                  </a:lnTo>
                  <a:lnTo>
                    <a:pt x="6796" y="73892"/>
                  </a:lnTo>
                  <a:lnTo>
                    <a:pt x="13839" y="73293"/>
                  </a:lnTo>
                  <a:lnTo>
                    <a:pt x="23084" y="69264"/>
                  </a:lnTo>
                  <a:lnTo>
                    <a:pt x="43450" y="54389"/>
                  </a:lnTo>
                  <a:lnTo>
                    <a:pt x="72698" y="23033"/>
                  </a:lnTo>
                  <a:lnTo>
                    <a:pt x="79631" y="15762"/>
                  </a:lnTo>
                  <a:lnTo>
                    <a:pt x="80604" y="16152"/>
                  </a:lnTo>
                  <a:lnTo>
                    <a:pt x="81685" y="20349"/>
                  </a:lnTo>
                  <a:lnTo>
                    <a:pt x="73079" y="51131"/>
                  </a:lnTo>
                  <a:lnTo>
                    <a:pt x="74343" y="60590"/>
                  </a:lnTo>
                  <a:lnTo>
                    <a:pt x="82392" y="77219"/>
                  </a:lnTo>
                  <a:lnTo>
                    <a:pt x="87383" y="81113"/>
                  </a:lnTo>
                  <a:lnTo>
                    <a:pt x="1143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335"/>
            <p:cNvSpPr/>
            <p:nvPr>
              <p:custDataLst>
                <p:tags r:id="rId197"/>
              </p:custDataLst>
            </p:nvPr>
          </p:nvSpPr>
          <p:spPr>
            <a:xfrm>
              <a:off x="3937000" y="1079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336"/>
            <p:cNvSpPr/>
            <p:nvPr>
              <p:custDataLst>
                <p:tags r:id="rId198"/>
              </p:custDataLst>
            </p:nvPr>
          </p:nvSpPr>
          <p:spPr>
            <a:xfrm>
              <a:off x="3730311" y="1150233"/>
              <a:ext cx="193990" cy="88018"/>
            </a:xfrm>
            <a:custGeom>
              <a:avLst/>
              <a:gdLst/>
              <a:ahLst/>
              <a:cxnLst/>
              <a:rect l="0" t="0" r="0" b="0"/>
              <a:pathLst>
                <a:path w="193990" h="88018">
                  <a:moveTo>
                    <a:pt x="3489" y="5467"/>
                  </a:moveTo>
                  <a:lnTo>
                    <a:pt x="3489" y="5467"/>
                  </a:lnTo>
                  <a:lnTo>
                    <a:pt x="8956" y="0"/>
                  </a:lnTo>
                  <a:lnTo>
                    <a:pt x="9577" y="6120"/>
                  </a:lnTo>
                  <a:lnTo>
                    <a:pt x="4778" y="36815"/>
                  </a:lnTo>
                  <a:lnTo>
                    <a:pt x="0" y="67503"/>
                  </a:lnTo>
                  <a:lnTo>
                    <a:pt x="1468" y="74902"/>
                  </a:lnTo>
                  <a:lnTo>
                    <a:pt x="3553" y="76451"/>
                  </a:lnTo>
                  <a:lnTo>
                    <a:pt x="6354" y="76779"/>
                  </a:lnTo>
                  <a:lnTo>
                    <a:pt x="9632" y="76291"/>
                  </a:lnTo>
                  <a:lnTo>
                    <a:pt x="20988" y="68864"/>
                  </a:lnTo>
                  <a:lnTo>
                    <a:pt x="50453" y="37691"/>
                  </a:lnTo>
                  <a:lnTo>
                    <a:pt x="75395" y="13421"/>
                  </a:lnTo>
                  <a:lnTo>
                    <a:pt x="78237" y="13592"/>
                  </a:lnTo>
                  <a:lnTo>
                    <a:pt x="80838" y="15117"/>
                  </a:lnTo>
                  <a:lnTo>
                    <a:pt x="81866" y="18250"/>
                  </a:lnTo>
                  <a:lnTo>
                    <a:pt x="79973" y="49776"/>
                  </a:lnTo>
                  <a:lnTo>
                    <a:pt x="80479" y="63359"/>
                  </a:lnTo>
                  <a:lnTo>
                    <a:pt x="83097" y="69532"/>
                  </a:lnTo>
                  <a:lnTo>
                    <a:pt x="88495" y="74627"/>
                  </a:lnTo>
                  <a:lnTo>
                    <a:pt x="94892" y="78538"/>
                  </a:lnTo>
                  <a:lnTo>
                    <a:pt x="103165" y="80740"/>
                  </a:lnTo>
                  <a:lnTo>
                    <a:pt x="110349" y="81255"/>
                  </a:lnTo>
                  <a:lnTo>
                    <a:pt x="118245" y="77721"/>
                  </a:lnTo>
                  <a:lnTo>
                    <a:pt x="126459" y="70741"/>
                  </a:lnTo>
                  <a:lnTo>
                    <a:pt x="147449" y="39593"/>
                  </a:lnTo>
                  <a:lnTo>
                    <a:pt x="160615" y="20373"/>
                  </a:lnTo>
                  <a:lnTo>
                    <a:pt x="161862" y="20343"/>
                  </a:lnTo>
                  <a:lnTo>
                    <a:pt x="165129" y="22192"/>
                  </a:lnTo>
                  <a:lnTo>
                    <a:pt x="167051" y="29128"/>
                  </a:lnTo>
                  <a:lnTo>
                    <a:pt x="169092" y="56169"/>
                  </a:lnTo>
                  <a:lnTo>
                    <a:pt x="174030" y="75888"/>
                  </a:lnTo>
                  <a:lnTo>
                    <a:pt x="175744" y="78520"/>
                  </a:lnTo>
                  <a:lnTo>
                    <a:pt x="181411" y="83326"/>
                  </a:lnTo>
                  <a:lnTo>
                    <a:pt x="186753" y="85932"/>
                  </a:lnTo>
                  <a:lnTo>
                    <a:pt x="193989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337"/>
            <p:cNvSpPr/>
            <p:nvPr>
              <p:custDataLst>
                <p:tags r:id="rId199"/>
              </p:custDataLst>
            </p:nvPr>
          </p:nvSpPr>
          <p:spPr>
            <a:xfrm>
              <a:off x="3498850" y="1153567"/>
              <a:ext cx="155899" cy="277968"/>
            </a:xfrm>
            <a:custGeom>
              <a:avLst/>
              <a:gdLst/>
              <a:ahLst/>
              <a:cxnLst/>
              <a:rect l="0" t="0" r="0" b="0"/>
              <a:pathLst>
                <a:path w="155899" h="277968">
                  <a:moveTo>
                    <a:pt x="152400" y="27533"/>
                  </a:moveTo>
                  <a:lnTo>
                    <a:pt x="152400" y="27533"/>
                  </a:lnTo>
                  <a:lnTo>
                    <a:pt x="151695" y="17394"/>
                  </a:lnTo>
                  <a:lnTo>
                    <a:pt x="149029" y="9856"/>
                  </a:lnTo>
                  <a:lnTo>
                    <a:pt x="143611" y="3684"/>
                  </a:lnTo>
                  <a:lnTo>
                    <a:pt x="140191" y="1050"/>
                  </a:lnTo>
                  <a:lnTo>
                    <a:pt x="135794" y="0"/>
                  </a:lnTo>
                  <a:lnTo>
                    <a:pt x="125264" y="715"/>
                  </a:lnTo>
                  <a:lnTo>
                    <a:pt x="113528" y="7147"/>
                  </a:lnTo>
                  <a:lnTo>
                    <a:pt x="96903" y="22669"/>
                  </a:lnTo>
                  <a:lnTo>
                    <a:pt x="89635" y="33132"/>
                  </a:lnTo>
                  <a:lnTo>
                    <a:pt x="88685" y="36910"/>
                  </a:lnTo>
                  <a:lnTo>
                    <a:pt x="88756" y="40134"/>
                  </a:lnTo>
                  <a:lnTo>
                    <a:pt x="90921" y="42284"/>
                  </a:lnTo>
                  <a:lnTo>
                    <a:pt x="98971" y="44672"/>
                  </a:lnTo>
                  <a:lnTo>
                    <a:pt x="109603" y="41971"/>
                  </a:lnTo>
                  <a:lnTo>
                    <a:pt x="139212" y="25515"/>
                  </a:lnTo>
                  <a:lnTo>
                    <a:pt x="152334" y="19017"/>
                  </a:lnTo>
                  <a:lnTo>
                    <a:pt x="154473" y="19033"/>
                  </a:lnTo>
                  <a:lnTo>
                    <a:pt x="155898" y="19750"/>
                  </a:lnTo>
                  <a:lnTo>
                    <a:pt x="155601" y="28072"/>
                  </a:lnTo>
                  <a:lnTo>
                    <a:pt x="151467" y="52387"/>
                  </a:lnTo>
                  <a:lnTo>
                    <a:pt x="147047" y="77385"/>
                  </a:lnTo>
                  <a:lnTo>
                    <a:pt x="143892" y="93929"/>
                  </a:lnTo>
                  <a:lnTo>
                    <a:pt x="140378" y="112014"/>
                  </a:lnTo>
                  <a:lnTo>
                    <a:pt x="135919" y="130420"/>
                  </a:lnTo>
                  <a:lnTo>
                    <a:pt x="130829" y="149041"/>
                  </a:lnTo>
                  <a:lnTo>
                    <a:pt x="125319" y="167805"/>
                  </a:lnTo>
                  <a:lnTo>
                    <a:pt x="119530" y="184548"/>
                  </a:lnTo>
                  <a:lnTo>
                    <a:pt x="107452" y="214439"/>
                  </a:lnTo>
                  <a:lnTo>
                    <a:pt x="93147" y="238073"/>
                  </a:lnTo>
                  <a:lnTo>
                    <a:pt x="69227" y="263482"/>
                  </a:lnTo>
                  <a:lnTo>
                    <a:pt x="53346" y="273510"/>
                  </a:lnTo>
                  <a:lnTo>
                    <a:pt x="39231" y="277967"/>
                  </a:lnTo>
                  <a:lnTo>
                    <a:pt x="33210" y="277745"/>
                  </a:lnTo>
                  <a:lnTo>
                    <a:pt x="22756" y="273734"/>
                  </a:lnTo>
                  <a:lnTo>
                    <a:pt x="13407" y="259723"/>
                  </a:lnTo>
                  <a:lnTo>
                    <a:pt x="5959" y="240089"/>
                  </a:lnTo>
                  <a:lnTo>
                    <a:pt x="1765" y="212731"/>
                  </a:lnTo>
                  <a:lnTo>
                    <a:pt x="0" y="198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338"/>
            <p:cNvSpPr/>
            <p:nvPr>
              <p:custDataLst>
                <p:tags r:id="rId200"/>
              </p:custDataLst>
            </p:nvPr>
          </p:nvSpPr>
          <p:spPr>
            <a:xfrm>
              <a:off x="3581400" y="11112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5793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339"/>
            <p:cNvSpPr/>
            <p:nvPr>
              <p:custDataLst>
                <p:tags r:id="rId201"/>
              </p:custDataLst>
            </p:nvPr>
          </p:nvSpPr>
          <p:spPr>
            <a:xfrm>
              <a:off x="3408374" y="1077551"/>
              <a:ext cx="153977" cy="178540"/>
            </a:xfrm>
            <a:custGeom>
              <a:avLst/>
              <a:gdLst/>
              <a:ahLst/>
              <a:cxnLst/>
              <a:rect l="0" t="0" r="0" b="0"/>
              <a:pathLst>
                <a:path w="153977" h="178540">
                  <a:moveTo>
                    <a:pt x="7926" y="122599"/>
                  </a:moveTo>
                  <a:lnTo>
                    <a:pt x="7926" y="122599"/>
                  </a:lnTo>
                  <a:lnTo>
                    <a:pt x="37437" y="98114"/>
                  </a:lnTo>
                  <a:lnTo>
                    <a:pt x="64413" y="72070"/>
                  </a:lnTo>
                  <a:lnTo>
                    <a:pt x="88398" y="44598"/>
                  </a:lnTo>
                  <a:lnTo>
                    <a:pt x="107028" y="17878"/>
                  </a:lnTo>
                  <a:lnTo>
                    <a:pt x="114766" y="5501"/>
                  </a:lnTo>
                  <a:lnTo>
                    <a:pt x="115842" y="2200"/>
                  </a:lnTo>
                  <a:lnTo>
                    <a:pt x="115853" y="0"/>
                  </a:lnTo>
                  <a:lnTo>
                    <a:pt x="113038" y="650"/>
                  </a:lnTo>
                  <a:lnTo>
                    <a:pt x="102385" y="7016"/>
                  </a:lnTo>
                  <a:lnTo>
                    <a:pt x="73779" y="35984"/>
                  </a:lnTo>
                  <a:lnTo>
                    <a:pt x="50599" y="61996"/>
                  </a:lnTo>
                  <a:lnTo>
                    <a:pt x="28303" y="90020"/>
                  </a:lnTo>
                  <a:lnTo>
                    <a:pt x="11338" y="118938"/>
                  </a:lnTo>
                  <a:lnTo>
                    <a:pt x="0" y="149501"/>
                  </a:lnTo>
                  <a:lnTo>
                    <a:pt x="526" y="157467"/>
                  </a:lnTo>
                  <a:lnTo>
                    <a:pt x="6754" y="171963"/>
                  </a:lnTo>
                  <a:lnTo>
                    <a:pt x="12788" y="175969"/>
                  </a:lnTo>
                  <a:lnTo>
                    <a:pt x="28902" y="178539"/>
                  </a:lnTo>
                  <a:lnTo>
                    <a:pt x="57807" y="169278"/>
                  </a:lnTo>
                  <a:lnTo>
                    <a:pt x="80190" y="155104"/>
                  </a:lnTo>
                  <a:lnTo>
                    <a:pt x="102838" y="137046"/>
                  </a:lnTo>
                  <a:lnTo>
                    <a:pt x="130044" y="109162"/>
                  </a:lnTo>
                  <a:lnTo>
                    <a:pt x="150546" y="88026"/>
                  </a:lnTo>
                  <a:lnTo>
                    <a:pt x="150984" y="88261"/>
                  </a:lnTo>
                  <a:lnTo>
                    <a:pt x="142239" y="116507"/>
                  </a:lnTo>
                  <a:lnTo>
                    <a:pt x="131693" y="146586"/>
                  </a:lnTo>
                  <a:lnTo>
                    <a:pt x="130654" y="153407"/>
                  </a:lnTo>
                  <a:lnTo>
                    <a:pt x="131372" y="158660"/>
                  </a:lnTo>
                  <a:lnTo>
                    <a:pt x="133263" y="162867"/>
                  </a:lnTo>
                  <a:lnTo>
                    <a:pt x="135934" y="166378"/>
                  </a:lnTo>
                  <a:lnTo>
                    <a:pt x="142665" y="170278"/>
                  </a:lnTo>
                  <a:lnTo>
                    <a:pt x="153976" y="1733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340"/>
            <p:cNvSpPr/>
            <p:nvPr>
              <p:custDataLst>
                <p:tags r:id="rId202"/>
              </p:custDataLst>
            </p:nvPr>
          </p:nvSpPr>
          <p:spPr>
            <a:xfrm>
              <a:off x="3144990" y="1177827"/>
              <a:ext cx="226861" cy="251303"/>
            </a:xfrm>
            <a:custGeom>
              <a:avLst/>
              <a:gdLst/>
              <a:ahLst/>
              <a:cxnLst/>
              <a:rect l="0" t="0" r="0" b="0"/>
              <a:pathLst>
                <a:path w="226861" h="251303">
                  <a:moveTo>
                    <a:pt x="99860" y="60423"/>
                  </a:moveTo>
                  <a:lnTo>
                    <a:pt x="99860" y="60423"/>
                  </a:lnTo>
                  <a:lnTo>
                    <a:pt x="106602" y="46939"/>
                  </a:lnTo>
                  <a:lnTo>
                    <a:pt x="108030" y="36556"/>
                  </a:lnTo>
                  <a:lnTo>
                    <a:pt x="107424" y="31812"/>
                  </a:lnTo>
                  <a:lnTo>
                    <a:pt x="104902" y="28649"/>
                  </a:lnTo>
                  <a:lnTo>
                    <a:pt x="96457" y="25134"/>
                  </a:lnTo>
                  <a:lnTo>
                    <a:pt x="83766" y="29217"/>
                  </a:lnTo>
                  <a:lnTo>
                    <a:pt x="70129" y="38793"/>
                  </a:lnTo>
                  <a:lnTo>
                    <a:pt x="59365" y="52456"/>
                  </a:lnTo>
                  <a:lnTo>
                    <a:pt x="55522" y="66054"/>
                  </a:lnTo>
                  <a:lnTo>
                    <a:pt x="55484" y="72644"/>
                  </a:lnTo>
                  <a:lnTo>
                    <a:pt x="56871" y="77742"/>
                  </a:lnTo>
                  <a:lnTo>
                    <a:pt x="62174" y="85289"/>
                  </a:lnTo>
                  <a:lnTo>
                    <a:pt x="71116" y="89113"/>
                  </a:lnTo>
                  <a:lnTo>
                    <a:pt x="76464" y="90133"/>
                  </a:lnTo>
                  <a:lnTo>
                    <a:pt x="81441" y="88697"/>
                  </a:lnTo>
                  <a:lnTo>
                    <a:pt x="90733" y="81456"/>
                  </a:lnTo>
                  <a:lnTo>
                    <a:pt x="110592" y="50353"/>
                  </a:lnTo>
                  <a:lnTo>
                    <a:pt x="117267" y="38051"/>
                  </a:lnTo>
                  <a:lnTo>
                    <a:pt x="108446" y="58722"/>
                  </a:lnTo>
                  <a:lnTo>
                    <a:pt x="101089" y="84126"/>
                  </a:lnTo>
                  <a:lnTo>
                    <a:pt x="93115" y="114232"/>
                  </a:lnTo>
                  <a:lnTo>
                    <a:pt x="83457" y="145721"/>
                  </a:lnTo>
                  <a:lnTo>
                    <a:pt x="69757" y="176180"/>
                  </a:lnTo>
                  <a:lnTo>
                    <a:pt x="56142" y="202417"/>
                  </a:lnTo>
                  <a:lnTo>
                    <a:pt x="36577" y="231377"/>
                  </a:lnTo>
                  <a:lnTo>
                    <a:pt x="14374" y="250433"/>
                  </a:lnTo>
                  <a:lnTo>
                    <a:pt x="10414" y="251302"/>
                  </a:lnTo>
                  <a:lnTo>
                    <a:pt x="7068" y="250470"/>
                  </a:lnTo>
                  <a:lnTo>
                    <a:pt x="4132" y="248504"/>
                  </a:lnTo>
                  <a:lnTo>
                    <a:pt x="870" y="236913"/>
                  </a:lnTo>
                  <a:lnTo>
                    <a:pt x="0" y="228883"/>
                  </a:lnTo>
                  <a:lnTo>
                    <a:pt x="8888" y="197356"/>
                  </a:lnTo>
                  <a:lnTo>
                    <a:pt x="28299" y="167945"/>
                  </a:lnTo>
                  <a:lnTo>
                    <a:pt x="49475" y="148192"/>
                  </a:lnTo>
                  <a:lnTo>
                    <a:pt x="74644" y="127654"/>
                  </a:lnTo>
                  <a:lnTo>
                    <a:pt x="99942" y="106766"/>
                  </a:lnTo>
                  <a:lnTo>
                    <a:pt x="123415" y="87605"/>
                  </a:lnTo>
                  <a:lnTo>
                    <a:pt x="145606" y="68976"/>
                  </a:lnTo>
                  <a:lnTo>
                    <a:pt x="176523" y="40066"/>
                  </a:lnTo>
                  <a:lnTo>
                    <a:pt x="197599" y="18173"/>
                  </a:lnTo>
                  <a:lnTo>
                    <a:pt x="203272" y="7308"/>
                  </a:lnTo>
                  <a:lnTo>
                    <a:pt x="204079" y="3846"/>
                  </a:lnTo>
                  <a:lnTo>
                    <a:pt x="203912" y="1539"/>
                  </a:lnTo>
                  <a:lnTo>
                    <a:pt x="203094" y="0"/>
                  </a:lnTo>
                  <a:lnTo>
                    <a:pt x="200433" y="385"/>
                  </a:lnTo>
                  <a:lnTo>
                    <a:pt x="191831" y="4577"/>
                  </a:lnTo>
                  <a:lnTo>
                    <a:pt x="171718" y="24983"/>
                  </a:lnTo>
                  <a:lnTo>
                    <a:pt x="157997" y="50001"/>
                  </a:lnTo>
                  <a:lnTo>
                    <a:pt x="156963" y="57708"/>
                  </a:lnTo>
                  <a:lnTo>
                    <a:pt x="159576" y="71916"/>
                  </a:lnTo>
                  <a:lnTo>
                    <a:pt x="163660" y="77257"/>
                  </a:lnTo>
                  <a:lnTo>
                    <a:pt x="175723" y="85074"/>
                  </a:lnTo>
                  <a:lnTo>
                    <a:pt x="194255" y="85255"/>
                  </a:lnTo>
                  <a:lnTo>
                    <a:pt x="226860" y="794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341"/>
            <p:cNvSpPr/>
            <p:nvPr>
              <p:custDataLst>
                <p:tags r:id="rId203"/>
              </p:custDataLst>
            </p:nvPr>
          </p:nvSpPr>
          <p:spPr>
            <a:xfrm>
              <a:off x="2973225" y="1085846"/>
              <a:ext cx="208838" cy="200335"/>
            </a:xfrm>
            <a:custGeom>
              <a:avLst/>
              <a:gdLst/>
              <a:ahLst/>
              <a:cxnLst/>
              <a:rect l="0" t="0" r="0" b="0"/>
              <a:pathLst>
                <a:path w="208838" h="200335">
                  <a:moveTo>
                    <a:pt x="55725" y="139704"/>
                  </a:moveTo>
                  <a:lnTo>
                    <a:pt x="55725" y="139704"/>
                  </a:lnTo>
                  <a:lnTo>
                    <a:pt x="48983" y="132962"/>
                  </a:lnTo>
                  <a:lnTo>
                    <a:pt x="40029" y="129652"/>
                  </a:lnTo>
                  <a:lnTo>
                    <a:pt x="34677" y="128769"/>
                  </a:lnTo>
                  <a:lnTo>
                    <a:pt x="28993" y="131003"/>
                  </a:lnTo>
                  <a:lnTo>
                    <a:pt x="11586" y="146925"/>
                  </a:lnTo>
                  <a:lnTo>
                    <a:pt x="1771" y="159141"/>
                  </a:lnTo>
                  <a:lnTo>
                    <a:pt x="0" y="165362"/>
                  </a:lnTo>
                  <a:lnTo>
                    <a:pt x="1795" y="177919"/>
                  </a:lnTo>
                  <a:lnTo>
                    <a:pt x="9178" y="188673"/>
                  </a:lnTo>
                  <a:lnTo>
                    <a:pt x="14111" y="193517"/>
                  </a:lnTo>
                  <a:lnTo>
                    <a:pt x="25235" y="198899"/>
                  </a:lnTo>
                  <a:lnTo>
                    <a:pt x="31165" y="200334"/>
                  </a:lnTo>
                  <a:lnTo>
                    <a:pt x="43398" y="198165"/>
                  </a:lnTo>
                  <a:lnTo>
                    <a:pt x="49624" y="195612"/>
                  </a:lnTo>
                  <a:lnTo>
                    <a:pt x="58423" y="187130"/>
                  </a:lnTo>
                  <a:lnTo>
                    <a:pt x="61757" y="181904"/>
                  </a:lnTo>
                  <a:lnTo>
                    <a:pt x="66449" y="161066"/>
                  </a:lnTo>
                  <a:lnTo>
                    <a:pt x="61903" y="147082"/>
                  </a:lnTo>
                  <a:lnTo>
                    <a:pt x="48479" y="127599"/>
                  </a:lnTo>
                  <a:lnTo>
                    <a:pt x="43567" y="123741"/>
                  </a:lnTo>
                  <a:lnTo>
                    <a:pt x="41270" y="122712"/>
                  </a:lnTo>
                  <a:lnTo>
                    <a:pt x="39738" y="122731"/>
                  </a:lnTo>
                  <a:lnTo>
                    <a:pt x="38717" y="123450"/>
                  </a:lnTo>
                  <a:lnTo>
                    <a:pt x="38037" y="124635"/>
                  </a:lnTo>
                  <a:lnTo>
                    <a:pt x="38994" y="125424"/>
                  </a:lnTo>
                  <a:lnTo>
                    <a:pt x="43820" y="126302"/>
                  </a:lnTo>
                  <a:lnTo>
                    <a:pt x="61213" y="123425"/>
                  </a:lnTo>
                  <a:lnTo>
                    <a:pt x="90983" y="111362"/>
                  </a:lnTo>
                  <a:lnTo>
                    <a:pt x="114434" y="96533"/>
                  </a:lnTo>
                  <a:lnTo>
                    <a:pt x="138262" y="78184"/>
                  </a:lnTo>
                  <a:lnTo>
                    <a:pt x="160612" y="58269"/>
                  </a:lnTo>
                  <a:lnTo>
                    <a:pt x="180423" y="35777"/>
                  </a:lnTo>
                  <a:lnTo>
                    <a:pt x="201798" y="8722"/>
                  </a:lnTo>
                  <a:lnTo>
                    <a:pt x="208837" y="0"/>
                  </a:lnTo>
                  <a:lnTo>
                    <a:pt x="208600" y="1"/>
                  </a:lnTo>
                  <a:lnTo>
                    <a:pt x="182166" y="27468"/>
                  </a:lnTo>
                  <a:lnTo>
                    <a:pt x="160604" y="54308"/>
                  </a:lnTo>
                  <a:lnTo>
                    <a:pt x="149633" y="70073"/>
                  </a:lnTo>
                  <a:lnTo>
                    <a:pt x="138792" y="86934"/>
                  </a:lnTo>
                  <a:lnTo>
                    <a:pt x="128036" y="104524"/>
                  </a:lnTo>
                  <a:lnTo>
                    <a:pt x="114204" y="135357"/>
                  </a:lnTo>
                  <a:lnTo>
                    <a:pt x="107821" y="161055"/>
                  </a:lnTo>
                  <a:lnTo>
                    <a:pt x="109688" y="179532"/>
                  </a:lnTo>
                  <a:lnTo>
                    <a:pt x="114278" y="186012"/>
                  </a:lnTo>
                  <a:lnTo>
                    <a:pt x="128786" y="195092"/>
                  </a:lnTo>
                  <a:lnTo>
                    <a:pt x="150756" y="195836"/>
                  </a:lnTo>
                  <a:lnTo>
                    <a:pt x="189075" y="190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42"/>
            <p:cNvSpPr/>
            <p:nvPr>
              <p:custDataLst>
                <p:tags r:id="rId204"/>
              </p:custDataLst>
            </p:nvPr>
          </p:nvSpPr>
          <p:spPr>
            <a:xfrm>
              <a:off x="2796802" y="1111250"/>
              <a:ext cx="136253" cy="209382"/>
            </a:xfrm>
            <a:custGeom>
              <a:avLst/>
              <a:gdLst/>
              <a:ahLst/>
              <a:cxnLst/>
              <a:rect l="0" t="0" r="0" b="0"/>
              <a:pathLst>
                <a:path w="136253" h="209382">
                  <a:moveTo>
                    <a:pt x="67048" y="0"/>
                  </a:moveTo>
                  <a:lnTo>
                    <a:pt x="67048" y="0"/>
                  </a:lnTo>
                  <a:lnTo>
                    <a:pt x="54496" y="25104"/>
                  </a:lnTo>
                  <a:lnTo>
                    <a:pt x="41008" y="52785"/>
                  </a:lnTo>
                  <a:lnTo>
                    <a:pt x="33461" y="69057"/>
                  </a:lnTo>
                  <a:lnTo>
                    <a:pt x="25606" y="86254"/>
                  </a:lnTo>
                  <a:lnTo>
                    <a:pt x="18959" y="102658"/>
                  </a:lnTo>
                  <a:lnTo>
                    <a:pt x="7810" y="134056"/>
                  </a:lnTo>
                  <a:lnTo>
                    <a:pt x="1915" y="156947"/>
                  </a:lnTo>
                  <a:lnTo>
                    <a:pt x="0" y="172060"/>
                  </a:lnTo>
                  <a:lnTo>
                    <a:pt x="477" y="176090"/>
                  </a:lnTo>
                  <a:lnTo>
                    <a:pt x="1501" y="178776"/>
                  </a:lnTo>
                  <a:lnTo>
                    <a:pt x="4300" y="178451"/>
                  </a:lnTo>
                  <a:lnTo>
                    <a:pt x="13054" y="172445"/>
                  </a:lnTo>
                  <a:lnTo>
                    <a:pt x="36625" y="143679"/>
                  </a:lnTo>
                  <a:lnTo>
                    <a:pt x="57760" y="117715"/>
                  </a:lnTo>
                  <a:lnTo>
                    <a:pt x="79853" y="93240"/>
                  </a:lnTo>
                  <a:lnTo>
                    <a:pt x="99080" y="77658"/>
                  </a:lnTo>
                  <a:lnTo>
                    <a:pt x="115151" y="71674"/>
                  </a:lnTo>
                  <a:lnTo>
                    <a:pt x="122400" y="71066"/>
                  </a:lnTo>
                  <a:lnTo>
                    <a:pt x="127938" y="73483"/>
                  </a:lnTo>
                  <a:lnTo>
                    <a:pt x="135973" y="83694"/>
                  </a:lnTo>
                  <a:lnTo>
                    <a:pt x="136252" y="101403"/>
                  </a:lnTo>
                  <a:lnTo>
                    <a:pt x="130261" y="122679"/>
                  </a:lnTo>
                  <a:lnTo>
                    <a:pt x="118191" y="143894"/>
                  </a:lnTo>
                  <a:lnTo>
                    <a:pt x="101537" y="165083"/>
                  </a:lnTo>
                  <a:lnTo>
                    <a:pt x="82377" y="184142"/>
                  </a:lnTo>
                  <a:lnTo>
                    <a:pt x="53872" y="202100"/>
                  </a:lnTo>
                  <a:lnTo>
                    <a:pt x="40966" y="209296"/>
                  </a:lnTo>
                  <a:lnTo>
                    <a:pt x="36255" y="209381"/>
                  </a:lnTo>
                  <a:lnTo>
                    <a:pt x="32408" y="207320"/>
                  </a:lnTo>
                  <a:lnTo>
                    <a:pt x="22598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SMARTInkShape-Group61"/>
          <p:cNvGrpSpPr/>
          <p:nvPr/>
        </p:nvGrpSpPr>
        <p:grpSpPr>
          <a:xfrm>
            <a:off x="971550" y="1807183"/>
            <a:ext cx="565151" cy="495199"/>
            <a:chOff x="971550" y="1807183"/>
            <a:chExt cx="565151" cy="495199"/>
          </a:xfrm>
        </p:grpSpPr>
        <p:sp>
          <p:nvSpPr>
            <p:cNvPr id="28" name="SMARTInkShape-343"/>
            <p:cNvSpPr/>
            <p:nvPr>
              <p:custDataLst>
                <p:tags r:id="rId186"/>
              </p:custDataLst>
            </p:nvPr>
          </p:nvSpPr>
          <p:spPr>
            <a:xfrm>
              <a:off x="1447800" y="19939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6732" y="5644"/>
                  </a:lnTo>
                  <a:lnTo>
                    <a:pt x="57326" y="88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344"/>
            <p:cNvSpPr/>
            <p:nvPr>
              <p:custDataLst>
                <p:tags r:id="rId187"/>
              </p:custDataLst>
            </p:nvPr>
          </p:nvSpPr>
          <p:spPr>
            <a:xfrm>
              <a:off x="1282700" y="1807183"/>
              <a:ext cx="38101" cy="59718"/>
            </a:xfrm>
            <a:custGeom>
              <a:avLst/>
              <a:gdLst/>
              <a:ahLst/>
              <a:cxnLst/>
              <a:rect l="0" t="0" r="0" b="0"/>
              <a:pathLst>
                <a:path w="38101" h="59718">
                  <a:moveTo>
                    <a:pt x="0" y="40667"/>
                  </a:moveTo>
                  <a:lnTo>
                    <a:pt x="0" y="40667"/>
                  </a:lnTo>
                  <a:lnTo>
                    <a:pt x="5775" y="26164"/>
                  </a:lnTo>
                  <a:lnTo>
                    <a:pt x="23175" y="3143"/>
                  </a:lnTo>
                  <a:lnTo>
                    <a:pt x="23917" y="834"/>
                  </a:lnTo>
                  <a:lnTo>
                    <a:pt x="24411" y="0"/>
                  </a:lnTo>
                  <a:lnTo>
                    <a:pt x="24741" y="150"/>
                  </a:lnTo>
                  <a:lnTo>
                    <a:pt x="31136" y="28499"/>
                  </a:lnTo>
                  <a:lnTo>
                    <a:pt x="31669" y="47671"/>
                  </a:lnTo>
                  <a:lnTo>
                    <a:pt x="33596" y="52717"/>
                  </a:lnTo>
                  <a:lnTo>
                    <a:pt x="38100" y="59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345"/>
            <p:cNvSpPr/>
            <p:nvPr>
              <p:custDataLst>
                <p:tags r:id="rId188"/>
              </p:custDataLst>
            </p:nvPr>
          </p:nvSpPr>
          <p:spPr>
            <a:xfrm>
              <a:off x="1222118" y="1828800"/>
              <a:ext cx="16133" cy="57151"/>
            </a:xfrm>
            <a:custGeom>
              <a:avLst/>
              <a:gdLst/>
              <a:ahLst/>
              <a:cxnLst/>
              <a:rect l="0" t="0" r="0" b="0"/>
              <a:pathLst>
                <a:path w="16133" h="57151">
                  <a:moveTo>
                    <a:pt x="16132" y="0"/>
                  </a:moveTo>
                  <a:lnTo>
                    <a:pt x="16132" y="0"/>
                  </a:lnTo>
                  <a:lnTo>
                    <a:pt x="12761" y="3371"/>
                  </a:lnTo>
                  <a:lnTo>
                    <a:pt x="7294" y="15580"/>
                  </a:lnTo>
                  <a:lnTo>
                    <a:pt x="0" y="45782"/>
                  </a:lnTo>
                  <a:lnTo>
                    <a:pt x="343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346"/>
            <p:cNvSpPr/>
            <p:nvPr>
              <p:custDataLst>
                <p:tags r:id="rId189"/>
              </p:custDataLst>
            </p:nvPr>
          </p:nvSpPr>
          <p:spPr>
            <a:xfrm>
              <a:off x="1206500" y="18605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31291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347"/>
            <p:cNvSpPr/>
            <p:nvPr>
              <p:custDataLst>
                <p:tags r:id="rId190"/>
              </p:custDataLst>
            </p:nvPr>
          </p:nvSpPr>
          <p:spPr>
            <a:xfrm>
              <a:off x="1111589" y="1830565"/>
              <a:ext cx="69512" cy="73515"/>
            </a:xfrm>
            <a:custGeom>
              <a:avLst/>
              <a:gdLst/>
              <a:ahLst/>
              <a:cxnLst/>
              <a:rect l="0" t="0" r="0" b="0"/>
              <a:pathLst>
                <a:path w="69512" h="73515">
                  <a:moveTo>
                    <a:pt x="12361" y="10935"/>
                  </a:moveTo>
                  <a:lnTo>
                    <a:pt x="12361" y="10935"/>
                  </a:lnTo>
                  <a:lnTo>
                    <a:pt x="12361" y="0"/>
                  </a:lnTo>
                  <a:lnTo>
                    <a:pt x="10480" y="19190"/>
                  </a:lnTo>
                  <a:lnTo>
                    <a:pt x="3523" y="46432"/>
                  </a:lnTo>
                  <a:lnTo>
                    <a:pt x="0" y="71326"/>
                  </a:lnTo>
                  <a:lnTo>
                    <a:pt x="593" y="72362"/>
                  </a:lnTo>
                  <a:lnTo>
                    <a:pt x="1693" y="73053"/>
                  </a:lnTo>
                  <a:lnTo>
                    <a:pt x="3132" y="73514"/>
                  </a:lnTo>
                  <a:lnTo>
                    <a:pt x="4798" y="72410"/>
                  </a:lnTo>
                  <a:lnTo>
                    <a:pt x="21038" y="47649"/>
                  </a:lnTo>
                  <a:lnTo>
                    <a:pt x="32916" y="25243"/>
                  </a:lnTo>
                  <a:lnTo>
                    <a:pt x="45271" y="10390"/>
                  </a:lnTo>
                  <a:lnTo>
                    <a:pt x="47001" y="9161"/>
                  </a:lnTo>
                  <a:lnTo>
                    <a:pt x="48154" y="9047"/>
                  </a:lnTo>
                  <a:lnTo>
                    <a:pt x="53376" y="13933"/>
                  </a:lnTo>
                  <a:lnTo>
                    <a:pt x="59164" y="23034"/>
                  </a:lnTo>
                  <a:lnTo>
                    <a:pt x="62810" y="45777"/>
                  </a:lnTo>
                  <a:lnTo>
                    <a:pt x="63057" y="51440"/>
                  </a:lnTo>
                  <a:lnTo>
                    <a:pt x="63797" y="52755"/>
                  </a:lnTo>
                  <a:lnTo>
                    <a:pt x="64996" y="53632"/>
                  </a:lnTo>
                  <a:lnTo>
                    <a:pt x="69511" y="55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348"/>
            <p:cNvSpPr/>
            <p:nvPr>
              <p:custDataLst>
                <p:tags r:id="rId191"/>
              </p:custDataLst>
            </p:nvPr>
          </p:nvSpPr>
          <p:spPr>
            <a:xfrm>
              <a:off x="1155700" y="19939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349"/>
            <p:cNvSpPr/>
            <p:nvPr>
              <p:custDataLst>
                <p:tags r:id="rId192"/>
              </p:custDataLst>
            </p:nvPr>
          </p:nvSpPr>
          <p:spPr>
            <a:xfrm>
              <a:off x="1117600" y="2082800"/>
              <a:ext cx="38101" cy="87240"/>
            </a:xfrm>
            <a:custGeom>
              <a:avLst/>
              <a:gdLst/>
              <a:ahLst/>
              <a:cxnLst/>
              <a:rect l="0" t="0" r="0" b="0"/>
              <a:pathLst>
                <a:path w="38101" h="87240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33736" y="1411"/>
                  </a:lnTo>
                  <a:lnTo>
                    <a:pt x="27561" y="31096"/>
                  </a:lnTo>
                  <a:lnTo>
                    <a:pt x="22314" y="60043"/>
                  </a:lnTo>
                  <a:lnTo>
                    <a:pt x="13046" y="87239"/>
                  </a:lnTo>
                  <a:lnTo>
                    <a:pt x="10973" y="84399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350"/>
            <p:cNvSpPr/>
            <p:nvPr>
              <p:custDataLst>
                <p:tags r:id="rId193"/>
              </p:custDataLst>
            </p:nvPr>
          </p:nvSpPr>
          <p:spPr>
            <a:xfrm>
              <a:off x="971550" y="1979982"/>
              <a:ext cx="92644" cy="322400"/>
            </a:xfrm>
            <a:custGeom>
              <a:avLst/>
              <a:gdLst/>
              <a:ahLst/>
              <a:cxnLst/>
              <a:rect l="0" t="0" r="0" b="0"/>
              <a:pathLst>
                <a:path w="92644" h="322400">
                  <a:moveTo>
                    <a:pt x="19050" y="20268"/>
                  </a:moveTo>
                  <a:lnTo>
                    <a:pt x="19050" y="20268"/>
                  </a:lnTo>
                  <a:lnTo>
                    <a:pt x="19050" y="14801"/>
                  </a:lnTo>
                  <a:lnTo>
                    <a:pt x="17639" y="35076"/>
                  </a:lnTo>
                  <a:lnTo>
                    <a:pt x="10322" y="62363"/>
                  </a:lnTo>
                  <a:lnTo>
                    <a:pt x="8115" y="82486"/>
                  </a:lnTo>
                  <a:lnTo>
                    <a:pt x="10898" y="97545"/>
                  </a:lnTo>
                  <a:lnTo>
                    <a:pt x="16838" y="108235"/>
                  </a:lnTo>
                  <a:lnTo>
                    <a:pt x="24182" y="115339"/>
                  </a:lnTo>
                  <a:lnTo>
                    <a:pt x="28821" y="116809"/>
                  </a:lnTo>
                  <a:lnTo>
                    <a:pt x="39621" y="116563"/>
                  </a:lnTo>
                  <a:lnTo>
                    <a:pt x="51476" y="108456"/>
                  </a:lnTo>
                  <a:lnTo>
                    <a:pt x="63095" y="94741"/>
                  </a:lnTo>
                  <a:lnTo>
                    <a:pt x="77569" y="66480"/>
                  </a:lnTo>
                  <a:lnTo>
                    <a:pt x="86451" y="43629"/>
                  </a:lnTo>
                  <a:lnTo>
                    <a:pt x="92643" y="13706"/>
                  </a:lnTo>
                  <a:lnTo>
                    <a:pt x="92210" y="3240"/>
                  </a:lnTo>
                  <a:lnTo>
                    <a:pt x="91107" y="449"/>
                  </a:lnTo>
                  <a:lnTo>
                    <a:pt x="90371" y="0"/>
                  </a:lnTo>
                  <a:lnTo>
                    <a:pt x="89881" y="1112"/>
                  </a:lnTo>
                  <a:lnTo>
                    <a:pt x="84665" y="29818"/>
                  </a:lnTo>
                  <a:lnTo>
                    <a:pt x="83490" y="56027"/>
                  </a:lnTo>
                  <a:lnTo>
                    <a:pt x="83177" y="71624"/>
                  </a:lnTo>
                  <a:lnTo>
                    <a:pt x="82968" y="88372"/>
                  </a:lnTo>
                  <a:lnTo>
                    <a:pt x="82829" y="105887"/>
                  </a:lnTo>
                  <a:lnTo>
                    <a:pt x="83441" y="124620"/>
                  </a:lnTo>
                  <a:lnTo>
                    <a:pt x="84555" y="144164"/>
                  </a:lnTo>
                  <a:lnTo>
                    <a:pt x="86004" y="164248"/>
                  </a:lnTo>
                  <a:lnTo>
                    <a:pt x="86969" y="183283"/>
                  </a:lnTo>
                  <a:lnTo>
                    <a:pt x="87613" y="201617"/>
                  </a:lnTo>
                  <a:lnTo>
                    <a:pt x="88042" y="219484"/>
                  </a:lnTo>
                  <a:lnTo>
                    <a:pt x="84756" y="250625"/>
                  </a:lnTo>
                  <a:lnTo>
                    <a:pt x="79297" y="277165"/>
                  </a:lnTo>
                  <a:lnTo>
                    <a:pt x="71552" y="305857"/>
                  </a:lnTo>
                  <a:lnTo>
                    <a:pt x="64492" y="316060"/>
                  </a:lnTo>
                  <a:lnTo>
                    <a:pt x="56650" y="321064"/>
                  </a:lnTo>
                  <a:lnTo>
                    <a:pt x="52583" y="322399"/>
                  </a:lnTo>
                  <a:lnTo>
                    <a:pt x="47756" y="321172"/>
                  </a:lnTo>
                  <a:lnTo>
                    <a:pt x="36747" y="314164"/>
                  </a:lnTo>
                  <a:lnTo>
                    <a:pt x="13844" y="288054"/>
                  </a:lnTo>
                  <a:lnTo>
                    <a:pt x="0" y="261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62"/>
          <p:cNvGrpSpPr/>
          <p:nvPr/>
        </p:nvGrpSpPr>
        <p:grpSpPr>
          <a:xfrm>
            <a:off x="946150" y="1715768"/>
            <a:ext cx="1949451" cy="989333"/>
            <a:chOff x="946150" y="1715768"/>
            <a:chExt cx="1949451" cy="989333"/>
          </a:xfrm>
        </p:grpSpPr>
        <p:sp>
          <p:nvSpPr>
            <p:cNvPr id="37" name="SMARTInkShape-351"/>
            <p:cNvSpPr/>
            <p:nvPr>
              <p:custDataLst>
                <p:tags r:id="rId166"/>
              </p:custDataLst>
            </p:nvPr>
          </p:nvSpPr>
          <p:spPr>
            <a:xfrm>
              <a:off x="2244583" y="2349761"/>
              <a:ext cx="85868" cy="94990"/>
            </a:xfrm>
            <a:custGeom>
              <a:avLst/>
              <a:gdLst/>
              <a:ahLst/>
              <a:cxnLst/>
              <a:rect l="0" t="0" r="0" b="0"/>
              <a:pathLst>
                <a:path w="85868" h="94990">
                  <a:moveTo>
                    <a:pt x="28717" y="6089"/>
                  </a:moveTo>
                  <a:lnTo>
                    <a:pt x="28717" y="6089"/>
                  </a:lnTo>
                  <a:lnTo>
                    <a:pt x="34184" y="622"/>
                  </a:lnTo>
                  <a:lnTo>
                    <a:pt x="41548" y="0"/>
                  </a:lnTo>
                  <a:lnTo>
                    <a:pt x="44326" y="1324"/>
                  </a:lnTo>
                  <a:lnTo>
                    <a:pt x="49295" y="6558"/>
                  </a:lnTo>
                  <a:lnTo>
                    <a:pt x="51974" y="13588"/>
                  </a:lnTo>
                  <a:lnTo>
                    <a:pt x="52689" y="17439"/>
                  </a:lnTo>
                  <a:lnTo>
                    <a:pt x="47838" y="29243"/>
                  </a:lnTo>
                  <a:lnTo>
                    <a:pt x="24106" y="59816"/>
                  </a:lnTo>
                  <a:lnTo>
                    <a:pt x="1516" y="85749"/>
                  </a:lnTo>
                  <a:lnTo>
                    <a:pt x="0" y="88829"/>
                  </a:lnTo>
                  <a:lnTo>
                    <a:pt x="1106" y="90882"/>
                  </a:lnTo>
                  <a:lnTo>
                    <a:pt x="7979" y="93164"/>
                  </a:lnTo>
                  <a:lnTo>
                    <a:pt x="34002" y="90264"/>
                  </a:lnTo>
                  <a:lnTo>
                    <a:pt x="63306" y="88853"/>
                  </a:lnTo>
                  <a:lnTo>
                    <a:pt x="85867" y="9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352"/>
            <p:cNvSpPr/>
            <p:nvPr>
              <p:custDataLst>
                <p:tags r:id="rId167"/>
              </p:custDataLst>
            </p:nvPr>
          </p:nvSpPr>
          <p:spPr>
            <a:xfrm>
              <a:off x="2165350" y="2425700"/>
              <a:ext cx="73614" cy="222251"/>
            </a:xfrm>
            <a:custGeom>
              <a:avLst/>
              <a:gdLst/>
              <a:ahLst/>
              <a:cxnLst/>
              <a:rect l="0" t="0" r="0" b="0"/>
              <a:pathLst>
                <a:path w="73614" h="2222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14433"/>
                  </a:lnTo>
                  <a:lnTo>
                    <a:pt x="33569" y="42376"/>
                  </a:lnTo>
                  <a:lnTo>
                    <a:pt x="44553" y="66106"/>
                  </a:lnTo>
                  <a:lnTo>
                    <a:pt x="54138" y="93116"/>
                  </a:lnTo>
                  <a:lnTo>
                    <a:pt x="63102" y="117820"/>
                  </a:lnTo>
                  <a:lnTo>
                    <a:pt x="70379" y="140559"/>
                  </a:lnTo>
                  <a:lnTo>
                    <a:pt x="73613" y="162424"/>
                  </a:lnTo>
                  <a:lnTo>
                    <a:pt x="68692" y="191197"/>
                  </a:lnTo>
                  <a:lnTo>
                    <a:pt x="60163" y="205156"/>
                  </a:lnTo>
                  <a:lnTo>
                    <a:pt x="47224" y="217185"/>
                  </a:lnTo>
                  <a:lnTo>
                    <a:pt x="3810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53"/>
            <p:cNvSpPr/>
            <p:nvPr>
              <p:custDataLst>
                <p:tags r:id="rId168"/>
              </p:custDataLst>
            </p:nvPr>
          </p:nvSpPr>
          <p:spPr>
            <a:xfrm>
              <a:off x="1720110" y="2438400"/>
              <a:ext cx="89641" cy="266701"/>
            </a:xfrm>
            <a:custGeom>
              <a:avLst/>
              <a:gdLst/>
              <a:ahLst/>
              <a:cxnLst/>
              <a:rect l="0" t="0" r="0" b="0"/>
              <a:pathLst>
                <a:path w="89641" h="266701">
                  <a:moveTo>
                    <a:pt x="89640" y="0"/>
                  </a:moveTo>
                  <a:lnTo>
                    <a:pt x="89640" y="0"/>
                  </a:lnTo>
                  <a:lnTo>
                    <a:pt x="58247" y="24485"/>
                  </a:lnTo>
                  <a:lnTo>
                    <a:pt x="28128" y="56173"/>
                  </a:lnTo>
                  <a:lnTo>
                    <a:pt x="12207" y="83527"/>
                  </a:lnTo>
                  <a:lnTo>
                    <a:pt x="2779" y="114499"/>
                  </a:lnTo>
                  <a:lnTo>
                    <a:pt x="0" y="145198"/>
                  </a:lnTo>
                  <a:lnTo>
                    <a:pt x="247" y="160298"/>
                  </a:lnTo>
                  <a:lnTo>
                    <a:pt x="9928" y="188366"/>
                  </a:lnTo>
                  <a:lnTo>
                    <a:pt x="27402" y="214951"/>
                  </a:lnTo>
                  <a:lnTo>
                    <a:pt x="51630" y="240878"/>
                  </a:lnTo>
                  <a:lnTo>
                    <a:pt x="7694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54"/>
            <p:cNvSpPr/>
            <p:nvPr>
              <p:custDataLst>
                <p:tags r:id="rId169"/>
              </p:custDataLst>
            </p:nvPr>
          </p:nvSpPr>
          <p:spPr>
            <a:xfrm>
              <a:off x="2044700" y="25463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9886" y="9329"/>
                  </a:lnTo>
                  <a:lnTo>
                    <a:pt x="61146" y="25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55"/>
            <p:cNvSpPr/>
            <p:nvPr>
              <p:custDataLst>
                <p:tags r:id="rId170"/>
              </p:custDataLst>
            </p:nvPr>
          </p:nvSpPr>
          <p:spPr>
            <a:xfrm>
              <a:off x="2059590" y="2470150"/>
              <a:ext cx="80361" cy="172430"/>
            </a:xfrm>
            <a:custGeom>
              <a:avLst/>
              <a:gdLst/>
              <a:ahLst/>
              <a:cxnLst/>
              <a:rect l="0" t="0" r="0" b="0"/>
              <a:pathLst>
                <a:path w="80361" h="172430">
                  <a:moveTo>
                    <a:pt x="16860" y="0"/>
                  </a:moveTo>
                  <a:lnTo>
                    <a:pt x="16860" y="0"/>
                  </a:lnTo>
                  <a:lnTo>
                    <a:pt x="20231" y="3371"/>
                  </a:lnTo>
                  <a:lnTo>
                    <a:pt x="20004" y="12552"/>
                  </a:lnTo>
                  <a:lnTo>
                    <a:pt x="14029" y="39232"/>
                  </a:lnTo>
                  <a:lnTo>
                    <a:pt x="7841" y="64003"/>
                  </a:lnTo>
                  <a:lnTo>
                    <a:pt x="2738" y="89123"/>
                  </a:lnTo>
                  <a:lnTo>
                    <a:pt x="0" y="114399"/>
                  </a:lnTo>
                  <a:lnTo>
                    <a:pt x="195" y="137627"/>
                  </a:lnTo>
                  <a:lnTo>
                    <a:pt x="4985" y="155007"/>
                  </a:lnTo>
                  <a:lnTo>
                    <a:pt x="9649" y="161193"/>
                  </a:lnTo>
                  <a:lnTo>
                    <a:pt x="22357" y="169949"/>
                  </a:lnTo>
                  <a:lnTo>
                    <a:pt x="35531" y="172429"/>
                  </a:lnTo>
                  <a:lnTo>
                    <a:pt x="42007" y="172103"/>
                  </a:lnTo>
                  <a:lnTo>
                    <a:pt x="54848" y="166095"/>
                  </a:lnTo>
                  <a:lnTo>
                    <a:pt x="70214" y="152695"/>
                  </a:lnTo>
                  <a:lnTo>
                    <a:pt x="8036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56"/>
            <p:cNvSpPr/>
            <p:nvPr>
              <p:custDataLst>
                <p:tags r:id="rId171"/>
              </p:custDataLst>
            </p:nvPr>
          </p:nvSpPr>
          <p:spPr>
            <a:xfrm>
              <a:off x="1798848" y="2520950"/>
              <a:ext cx="162433" cy="111249"/>
            </a:xfrm>
            <a:custGeom>
              <a:avLst/>
              <a:gdLst/>
              <a:ahLst/>
              <a:cxnLst/>
              <a:rect l="0" t="0" r="0" b="0"/>
              <a:pathLst>
                <a:path w="162433" h="111249">
                  <a:moveTo>
                    <a:pt x="74402" y="0"/>
                  </a:moveTo>
                  <a:lnTo>
                    <a:pt x="74402" y="0"/>
                  </a:lnTo>
                  <a:lnTo>
                    <a:pt x="74402" y="3371"/>
                  </a:lnTo>
                  <a:lnTo>
                    <a:pt x="58705" y="28561"/>
                  </a:lnTo>
                  <a:lnTo>
                    <a:pt x="39882" y="53618"/>
                  </a:lnTo>
                  <a:lnTo>
                    <a:pt x="20195" y="79622"/>
                  </a:lnTo>
                  <a:lnTo>
                    <a:pt x="0" y="111248"/>
                  </a:lnTo>
                  <a:lnTo>
                    <a:pt x="2106" y="106654"/>
                  </a:lnTo>
                  <a:lnTo>
                    <a:pt x="24952" y="77780"/>
                  </a:lnTo>
                  <a:lnTo>
                    <a:pt x="41171" y="51268"/>
                  </a:lnTo>
                  <a:lnTo>
                    <a:pt x="59293" y="23768"/>
                  </a:lnTo>
                  <a:lnTo>
                    <a:pt x="66040" y="17619"/>
                  </a:lnTo>
                  <a:lnTo>
                    <a:pt x="71391" y="14886"/>
                  </a:lnTo>
                  <a:lnTo>
                    <a:pt x="76121" y="13671"/>
                  </a:lnTo>
                  <a:lnTo>
                    <a:pt x="78371" y="14053"/>
                  </a:lnTo>
                  <a:lnTo>
                    <a:pt x="109133" y="32510"/>
                  </a:lnTo>
                  <a:lnTo>
                    <a:pt x="137237" y="52205"/>
                  </a:lnTo>
                  <a:lnTo>
                    <a:pt x="156690" y="70702"/>
                  </a:lnTo>
                  <a:lnTo>
                    <a:pt x="160363" y="76814"/>
                  </a:lnTo>
                  <a:lnTo>
                    <a:pt x="162432" y="87593"/>
                  </a:lnTo>
                  <a:lnTo>
                    <a:pt x="161311" y="90850"/>
                  </a:lnTo>
                  <a:lnTo>
                    <a:pt x="156302" y="96352"/>
                  </a:lnTo>
                  <a:lnTo>
                    <a:pt x="145609" y="99268"/>
                  </a:lnTo>
                  <a:lnTo>
                    <a:pt x="121841" y="100909"/>
                  </a:lnTo>
                  <a:lnTo>
                    <a:pt x="94338" y="101395"/>
                  </a:lnTo>
                  <a:lnTo>
                    <a:pt x="72077" y="99658"/>
                  </a:lnTo>
                  <a:lnTo>
                    <a:pt x="4900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57"/>
            <p:cNvSpPr/>
            <p:nvPr>
              <p:custDataLst>
                <p:tags r:id="rId172"/>
              </p:custDataLst>
            </p:nvPr>
          </p:nvSpPr>
          <p:spPr>
            <a:xfrm>
              <a:off x="946150" y="2301448"/>
              <a:ext cx="1949451" cy="98853"/>
            </a:xfrm>
            <a:custGeom>
              <a:avLst/>
              <a:gdLst/>
              <a:ahLst/>
              <a:cxnLst/>
              <a:rect l="0" t="0" r="0" b="0"/>
              <a:pathLst>
                <a:path w="1949451" h="98853">
                  <a:moveTo>
                    <a:pt x="0" y="98852"/>
                  </a:moveTo>
                  <a:lnTo>
                    <a:pt x="0" y="98852"/>
                  </a:lnTo>
                  <a:lnTo>
                    <a:pt x="19460" y="91945"/>
                  </a:lnTo>
                  <a:lnTo>
                    <a:pt x="48334" y="85987"/>
                  </a:lnTo>
                  <a:lnTo>
                    <a:pt x="73693" y="81845"/>
                  </a:lnTo>
                  <a:lnTo>
                    <a:pt x="89345" y="79753"/>
                  </a:lnTo>
                  <a:lnTo>
                    <a:pt x="106130" y="77653"/>
                  </a:lnTo>
                  <a:lnTo>
                    <a:pt x="125081" y="74841"/>
                  </a:lnTo>
                  <a:lnTo>
                    <a:pt x="145476" y="71556"/>
                  </a:lnTo>
                  <a:lnTo>
                    <a:pt x="166834" y="67955"/>
                  </a:lnTo>
                  <a:lnTo>
                    <a:pt x="190951" y="64143"/>
                  </a:lnTo>
                  <a:lnTo>
                    <a:pt x="216906" y="60190"/>
                  </a:lnTo>
                  <a:lnTo>
                    <a:pt x="244087" y="56144"/>
                  </a:lnTo>
                  <a:lnTo>
                    <a:pt x="271381" y="52036"/>
                  </a:lnTo>
                  <a:lnTo>
                    <a:pt x="298748" y="47886"/>
                  </a:lnTo>
                  <a:lnTo>
                    <a:pt x="326165" y="43708"/>
                  </a:lnTo>
                  <a:lnTo>
                    <a:pt x="355733" y="40217"/>
                  </a:lnTo>
                  <a:lnTo>
                    <a:pt x="386733" y="37184"/>
                  </a:lnTo>
                  <a:lnTo>
                    <a:pt x="418689" y="34457"/>
                  </a:lnTo>
                  <a:lnTo>
                    <a:pt x="450576" y="32638"/>
                  </a:lnTo>
                  <a:lnTo>
                    <a:pt x="482417" y="31426"/>
                  </a:lnTo>
                  <a:lnTo>
                    <a:pt x="514228" y="30618"/>
                  </a:lnTo>
                  <a:lnTo>
                    <a:pt x="546724" y="30079"/>
                  </a:lnTo>
                  <a:lnTo>
                    <a:pt x="579677" y="29720"/>
                  </a:lnTo>
                  <a:lnTo>
                    <a:pt x="612935" y="29481"/>
                  </a:lnTo>
                  <a:lnTo>
                    <a:pt x="647101" y="28616"/>
                  </a:lnTo>
                  <a:lnTo>
                    <a:pt x="681873" y="27333"/>
                  </a:lnTo>
                  <a:lnTo>
                    <a:pt x="717049" y="25773"/>
                  </a:lnTo>
                  <a:lnTo>
                    <a:pt x="752494" y="24732"/>
                  </a:lnTo>
                  <a:lnTo>
                    <a:pt x="788118" y="24039"/>
                  </a:lnTo>
                  <a:lnTo>
                    <a:pt x="823862" y="23577"/>
                  </a:lnTo>
                  <a:lnTo>
                    <a:pt x="858980" y="22563"/>
                  </a:lnTo>
                  <a:lnTo>
                    <a:pt x="893681" y="21182"/>
                  </a:lnTo>
                  <a:lnTo>
                    <a:pt x="928104" y="19555"/>
                  </a:lnTo>
                  <a:lnTo>
                    <a:pt x="963047" y="18470"/>
                  </a:lnTo>
                  <a:lnTo>
                    <a:pt x="998337" y="17748"/>
                  </a:lnTo>
                  <a:lnTo>
                    <a:pt x="1033858" y="17266"/>
                  </a:lnTo>
                  <a:lnTo>
                    <a:pt x="1068828" y="16945"/>
                  </a:lnTo>
                  <a:lnTo>
                    <a:pt x="1103430" y="16730"/>
                  </a:lnTo>
                  <a:lnTo>
                    <a:pt x="1137786" y="16588"/>
                  </a:lnTo>
                  <a:lnTo>
                    <a:pt x="1172685" y="15787"/>
                  </a:lnTo>
                  <a:lnTo>
                    <a:pt x="1207946" y="14547"/>
                  </a:lnTo>
                  <a:lnTo>
                    <a:pt x="1243447" y="13016"/>
                  </a:lnTo>
                  <a:lnTo>
                    <a:pt x="1277698" y="11994"/>
                  </a:lnTo>
                  <a:lnTo>
                    <a:pt x="1311116" y="11314"/>
                  </a:lnTo>
                  <a:lnTo>
                    <a:pt x="1343977" y="10860"/>
                  </a:lnTo>
                  <a:lnTo>
                    <a:pt x="1377174" y="9852"/>
                  </a:lnTo>
                  <a:lnTo>
                    <a:pt x="1410593" y="8474"/>
                  </a:lnTo>
                  <a:lnTo>
                    <a:pt x="1444162" y="6850"/>
                  </a:lnTo>
                  <a:lnTo>
                    <a:pt x="1477125" y="5767"/>
                  </a:lnTo>
                  <a:lnTo>
                    <a:pt x="1509683" y="5045"/>
                  </a:lnTo>
                  <a:lnTo>
                    <a:pt x="1541972" y="4564"/>
                  </a:lnTo>
                  <a:lnTo>
                    <a:pt x="1571965" y="4243"/>
                  </a:lnTo>
                  <a:lnTo>
                    <a:pt x="1600427" y="4029"/>
                  </a:lnTo>
                  <a:lnTo>
                    <a:pt x="1627868" y="3887"/>
                  </a:lnTo>
                  <a:lnTo>
                    <a:pt x="1654628" y="3087"/>
                  </a:lnTo>
                  <a:lnTo>
                    <a:pt x="1680936" y="1847"/>
                  </a:lnTo>
                  <a:lnTo>
                    <a:pt x="1706940" y="315"/>
                  </a:lnTo>
                  <a:lnTo>
                    <a:pt x="1731332" y="0"/>
                  </a:lnTo>
                  <a:lnTo>
                    <a:pt x="1754650" y="495"/>
                  </a:lnTo>
                  <a:lnTo>
                    <a:pt x="1777250" y="1531"/>
                  </a:lnTo>
                  <a:lnTo>
                    <a:pt x="1797961" y="2221"/>
                  </a:lnTo>
                  <a:lnTo>
                    <a:pt x="1817413" y="2682"/>
                  </a:lnTo>
                  <a:lnTo>
                    <a:pt x="1836025" y="2988"/>
                  </a:lnTo>
                  <a:lnTo>
                    <a:pt x="1853373" y="3898"/>
                  </a:lnTo>
                  <a:lnTo>
                    <a:pt x="1869876" y="5211"/>
                  </a:lnTo>
                  <a:lnTo>
                    <a:pt x="1899973" y="7845"/>
                  </a:lnTo>
                  <a:lnTo>
                    <a:pt x="1925108" y="9015"/>
                  </a:lnTo>
                  <a:lnTo>
                    <a:pt x="1949450" y="9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58"/>
            <p:cNvSpPr/>
            <p:nvPr>
              <p:custDataLst>
                <p:tags r:id="rId173"/>
              </p:custDataLst>
            </p:nvPr>
          </p:nvSpPr>
          <p:spPr>
            <a:xfrm>
              <a:off x="2679700" y="1715768"/>
              <a:ext cx="31751" cy="62233"/>
            </a:xfrm>
            <a:custGeom>
              <a:avLst/>
              <a:gdLst/>
              <a:ahLst/>
              <a:cxnLst/>
              <a:rect l="0" t="0" r="0" b="0"/>
              <a:pathLst>
                <a:path w="31751" h="62233">
                  <a:moveTo>
                    <a:pt x="0" y="30482"/>
                  </a:moveTo>
                  <a:lnTo>
                    <a:pt x="0" y="30482"/>
                  </a:lnTo>
                  <a:lnTo>
                    <a:pt x="8838" y="16176"/>
                  </a:lnTo>
                  <a:lnTo>
                    <a:pt x="30244" y="0"/>
                  </a:lnTo>
                  <a:lnTo>
                    <a:pt x="30746" y="283"/>
                  </a:lnTo>
                  <a:lnTo>
                    <a:pt x="31304" y="2478"/>
                  </a:lnTo>
                  <a:lnTo>
                    <a:pt x="31711" y="33465"/>
                  </a:lnTo>
                  <a:lnTo>
                    <a:pt x="31750" y="62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59"/>
            <p:cNvSpPr/>
            <p:nvPr>
              <p:custDataLst>
                <p:tags r:id="rId174"/>
              </p:custDataLst>
            </p:nvPr>
          </p:nvSpPr>
          <p:spPr>
            <a:xfrm>
              <a:off x="2590800" y="17716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16315" y="705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60"/>
            <p:cNvSpPr/>
            <p:nvPr>
              <p:custDataLst>
                <p:tags r:id="rId175"/>
              </p:custDataLst>
            </p:nvPr>
          </p:nvSpPr>
          <p:spPr>
            <a:xfrm>
              <a:off x="2470150" y="1748201"/>
              <a:ext cx="88901" cy="61550"/>
            </a:xfrm>
            <a:custGeom>
              <a:avLst/>
              <a:gdLst/>
              <a:ahLst/>
              <a:cxnLst/>
              <a:rect l="0" t="0" r="0" b="0"/>
              <a:pathLst>
                <a:path w="88901" h="61550">
                  <a:moveTo>
                    <a:pt x="0" y="4399"/>
                  </a:moveTo>
                  <a:lnTo>
                    <a:pt x="0" y="4399"/>
                  </a:lnTo>
                  <a:lnTo>
                    <a:pt x="3371" y="1028"/>
                  </a:lnTo>
                  <a:lnTo>
                    <a:pt x="4364" y="741"/>
                  </a:lnTo>
                  <a:lnTo>
                    <a:pt x="5026" y="1254"/>
                  </a:lnTo>
                  <a:lnTo>
                    <a:pt x="5467" y="2303"/>
                  </a:lnTo>
                  <a:lnTo>
                    <a:pt x="6273" y="30730"/>
                  </a:lnTo>
                  <a:lnTo>
                    <a:pt x="11811" y="55771"/>
                  </a:lnTo>
                  <a:lnTo>
                    <a:pt x="12813" y="57697"/>
                  </a:lnTo>
                  <a:lnTo>
                    <a:pt x="14186" y="58981"/>
                  </a:lnTo>
                  <a:lnTo>
                    <a:pt x="15808" y="59837"/>
                  </a:lnTo>
                  <a:lnTo>
                    <a:pt x="17594" y="59702"/>
                  </a:lnTo>
                  <a:lnTo>
                    <a:pt x="21460" y="57671"/>
                  </a:lnTo>
                  <a:lnTo>
                    <a:pt x="37264" y="34368"/>
                  </a:lnTo>
                  <a:lnTo>
                    <a:pt x="52657" y="4635"/>
                  </a:lnTo>
                  <a:lnTo>
                    <a:pt x="55819" y="0"/>
                  </a:lnTo>
                  <a:lnTo>
                    <a:pt x="56968" y="761"/>
                  </a:lnTo>
                  <a:lnTo>
                    <a:pt x="60127" y="5369"/>
                  </a:lnTo>
                  <a:lnTo>
                    <a:pt x="66575" y="33420"/>
                  </a:lnTo>
                  <a:lnTo>
                    <a:pt x="71300" y="53237"/>
                  </a:lnTo>
                  <a:lnTo>
                    <a:pt x="72934" y="56008"/>
                  </a:lnTo>
                  <a:lnTo>
                    <a:pt x="75433" y="57855"/>
                  </a:lnTo>
                  <a:lnTo>
                    <a:pt x="88900" y="615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61"/>
            <p:cNvSpPr/>
            <p:nvPr>
              <p:custDataLst>
                <p:tags r:id="rId176"/>
              </p:custDataLst>
            </p:nvPr>
          </p:nvSpPr>
          <p:spPr>
            <a:xfrm>
              <a:off x="2520950" y="1917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6350" y="2979"/>
                  </a:lnTo>
                  <a:lnTo>
                    <a:pt x="5645" y="1986"/>
                  </a:lnTo>
                  <a:lnTo>
                    <a:pt x="4469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62"/>
            <p:cNvSpPr/>
            <p:nvPr>
              <p:custDataLst>
                <p:tags r:id="rId177"/>
              </p:custDataLst>
            </p:nvPr>
          </p:nvSpPr>
          <p:spPr>
            <a:xfrm>
              <a:off x="2489200" y="1981200"/>
              <a:ext cx="30457" cy="118130"/>
            </a:xfrm>
            <a:custGeom>
              <a:avLst/>
              <a:gdLst/>
              <a:ahLst/>
              <a:cxnLst/>
              <a:rect l="0" t="0" r="0" b="0"/>
              <a:pathLst>
                <a:path w="30457" h="118130">
                  <a:moveTo>
                    <a:pt x="25400" y="0"/>
                  </a:moveTo>
                  <a:lnTo>
                    <a:pt x="25400" y="0"/>
                  </a:lnTo>
                  <a:lnTo>
                    <a:pt x="25400" y="29886"/>
                  </a:lnTo>
                  <a:lnTo>
                    <a:pt x="25400" y="53618"/>
                  </a:lnTo>
                  <a:lnTo>
                    <a:pt x="28771" y="78525"/>
                  </a:lnTo>
                  <a:lnTo>
                    <a:pt x="30456" y="102085"/>
                  </a:lnTo>
                  <a:lnTo>
                    <a:pt x="28118" y="111458"/>
                  </a:lnTo>
                  <a:lnTo>
                    <a:pt x="26506" y="114522"/>
                  </a:lnTo>
                  <a:lnTo>
                    <a:pt x="24726" y="116565"/>
                  </a:lnTo>
                  <a:lnTo>
                    <a:pt x="22834" y="117927"/>
                  </a:lnTo>
                  <a:lnTo>
                    <a:pt x="20867" y="118129"/>
                  </a:lnTo>
                  <a:lnTo>
                    <a:pt x="16800" y="11647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63"/>
            <p:cNvSpPr/>
            <p:nvPr>
              <p:custDataLst>
                <p:tags r:id="rId178"/>
              </p:custDataLst>
            </p:nvPr>
          </p:nvSpPr>
          <p:spPr>
            <a:xfrm>
              <a:off x="2362200" y="1905807"/>
              <a:ext cx="85186" cy="262443"/>
            </a:xfrm>
            <a:custGeom>
              <a:avLst/>
              <a:gdLst/>
              <a:ahLst/>
              <a:cxnLst/>
              <a:rect l="0" t="0" r="0" b="0"/>
              <a:pathLst>
                <a:path w="85186" h="262443">
                  <a:moveTo>
                    <a:pt x="19050" y="5543"/>
                  </a:moveTo>
                  <a:lnTo>
                    <a:pt x="19050" y="5543"/>
                  </a:lnTo>
                  <a:lnTo>
                    <a:pt x="15679" y="8914"/>
                  </a:lnTo>
                  <a:lnTo>
                    <a:pt x="14024" y="14332"/>
                  </a:lnTo>
                  <a:lnTo>
                    <a:pt x="12962" y="29308"/>
                  </a:lnTo>
                  <a:lnTo>
                    <a:pt x="16149" y="41669"/>
                  </a:lnTo>
                  <a:lnTo>
                    <a:pt x="17821" y="44444"/>
                  </a:lnTo>
                  <a:lnTo>
                    <a:pt x="21561" y="47526"/>
                  </a:lnTo>
                  <a:lnTo>
                    <a:pt x="24252" y="47643"/>
                  </a:lnTo>
                  <a:lnTo>
                    <a:pt x="31005" y="45891"/>
                  </a:lnTo>
                  <a:lnTo>
                    <a:pt x="46111" y="37567"/>
                  </a:lnTo>
                  <a:lnTo>
                    <a:pt x="54125" y="28243"/>
                  </a:lnTo>
                  <a:lnTo>
                    <a:pt x="69426" y="0"/>
                  </a:lnTo>
                  <a:lnTo>
                    <a:pt x="69813" y="29150"/>
                  </a:lnTo>
                  <a:lnTo>
                    <a:pt x="71715" y="50372"/>
                  </a:lnTo>
                  <a:lnTo>
                    <a:pt x="74912" y="76972"/>
                  </a:lnTo>
                  <a:lnTo>
                    <a:pt x="78685" y="107610"/>
                  </a:lnTo>
                  <a:lnTo>
                    <a:pt x="80679" y="123682"/>
                  </a:lnTo>
                  <a:lnTo>
                    <a:pt x="82714" y="140041"/>
                  </a:lnTo>
                  <a:lnTo>
                    <a:pt x="84776" y="156592"/>
                  </a:lnTo>
                  <a:lnTo>
                    <a:pt x="85185" y="186270"/>
                  </a:lnTo>
                  <a:lnTo>
                    <a:pt x="83016" y="212161"/>
                  </a:lnTo>
                  <a:lnTo>
                    <a:pt x="77122" y="241192"/>
                  </a:lnTo>
                  <a:lnTo>
                    <a:pt x="70495" y="253974"/>
                  </a:lnTo>
                  <a:lnTo>
                    <a:pt x="62846" y="260596"/>
                  </a:lnTo>
                  <a:lnTo>
                    <a:pt x="58831" y="262361"/>
                  </a:lnTo>
                  <a:lnTo>
                    <a:pt x="48725" y="262442"/>
                  </a:lnTo>
                  <a:lnTo>
                    <a:pt x="43067" y="261475"/>
                  </a:lnTo>
                  <a:lnTo>
                    <a:pt x="24990" y="250002"/>
                  </a:lnTo>
                  <a:lnTo>
                    <a:pt x="9599" y="229827"/>
                  </a:lnTo>
                  <a:lnTo>
                    <a:pt x="0" y="208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364"/>
            <p:cNvSpPr/>
            <p:nvPr>
              <p:custDataLst>
                <p:tags r:id="rId179"/>
              </p:custDataLst>
            </p:nvPr>
          </p:nvSpPr>
          <p:spPr>
            <a:xfrm>
              <a:off x="2197983" y="1911350"/>
              <a:ext cx="11818" cy="69851"/>
            </a:xfrm>
            <a:custGeom>
              <a:avLst/>
              <a:gdLst/>
              <a:ahLst/>
              <a:cxnLst/>
              <a:rect l="0" t="0" r="0" b="0"/>
              <a:pathLst>
                <a:path w="11818" h="69851">
                  <a:moveTo>
                    <a:pt x="5467" y="0"/>
                  </a:moveTo>
                  <a:lnTo>
                    <a:pt x="5467" y="0"/>
                  </a:lnTo>
                  <a:lnTo>
                    <a:pt x="4761" y="10845"/>
                  </a:lnTo>
                  <a:lnTo>
                    <a:pt x="0" y="38692"/>
                  </a:lnTo>
                  <a:lnTo>
                    <a:pt x="2750" y="53954"/>
                  </a:lnTo>
                  <a:lnTo>
                    <a:pt x="1181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365"/>
            <p:cNvSpPr/>
            <p:nvPr>
              <p:custDataLst>
                <p:tags r:id="rId180"/>
              </p:custDataLst>
            </p:nvPr>
          </p:nvSpPr>
          <p:spPr>
            <a:xfrm>
              <a:off x="2165350" y="19494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5727" y="6466"/>
                  </a:lnTo>
                  <a:lnTo>
                    <a:pt x="54565" y="450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66"/>
            <p:cNvSpPr/>
            <p:nvPr>
              <p:custDataLst>
                <p:tags r:id="rId181"/>
              </p:custDataLst>
            </p:nvPr>
          </p:nvSpPr>
          <p:spPr>
            <a:xfrm>
              <a:off x="1975733" y="1780692"/>
              <a:ext cx="56268" cy="73509"/>
            </a:xfrm>
            <a:custGeom>
              <a:avLst/>
              <a:gdLst/>
              <a:ahLst/>
              <a:cxnLst/>
              <a:rect l="0" t="0" r="0" b="0"/>
              <a:pathLst>
                <a:path w="56268" h="73509">
                  <a:moveTo>
                    <a:pt x="5467" y="3658"/>
                  </a:moveTo>
                  <a:lnTo>
                    <a:pt x="5467" y="3658"/>
                  </a:lnTo>
                  <a:lnTo>
                    <a:pt x="5467" y="0"/>
                  </a:lnTo>
                  <a:lnTo>
                    <a:pt x="3586" y="24104"/>
                  </a:lnTo>
                  <a:lnTo>
                    <a:pt x="0" y="41642"/>
                  </a:lnTo>
                  <a:lnTo>
                    <a:pt x="411" y="43797"/>
                  </a:lnTo>
                  <a:lnTo>
                    <a:pt x="1391" y="45234"/>
                  </a:lnTo>
                  <a:lnTo>
                    <a:pt x="2750" y="46192"/>
                  </a:lnTo>
                  <a:lnTo>
                    <a:pt x="8022" y="45375"/>
                  </a:lnTo>
                  <a:lnTo>
                    <a:pt x="11404" y="44169"/>
                  </a:lnTo>
                  <a:lnTo>
                    <a:pt x="17043" y="39067"/>
                  </a:lnTo>
                  <a:lnTo>
                    <a:pt x="37188" y="7351"/>
                  </a:lnTo>
                  <a:lnTo>
                    <a:pt x="39314" y="6120"/>
                  </a:lnTo>
                  <a:lnTo>
                    <a:pt x="40732" y="7416"/>
                  </a:lnTo>
                  <a:lnTo>
                    <a:pt x="47682" y="35590"/>
                  </a:lnTo>
                  <a:lnTo>
                    <a:pt x="50426" y="62049"/>
                  </a:lnTo>
                  <a:lnTo>
                    <a:pt x="56267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67"/>
            <p:cNvSpPr/>
            <p:nvPr>
              <p:custDataLst>
                <p:tags r:id="rId182"/>
              </p:custDataLst>
            </p:nvPr>
          </p:nvSpPr>
          <p:spPr>
            <a:xfrm>
              <a:off x="1993900" y="19812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368"/>
            <p:cNvSpPr/>
            <p:nvPr>
              <p:custDataLst>
                <p:tags r:id="rId183"/>
              </p:custDataLst>
            </p:nvPr>
          </p:nvSpPr>
          <p:spPr>
            <a:xfrm>
              <a:off x="1949450" y="2051050"/>
              <a:ext cx="50213" cy="99689"/>
            </a:xfrm>
            <a:custGeom>
              <a:avLst/>
              <a:gdLst/>
              <a:ahLst/>
              <a:cxnLst/>
              <a:rect l="0" t="0" r="0" b="0"/>
              <a:pathLst>
                <a:path w="50213" h="99689">
                  <a:moveTo>
                    <a:pt x="44450" y="0"/>
                  </a:moveTo>
                  <a:lnTo>
                    <a:pt x="44450" y="0"/>
                  </a:lnTo>
                  <a:lnTo>
                    <a:pt x="45156" y="10844"/>
                  </a:lnTo>
                  <a:lnTo>
                    <a:pt x="50212" y="40480"/>
                  </a:lnTo>
                  <a:lnTo>
                    <a:pt x="49920" y="57150"/>
                  </a:lnTo>
                  <a:lnTo>
                    <a:pt x="41939" y="83526"/>
                  </a:lnTo>
                  <a:lnTo>
                    <a:pt x="36043" y="91921"/>
                  </a:lnTo>
                  <a:lnTo>
                    <a:pt x="29425" y="97298"/>
                  </a:lnTo>
                  <a:lnTo>
                    <a:pt x="24131" y="99688"/>
                  </a:lnTo>
                  <a:lnTo>
                    <a:pt x="21027" y="98914"/>
                  </a:lnTo>
                  <a:lnTo>
                    <a:pt x="13814" y="94292"/>
                  </a:lnTo>
                  <a:lnTo>
                    <a:pt x="7786" y="83770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369"/>
            <p:cNvSpPr/>
            <p:nvPr>
              <p:custDataLst>
                <p:tags r:id="rId184"/>
              </p:custDataLst>
            </p:nvPr>
          </p:nvSpPr>
          <p:spPr>
            <a:xfrm>
              <a:off x="1828800" y="1943100"/>
              <a:ext cx="94841" cy="254532"/>
            </a:xfrm>
            <a:custGeom>
              <a:avLst/>
              <a:gdLst/>
              <a:ahLst/>
              <a:cxnLst/>
              <a:rect l="0" t="0" r="0" b="0"/>
              <a:pathLst>
                <a:path w="94841" h="254532">
                  <a:moveTo>
                    <a:pt x="44450" y="0"/>
                  </a:moveTo>
                  <a:lnTo>
                    <a:pt x="44450" y="0"/>
                  </a:lnTo>
                  <a:lnTo>
                    <a:pt x="35612" y="24419"/>
                  </a:lnTo>
                  <a:lnTo>
                    <a:pt x="35348" y="35782"/>
                  </a:lnTo>
                  <a:lnTo>
                    <a:pt x="38288" y="45536"/>
                  </a:lnTo>
                  <a:lnTo>
                    <a:pt x="44298" y="54575"/>
                  </a:lnTo>
                  <a:lnTo>
                    <a:pt x="48582" y="56845"/>
                  </a:lnTo>
                  <a:lnTo>
                    <a:pt x="58987" y="57485"/>
                  </a:lnTo>
                  <a:lnTo>
                    <a:pt x="73373" y="53878"/>
                  </a:lnTo>
                  <a:lnTo>
                    <a:pt x="80353" y="46524"/>
                  </a:lnTo>
                  <a:lnTo>
                    <a:pt x="90583" y="27926"/>
                  </a:lnTo>
                  <a:lnTo>
                    <a:pt x="94636" y="7022"/>
                  </a:lnTo>
                  <a:lnTo>
                    <a:pt x="94840" y="6798"/>
                  </a:lnTo>
                  <a:lnTo>
                    <a:pt x="91758" y="13225"/>
                  </a:lnTo>
                  <a:lnTo>
                    <a:pt x="89465" y="40294"/>
                  </a:lnTo>
                  <a:lnTo>
                    <a:pt x="89151" y="64005"/>
                  </a:lnTo>
                  <a:lnTo>
                    <a:pt x="89012" y="94769"/>
                  </a:lnTo>
                  <a:lnTo>
                    <a:pt x="88974" y="111863"/>
                  </a:lnTo>
                  <a:lnTo>
                    <a:pt x="88950" y="128197"/>
                  </a:lnTo>
                  <a:lnTo>
                    <a:pt x="88922" y="159517"/>
                  </a:lnTo>
                  <a:lnTo>
                    <a:pt x="87028" y="189900"/>
                  </a:lnTo>
                  <a:lnTo>
                    <a:pt x="83129" y="217045"/>
                  </a:lnTo>
                  <a:lnTo>
                    <a:pt x="73001" y="242815"/>
                  </a:lnTo>
                  <a:lnTo>
                    <a:pt x="65136" y="252086"/>
                  </a:lnTo>
                  <a:lnTo>
                    <a:pt x="60357" y="254135"/>
                  </a:lnTo>
                  <a:lnTo>
                    <a:pt x="49403" y="254531"/>
                  </a:lnTo>
                  <a:lnTo>
                    <a:pt x="31336" y="247415"/>
                  </a:lnTo>
                  <a:lnTo>
                    <a:pt x="15948" y="232999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370"/>
            <p:cNvSpPr/>
            <p:nvPr>
              <p:custDataLst>
                <p:tags r:id="rId185"/>
              </p:custDataLst>
            </p:nvPr>
          </p:nvSpPr>
          <p:spPr>
            <a:xfrm>
              <a:off x="1685913" y="1849256"/>
              <a:ext cx="92088" cy="182745"/>
            </a:xfrm>
            <a:custGeom>
              <a:avLst/>
              <a:gdLst/>
              <a:ahLst/>
              <a:cxnLst/>
              <a:rect l="0" t="0" r="0" b="0"/>
              <a:pathLst>
                <a:path w="92088" h="182745">
                  <a:moveTo>
                    <a:pt x="15887" y="17644"/>
                  </a:moveTo>
                  <a:lnTo>
                    <a:pt x="15887" y="17644"/>
                  </a:lnTo>
                  <a:lnTo>
                    <a:pt x="26732" y="8210"/>
                  </a:lnTo>
                  <a:lnTo>
                    <a:pt x="42619" y="1757"/>
                  </a:lnTo>
                  <a:lnTo>
                    <a:pt x="54579" y="0"/>
                  </a:lnTo>
                  <a:lnTo>
                    <a:pt x="59321" y="1648"/>
                  </a:lnTo>
                  <a:lnTo>
                    <a:pt x="66470" y="9123"/>
                  </a:lnTo>
                  <a:lnTo>
                    <a:pt x="71092" y="31974"/>
                  </a:lnTo>
                  <a:lnTo>
                    <a:pt x="65719" y="61087"/>
                  </a:lnTo>
                  <a:lnTo>
                    <a:pt x="48448" y="92056"/>
                  </a:lnTo>
                  <a:lnTo>
                    <a:pt x="33416" y="114922"/>
                  </a:lnTo>
                  <a:lnTo>
                    <a:pt x="12849" y="145950"/>
                  </a:lnTo>
                  <a:lnTo>
                    <a:pt x="1581" y="166668"/>
                  </a:lnTo>
                  <a:lnTo>
                    <a:pt x="0" y="172027"/>
                  </a:lnTo>
                  <a:lnTo>
                    <a:pt x="357" y="175599"/>
                  </a:lnTo>
                  <a:lnTo>
                    <a:pt x="2006" y="177981"/>
                  </a:lnTo>
                  <a:lnTo>
                    <a:pt x="4516" y="179568"/>
                  </a:lnTo>
                  <a:lnTo>
                    <a:pt x="18162" y="181803"/>
                  </a:lnTo>
                  <a:lnTo>
                    <a:pt x="49759" y="178194"/>
                  </a:lnTo>
                  <a:lnTo>
                    <a:pt x="66218" y="177633"/>
                  </a:lnTo>
                  <a:lnTo>
                    <a:pt x="92087" y="182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63"/>
          <p:cNvGrpSpPr/>
          <p:nvPr/>
        </p:nvGrpSpPr>
        <p:grpSpPr>
          <a:xfrm>
            <a:off x="3105150" y="2247900"/>
            <a:ext cx="82551" cy="44451"/>
            <a:chOff x="3105150" y="2247900"/>
            <a:chExt cx="82551" cy="44451"/>
          </a:xfrm>
        </p:grpSpPr>
        <p:sp>
          <p:nvSpPr>
            <p:cNvPr id="58" name="SMARTInkShape-371"/>
            <p:cNvSpPr/>
            <p:nvPr>
              <p:custDataLst>
                <p:tags r:id="rId164"/>
              </p:custDataLst>
            </p:nvPr>
          </p:nvSpPr>
          <p:spPr>
            <a:xfrm>
              <a:off x="3117850" y="22796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5775" y="7630"/>
                  </a:lnTo>
                  <a:lnTo>
                    <a:pt x="15901" y="2574"/>
                  </a:lnTo>
                  <a:lnTo>
                    <a:pt x="45381" y="22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372"/>
            <p:cNvSpPr/>
            <p:nvPr>
              <p:custDataLst>
                <p:tags r:id="rId165"/>
              </p:custDataLst>
            </p:nvPr>
          </p:nvSpPr>
          <p:spPr>
            <a:xfrm>
              <a:off x="3105150" y="22479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6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64"/>
          <p:cNvGrpSpPr/>
          <p:nvPr/>
        </p:nvGrpSpPr>
        <p:grpSpPr>
          <a:xfrm>
            <a:off x="3494059" y="2010314"/>
            <a:ext cx="220692" cy="259293"/>
            <a:chOff x="3494059" y="2010314"/>
            <a:chExt cx="220692" cy="259293"/>
          </a:xfrm>
        </p:grpSpPr>
        <p:sp>
          <p:nvSpPr>
            <p:cNvPr id="61" name="SMARTInkShape-373"/>
            <p:cNvSpPr/>
            <p:nvPr>
              <p:custDataLst>
                <p:tags r:id="rId162"/>
              </p:custDataLst>
            </p:nvPr>
          </p:nvSpPr>
          <p:spPr>
            <a:xfrm>
              <a:off x="3656494" y="2010314"/>
              <a:ext cx="58257" cy="95176"/>
            </a:xfrm>
            <a:custGeom>
              <a:avLst/>
              <a:gdLst/>
              <a:ahLst/>
              <a:cxnLst/>
              <a:rect l="0" t="0" r="0" b="0"/>
              <a:pathLst>
                <a:path w="58257" h="95176">
                  <a:moveTo>
                    <a:pt x="7456" y="15336"/>
                  </a:moveTo>
                  <a:lnTo>
                    <a:pt x="7456" y="15336"/>
                  </a:lnTo>
                  <a:lnTo>
                    <a:pt x="10827" y="11965"/>
                  </a:lnTo>
                  <a:lnTo>
                    <a:pt x="12482" y="8428"/>
                  </a:lnTo>
                  <a:lnTo>
                    <a:pt x="12923" y="6498"/>
                  </a:lnTo>
                  <a:lnTo>
                    <a:pt x="19058" y="2471"/>
                  </a:lnTo>
                  <a:lnTo>
                    <a:pt x="23657" y="409"/>
                  </a:lnTo>
                  <a:lnTo>
                    <a:pt x="32531" y="0"/>
                  </a:lnTo>
                  <a:lnTo>
                    <a:pt x="46354" y="2115"/>
                  </a:lnTo>
                  <a:lnTo>
                    <a:pt x="48205" y="3700"/>
                  </a:lnTo>
                  <a:lnTo>
                    <a:pt x="50261" y="9224"/>
                  </a:lnTo>
                  <a:lnTo>
                    <a:pt x="45530" y="18264"/>
                  </a:lnTo>
                  <a:lnTo>
                    <a:pt x="20022" y="47471"/>
                  </a:lnTo>
                  <a:lnTo>
                    <a:pt x="505" y="75516"/>
                  </a:lnTo>
                  <a:lnTo>
                    <a:pt x="0" y="78739"/>
                  </a:lnTo>
                  <a:lnTo>
                    <a:pt x="1074" y="80888"/>
                  </a:lnTo>
                  <a:lnTo>
                    <a:pt x="12937" y="87708"/>
                  </a:lnTo>
                  <a:lnTo>
                    <a:pt x="43701" y="91436"/>
                  </a:lnTo>
                  <a:lnTo>
                    <a:pt x="48377" y="94877"/>
                  </a:lnTo>
                  <a:lnTo>
                    <a:pt x="50259" y="95175"/>
                  </a:lnTo>
                  <a:lnTo>
                    <a:pt x="52219" y="94667"/>
                  </a:lnTo>
                  <a:lnTo>
                    <a:pt x="58256" y="91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374"/>
            <p:cNvSpPr/>
            <p:nvPr>
              <p:custDataLst>
                <p:tags r:id="rId163"/>
              </p:custDataLst>
            </p:nvPr>
          </p:nvSpPr>
          <p:spPr>
            <a:xfrm>
              <a:off x="3494059" y="2152650"/>
              <a:ext cx="125442" cy="116957"/>
            </a:xfrm>
            <a:custGeom>
              <a:avLst/>
              <a:gdLst/>
              <a:ahLst/>
              <a:cxnLst/>
              <a:rect l="0" t="0" r="0" b="0"/>
              <a:pathLst>
                <a:path w="125442" h="116957">
                  <a:moveTo>
                    <a:pt x="80991" y="0"/>
                  </a:moveTo>
                  <a:lnTo>
                    <a:pt x="80991" y="0"/>
                  </a:lnTo>
                  <a:lnTo>
                    <a:pt x="74249" y="0"/>
                  </a:lnTo>
                  <a:lnTo>
                    <a:pt x="56572" y="6742"/>
                  </a:lnTo>
                  <a:lnTo>
                    <a:pt x="36832" y="21048"/>
                  </a:lnTo>
                  <a:lnTo>
                    <a:pt x="11904" y="49914"/>
                  </a:lnTo>
                  <a:lnTo>
                    <a:pt x="1838" y="66164"/>
                  </a:lnTo>
                  <a:lnTo>
                    <a:pt x="0" y="73742"/>
                  </a:lnTo>
                  <a:lnTo>
                    <a:pt x="1721" y="87808"/>
                  </a:lnTo>
                  <a:lnTo>
                    <a:pt x="4861" y="93111"/>
                  </a:lnTo>
                  <a:lnTo>
                    <a:pt x="13994" y="100884"/>
                  </a:lnTo>
                  <a:lnTo>
                    <a:pt x="42880" y="111624"/>
                  </a:lnTo>
                  <a:lnTo>
                    <a:pt x="70953" y="116956"/>
                  </a:lnTo>
                  <a:lnTo>
                    <a:pt x="96753" y="113990"/>
                  </a:lnTo>
                  <a:lnTo>
                    <a:pt x="12544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65"/>
          <p:cNvGrpSpPr/>
          <p:nvPr/>
        </p:nvGrpSpPr>
        <p:grpSpPr>
          <a:xfrm>
            <a:off x="4064000" y="1695450"/>
            <a:ext cx="431801" cy="495095"/>
            <a:chOff x="4064000" y="1695450"/>
            <a:chExt cx="431801" cy="495095"/>
          </a:xfrm>
        </p:grpSpPr>
        <p:sp>
          <p:nvSpPr>
            <p:cNvPr id="64" name="SMARTInkShape-375"/>
            <p:cNvSpPr/>
            <p:nvPr>
              <p:custDataLst>
                <p:tags r:id="rId155"/>
              </p:custDataLst>
            </p:nvPr>
          </p:nvSpPr>
          <p:spPr>
            <a:xfrm>
              <a:off x="4340919" y="1924050"/>
              <a:ext cx="15182" cy="63501"/>
            </a:xfrm>
            <a:custGeom>
              <a:avLst/>
              <a:gdLst/>
              <a:ahLst/>
              <a:cxnLst/>
              <a:rect l="0" t="0" r="0" b="0"/>
              <a:pathLst>
                <a:path w="15182" h="63501">
                  <a:moveTo>
                    <a:pt x="15181" y="0"/>
                  </a:moveTo>
                  <a:lnTo>
                    <a:pt x="15181" y="0"/>
                  </a:lnTo>
                  <a:lnTo>
                    <a:pt x="15181" y="6742"/>
                  </a:lnTo>
                  <a:lnTo>
                    <a:pt x="3248" y="32638"/>
                  </a:lnTo>
                  <a:lnTo>
                    <a:pt x="0" y="43433"/>
                  </a:lnTo>
                  <a:lnTo>
                    <a:pt x="248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376"/>
            <p:cNvSpPr/>
            <p:nvPr>
              <p:custDataLst>
                <p:tags r:id="rId156"/>
              </p:custDataLst>
            </p:nvPr>
          </p:nvSpPr>
          <p:spPr>
            <a:xfrm>
              <a:off x="4464050" y="1900334"/>
              <a:ext cx="31751" cy="68167"/>
            </a:xfrm>
            <a:custGeom>
              <a:avLst/>
              <a:gdLst/>
              <a:ahLst/>
              <a:cxnLst/>
              <a:rect l="0" t="0" r="0" b="0"/>
              <a:pathLst>
                <a:path w="31751" h="68167">
                  <a:moveTo>
                    <a:pt x="0" y="49116"/>
                  </a:moveTo>
                  <a:lnTo>
                    <a:pt x="0" y="49116"/>
                  </a:lnTo>
                  <a:lnTo>
                    <a:pt x="706" y="38271"/>
                  </a:lnTo>
                  <a:lnTo>
                    <a:pt x="8838" y="13795"/>
                  </a:lnTo>
                  <a:lnTo>
                    <a:pt x="14746" y="6842"/>
                  </a:lnTo>
                  <a:lnTo>
                    <a:pt x="21371" y="2105"/>
                  </a:lnTo>
                  <a:lnTo>
                    <a:pt x="26666" y="0"/>
                  </a:lnTo>
                  <a:lnTo>
                    <a:pt x="28361" y="144"/>
                  </a:lnTo>
                  <a:lnTo>
                    <a:pt x="29491" y="946"/>
                  </a:lnTo>
                  <a:lnTo>
                    <a:pt x="30244" y="2186"/>
                  </a:lnTo>
                  <a:lnTo>
                    <a:pt x="26526" y="30088"/>
                  </a:lnTo>
                  <a:lnTo>
                    <a:pt x="26254" y="56044"/>
                  </a:lnTo>
                  <a:lnTo>
                    <a:pt x="31750" y="68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377"/>
            <p:cNvSpPr/>
            <p:nvPr>
              <p:custDataLst>
                <p:tags r:id="rId157"/>
              </p:custDataLst>
            </p:nvPr>
          </p:nvSpPr>
          <p:spPr>
            <a:xfrm>
              <a:off x="4337050" y="19494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8838" y="883"/>
                  </a:lnTo>
                  <a:lnTo>
                    <a:pt x="36058" y="3261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378"/>
            <p:cNvSpPr/>
            <p:nvPr>
              <p:custDataLst>
                <p:tags r:id="rId158"/>
              </p:custDataLst>
            </p:nvPr>
          </p:nvSpPr>
          <p:spPr>
            <a:xfrm>
              <a:off x="4273550" y="1879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6350" y="2979"/>
                  </a:lnTo>
                  <a:lnTo>
                    <a:pt x="5644" y="1986"/>
                  </a:lnTo>
                  <a:lnTo>
                    <a:pt x="4468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79"/>
            <p:cNvSpPr/>
            <p:nvPr>
              <p:custDataLst>
                <p:tags r:id="rId159"/>
              </p:custDataLst>
            </p:nvPr>
          </p:nvSpPr>
          <p:spPr>
            <a:xfrm>
              <a:off x="4235450" y="1924050"/>
              <a:ext cx="34652" cy="132274"/>
            </a:xfrm>
            <a:custGeom>
              <a:avLst/>
              <a:gdLst/>
              <a:ahLst/>
              <a:cxnLst/>
              <a:rect l="0" t="0" r="0" b="0"/>
              <a:pathLst>
                <a:path w="34652" h="132274">
                  <a:moveTo>
                    <a:pt x="25400" y="0"/>
                  </a:moveTo>
                  <a:lnTo>
                    <a:pt x="25400" y="0"/>
                  </a:lnTo>
                  <a:lnTo>
                    <a:pt x="28771" y="27790"/>
                  </a:lnTo>
                  <a:lnTo>
                    <a:pt x="30867" y="56368"/>
                  </a:lnTo>
                  <a:lnTo>
                    <a:pt x="31489" y="83808"/>
                  </a:lnTo>
                  <a:lnTo>
                    <a:pt x="34651" y="108930"/>
                  </a:lnTo>
                  <a:lnTo>
                    <a:pt x="26897" y="129716"/>
                  </a:lnTo>
                  <a:lnTo>
                    <a:pt x="25693" y="130927"/>
                  </a:lnTo>
                  <a:lnTo>
                    <a:pt x="22473" y="132273"/>
                  </a:lnTo>
                  <a:lnTo>
                    <a:pt x="16808" y="129109"/>
                  </a:lnTo>
                  <a:lnTo>
                    <a:pt x="13322" y="126289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380"/>
            <p:cNvSpPr/>
            <p:nvPr>
              <p:custDataLst>
                <p:tags r:id="rId160"/>
              </p:custDataLst>
            </p:nvPr>
          </p:nvSpPr>
          <p:spPr>
            <a:xfrm>
              <a:off x="4248228" y="1695450"/>
              <a:ext cx="38023" cy="82551"/>
            </a:xfrm>
            <a:custGeom>
              <a:avLst/>
              <a:gdLst/>
              <a:ahLst/>
              <a:cxnLst/>
              <a:rect l="0" t="0" r="0" b="0"/>
              <a:pathLst>
                <a:path w="38023" h="82551">
                  <a:moveTo>
                    <a:pt x="6272" y="0"/>
                  </a:moveTo>
                  <a:lnTo>
                    <a:pt x="6272" y="0"/>
                  </a:lnTo>
                  <a:lnTo>
                    <a:pt x="4391" y="12552"/>
                  </a:lnTo>
                  <a:lnTo>
                    <a:pt x="510" y="43725"/>
                  </a:lnTo>
                  <a:lnTo>
                    <a:pt x="0" y="63988"/>
                  </a:lnTo>
                  <a:lnTo>
                    <a:pt x="1385" y="64531"/>
                  </a:lnTo>
                  <a:lnTo>
                    <a:pt x="6687" y="61371"/>
                  </a:lnTo>
                  <a:lnTo>
                    <a:pt x="25656" y="42009"/>
                  </a:lnTo>
                  <a:lnTo>
                    <a:pt x="34358" y="28440"/>
                  </a:lnTo>
                  <a:lnTo>
                    <a:pt x="37298" y="20905"/>
                  </a:lnTo>
                  <a:lnTo>
                    <a:pt x="37700" y="23637"/>
                  </a:lnTo>
                  <a:lnTo>
                    <a:pt x="37807" y="26342"/>
                  </a:lnTo>
                  <a:lnTo>
                    <a:pt x="32536" y="52323"/>
                  </a:lnTo>
                  <a:lnTo>
                    <a:pt x="33937" y="60414"/>
                  </a:lnTo>
                  <a:lnTo>
                    <a:pt x="36207" y="67067"/>
                  </a:lnTo>
                  <a:lnTo>
                    <a:pt x="3802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381"/>
            <p:cNvSpPr/>
            <p:nvPr>
              <p:custDataLst>
                <p:tags r:id="rId161"/>
              </p:custDataLst>
            </p:nvPr>
          </p:nvSpPr>
          <p:spPr>
            <a:xfrm>
              <a:off x="4064000" y="1884404"/>
              <a:ext cx="114020" cy="306141"/>
            </a:xfrm>
            <a:custGeom>
              <a:avLst/>
              <a:gdLst/>
              <a:ahLst/>
              <a:cxnLst/>
              <a:rect l="0" t="0" r="0" b="0"/>
              <a:pathLst>
                <a:path w="114020" h="306141">
                  <a:moveTo>
                    <a:pt x="57150" y="7896"/>
                  </a:moveTo>
                  <a:lnTo>
                    <a:pt x="57150" y="7896"/>
                  </a:lnTo>
                  <a:lnTo>
                    <a:pt x="42844" y="7896"/>
                  </a:lnTo>
                  <a:lnTo>
                    <a:pt x="40557" y="10013"/>
                  </a:lnTo>
                  <a:lnTo>
                    <a:pt x="36135" y="18009"/>
                  </a:lnTo>
                  <a:lnTo>
                    <a:pt x="33049" y="31040"/>
                  </a:lnTo>
                  <a:lnTo>
                    <a:pt x="34027" y="35320"/>
                  </a:lnTo>
                  <a:lnTo>
                    <a:pt x="38877" y="43838"/>
                  </a:lnTo>
                  <a:lnTo>
                    <a:pt x="49541" y="53196"/>
                  </a:lnTo>
                  <a:lnTo>
                    <a:pt x="54194" y="54324"/>
                  </a:lnTo>
                  <a:lnTo>
                    <a:pt x="65008" y="53696"/>
                  </a:lnTo>
                  <a:lnTo>
                    <a:pt x="74988" y="49183"/>
                  </a:lnTo>
                  <a:lnTo>
                    <a:pt x="84128" y="41768"/>
                  </a:lnTo>
                  <a:lnTo>
                    <a:pt x="96501" y="25693"/>
                  </a:lnTo>
                  <a:lnTo>
                    <a:pt x="109674" y="1773"/>
                  </a:lnTo>
                  <a:lnTo>
                    <a:pt x="111216" y="286"/>
                  </a:lnTo>
                  <a:lnTo>
                    <a:pt x="112244" y="0"/>
                  </a:lnTo>
                  <a:lnTo>
                    <a:pt x="112930" y="516"/>
                  </a:lnTo>
                  <a:lnTo>
                    <a:pt x="113324" y="28807"/>
                  </a:lnTo>
                  <a:lnTo>
                    <a:pt x="110809" y="55760"/>
                  </a:lnTo>
                  <a:lnTo>
                    <a:pt x="110561" y="72261"/>
                  </a:lnTo>
                  <a:lnTo>
                    <a:pt x="111102" y="90317"/>
                  </a:lnTo>
                  <a:lnTo>
                    <a:pt x="112168" y="109410"/>
                  </a:lnTo>
                  <a:lnTo>
                    <a:pt x="112879" y="128489"/>
                  </a:lnTo>
                  <a:lnTo>
                    <a:pt x="113352" y="147558"/>
                  </a:lnTo>
                  <a:lnTo>
                    <a:pt x="113668" y="166620"/>
                  </a:lnTo>
                  <a:lnTo>
                    <a:pt x="113879" y="184268"/>
                  </a:lnTo>
                  <a:lnTo>
                    <a:pt x="114019" y="200972"/>
                  </a:lnTo>
                  <a:lnTo>
                    <a:pt x="112764" y="231291"/>
                  </a:lnTo>
                  <a:lnTo>
                    <a:pt x="107503" y="256525"/>
                  </a:lnTo>
                  <a:lnTo>
                    <a:pt x="93236" y="283823"/>
                  </a:lnTo>
                  <a:lnTo>
                    <a:pt x="75604" y="301946"/>
                  </a:lnTo>
                  <a:lnTo>
                    <a:pt x="68747" y="304824"/>
                  </a:lnTo>
                  <a:lnTo>
                    <a:pt x="53602" y="306140"/>
                  </a:lnTo>
                  <a:lnTo>
                    <a:pt x="39346" y="302491"/>
                  </a:lnTo>
                  <a:lnTo>
                    <a:pt x="32580" y="299543"/>
                  </a:lnTo>
                  <a:lnTo>
                    <a:pt x="21300" y="286859"/>
                  </a:lnTo>
                  <a:lnTo>
                    <a:pt x="8899" y="261767"/>
                  </a:lnTo>
                  <a:lnTo>
                    <a:pt x="0" y="2364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66"/>
          <p:cNvGrpSpPr/>
          <p:nvPr/>
        </p:nvGrpSpPr>
        <p:grpSpPr>
          <a:xfrm>
            <a:off x="4667250" y="1651000"/>
            <a:ext cx="571501" cy="402867"/>
            <a:chOff x="4667250" y="1651000"/>
            <a:chExt cx="571501" cy="402867"/>
          </a:xfrm>
        </p:grpSpPr>
        <p:sp>
          <p:nvSpPr>
            <p:cNvPr id="72" name="SMARTInkShape-382"/>
            <p:cNvSpPr/>
            <p:nvPr>
              <p:custDataLst>
                <p:tags r:id="rId149"/>
              </p:custDataLst>
            </p:nvPr>
          </p:nvSpPr>
          <p:spPr>
            <a:xfrm>
              <a:off x="5187973" y="1651000"/>
              <a:ext cx="50778" cy="63501"/>
            </a:xfrm>
            <a:custGeom>
              <a:avLst/>
              <a:gdLst/>
              <a:ahLst/>
              <a:cxnLst/>
              <a:rect l="0" t="0" r="0" b="0"/>
              <a:pathLst>
                <a:path w="50778" h="63501">
                  <a:moveTo>
                    <a:pt x="6327" y="0"/>
                  </a:moveTo>
                  <a:lnTo>
                    <a:pt x="6327" y="0"/>
                  </a:lnTo>
                  <a:lnTo>
                    <a:pt x="1963" y="10139"/>
                  </a:lnTo>
                  <a:lnTo>
                    <a:pt x="29" y="40835"/>
                  </a:lnTo>
                  <a:lnTo>
                    <a:pt x="0" y="42843"/>
                  </a:lnTo>
                  <a:lnTo>
                    <a:pt x="3750" y="41854"/>
                  </a:lnTo>
                  <a:lnTo>
                    <a:pt x="21026" y="32100"/>
                  </a:lnTo>
                  <a:lnTo>
                    <a:pt x="43625" y="13397"/>
                  </a:lnTo>
                  <a:lnTo>
                    <a:pt x="40818" y="16278"/>
                  </a:lnTo>
                  <a:lnTo>
                    <a:pt x="38889" y="28341"/>
                  </a:lnTo>
                  <a:lnTo>
                    <a:pt x="41688" y="41951"/>
                  </a:lnTo>
                  <a:lnTo>
                    <a:pt x="5077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383"/>
            <p:cNvSpPr/>
            <p:nvPr>
              <p:custDataLst>
                <p:tags r:id="rId150"/>
              </p:custDataLst>
            </p:nvPr>
          </p:nvSpPr>
          <p:spPr>
            <a:xfrm>
              <a:off x="5213350" y="1816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384"/>
            <p:cNvSpPr/>
            <p:nvPr>
              <p:custDataLst>
                <p:tags r:id="rId151"/>
              </p:custDataLst>
            </p:nvPr>
          </p:nvSpPr>
          <p:spPr>
            <a:xfrm>
              <a:off x="5187950" y="1873250"/>
              <a:ext cx="25227" cy="99846"/>
            </a:xfrm>
            <a:custGeom>
              <a:avLst/>
              <a:gdLst/>
              <a:ahLst/>
              <a:cxnLst/>
              <a:rect l="0" t="0" r="0" b="0"/>
              <a:pathLst>
                <a:path w="25227" h="99846">
                  <a:moveTo>
                    <a:pt x="19050" y="0"/>
                  </a:moveTo>
                  <a:lnTo>
                    <a:pt x="19050" y="0"/>
                  </a:lnTo>
                  <a:lnTo>
                    <a:pt x="22421" y="3371"/>
                  </a:lnTo>
                  <a:lnTo>
                    <a:pt x="24077" y="8789"/>
                  </a:lnTo>
                  <a:lnTo>
                    <a:pt x="25226" y="33613"/>
                  </a:lnTo>
                  <a:lnTo>
                    <a:pt x="23484" y="62405"/>
                  </a:lnTo>
                  <a:lnTo>
                    <a:pt x="14414" y="92715"/>
                  </a:lnTo>
                  <a:lnTo>
                    <a:pt x="13038" y="99845"/>
                  </a:lnTo>
                  <a:lnTo>
                    <a:pt x="9087" y="9705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385"/>
            <p:cNvSpPr/>
            <p:nvPr>
              <p:custDataLst>
                <p:tags r:id="rId152"/>
              </p:custDataLst>
            </p:nvPr>
          </p:nvSpPr>
          <p:spPr>
            <a:xfrm>
              <a:off x="5022850" y="1809750"/>
              <a:ext cx="105648" cy="244117"/>
            </a:xfrm>
            <a:custGeom>
              <a:avLst/>
              <a:gdLst/>
              <a:ahLst/>
              <a:cxnLst/>
              <a:rect l="0" t="0" r="0" b="0"/>
              <a:pathLst>
                <a:path w="105648" h="244117">
                  <a:moveTo>
                    <a:pt x="44450" y="0"/>
                  </a:moveTo>
                  <a:lnTo>
                    <a:pt x="44450" y="0"/>
                  </a:lnTo>
                  <a:lnTo>
                    <a:pt x="41079" y="3371"/>
                  </a:lnTo>
                  <a:lnTo>
                    <a:pt x="39424" y="8789"/>
                  </a:lnTo>
                  <a:lnTo>
                    <a:pt x="38361" y="30507"/>
                  </a:lnTo>
                  <a:lnTo>
                    <a:pt x="41549" y="47061"/>
                  </a:lnTo>
                  <a:lnTo>
                    <a:pt x="46923" y="54547"/>
                  </a:lnTo>
                  <a:lnTo>
                    <a:pt x="50332" y="57532"/>
                  </a:lnTo>
                  <a:lnTo>
                    <a:pt x="54016" y="58110"/>
                  </a:lnTo>
                  <a:lnTo>
                    <a:pt x="57883" y="57084"/>
                  </a:lnTo>
                  <a:lnTo>
                    <a:pt x="77599" y="45299"/>
                  </a:lnTo>
                  <a:lnTo>
                    <a:pt x="85758" y="35655"/>
                  </a:lnTo>
                  <a:lnTo>
                    <a:pt x="99443" y="8574"/>
                  </a:lnTo>
                  <a:lnTo>
                    <a:pt x="100162" y="5716"/>
                  </a:lnTo>
                  <a:lnTo>
                    <a:pt x="101347" y="4516"/>
                  </a:lnTo>
                  <a:lnTo>
                    <a:pt x="102843" y="4422"/>
                  </a:lnTo>
                  <a:lnTo>
                    <a:pt x="104545" y="5064"/>
                  </a:lnTo>
                  <a:lnTo>
                    <a:pt x="104555" y="13305"/>
                  </a:lnTo>
                  <a:lnTo>
                    <a:pt x="103619" y="27080"/>
                  </a:lnTo>
                  <a:lnTo>
                    <a:pt x="105647" y="57491"/>
                  </a:lnTo>
                  <a:lnTo>
                    <a:pt x="103869" y="88346"/>
                  </a:lnTo>
                  <a:lnTo>
                    <a:pt x="102407" y="104758"/>
                  </a:lnTo>
                  <a:lnTo>
                    <a:pt x="100727" y="121345"/>
                  </a:lnTo>
                  <a:lnTo>
                    <a:pt x="98901" y="138046"/>
                  </a:lnTo>
                  <a:lnTo>
                    <a:pt x="94992" y="167893"/>
                  </a:lnTo>
                  <a:lnTo>
                    <a:pt x="90196" y="193858"/>
                  </a:lnTo>
                  <a:lnTo>
                    <a:pt x="79563" y="222931"/>
                  </a:lnTo>
                  <a:lnTo>
                    <a:pt x="71580" y="235723"/>
                  </a:lnTo>
                  <a:lnTo>
                    <a:pt x="66770" y="239699"/>
                  </a:lnTo>
                  <a:lnTo>
                    <a:pt x="55781" y="244116"/>
                  </a:lnTo>
                  <a:lnTo>
                    <a:pt x="43842" y="242316"/>
                  </a:lnTo>
                  <a:lnTo>
                    <a:pt x="37695" y="239861"/>
                  </a:lnTo>
                  <a:lnTo>
                    <a:pt x="27101" y="227725"/>
                  </a:lnTo>
                  <a:lnTo>
                    <a:pt x="12174" y="197932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386"/>
            <p:cNvSpPr/>
            <p:nvPr>
              <p:custDataLst>
                <p:tags r:id="rId153"/>
              </p:custDataLst>
            </p:nvPr>
          </p:nvSpPr>
          <p:spPr>
            <a:xfrm>
              <a:off x="4875487" y="1715906"/>
              <a:ext cx="96564" cy="184098"/>
            </a:xfrm>
            <a:custGeom>
              <a:avLst/>
              <a:gdLst/>
              <a:ahLst/>
              <a:cxnLst/>
              <a:rect l="0" t="0" r="0" b="0"/>
              <a:pathLst>
                <a:path w="96564" h="184098">
                  <a:moveTo>
                    <a:pt x="33063" y="17644"/>
                  </a:moveTo>
                  <a:lnTo>
                    <a:pt x="33063" y="17644"/>
                  </a:lnTo>
                  <a:lnTo>
                    <a:pt x="43907" y="8210"/>
                  </a:lnTo>
                  <a:lnTo>
                    <a:pt x="59089" y="1757"/>
                  </a:lnTo>
                  <a:lnTo>
                    <a:pt x="68384" y="0"/>
                  </a:lnTo>
                  <a:lnTo>
                    <a:pt x="72838" y="942"/>
                  </a:lnTo>
                  <a:lnTo>
                    <a:pt x="81550" y="5752"/>
                  </a:lnTo>
                  <a:lnTo>
                    <a:pt x="84437" y="10422"/>
                  </a:lnTo>
                  <a:lnTo>
                    <a:pt x="87646" y="23136"/>
                  </a:lnTo>
                  <a:lnTo>
                    <a:pt x="82710" y="49532"/>
                  </a:lnTo>
                  <a:lnTo>
                    <a:pt x="70415" y="71328"/>
                  </a:lnTo>
                  <a:lnTo>
                    <a:pt x="53897" y="95126"/>
                  </a:lnTo>
                  <a:lnTo>
                    <a:pt x="37149" y="119814"/>
                  </a:lnTo>
                  <a:lnTo>
                    <a:pt x="15224" y="150771"/>
                  </a:lnTo>
                  <a:lnTo>
                    <a:pt x="2063" y="171075"/>
                  </a:lnTo>
                  <a:lnTo>
                    <a:pt x="402" y="175670"/>
                  </a:lnTo>
                  <a:lnTo>
                    <a:pt x="0" y="179439"/>
                  </a:lnTo>
                  <a:lnTo>
                    <a:pt x="438" y="182658"/>
                  </a:lnTo>
                  <a:lnTo>
                    <a:pt x="3552" y="184097"/>
                  </a:lnTo>
                  <a:lnTo>
                    <a:pt x="14538" y="183816"/>
                  </a:lnTo>
                  <a:lnTo>
                    <a:pt x="43331" y="176320"/>
                  </a:lnTo>
                  <a:lnTo>
                    <a:pt x="75072" y="166920"/>
                  </a:lnTo>
                  <a:lnTo>
                    <a:pt x="96563" y="163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387"/>
            <p:cNvSpPr/>
            <p:nvPr>
              <p:custDataLst>
                <p:tags r:id="rId154"/>
              </p:custDataLst>
            </p:nvPr>
          </p:nvSpPr>
          <p:spPr>
            <a:xfrm>
              <a:off x="4667250" y="18415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7146" y="6350"/>
                  </a:lnTo>
                  <a:lnTo>
                    <a:pt x="53026" y="446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SMARTInkShape-Group67"/>
          <p:cNvGrpSpPr/>
          <p:nvPr/>
        </p:nvGrpSpPr>
        <p:grpSpPr>
          <a:xfrm>
            <a:off x="4197350" y="1600200"/>
            <a:ext cx="1974851" cy="869951"/>
            <a:chOff x="4197350" y="1600200"/>
            <a:chExt cx="1974851" cy="869951"/>
          </a:xfrm>
        </p:grpSpPr>
        <p:sp>
          <p:nvSpPr>
            <p:cNvPr id="79" name="SMARTInkShape-388"/>
            <p:cNvSpPr/>
            <p:nvPr>
              <p:custDataLst>
                <p:tags r:id="rId134"/>
              </p:custDataLst>
            </p:nvPr>
          </p:nvSpPr>
          <p:spPr>
            <a:xfrm>
              <a:off x="5823910" y="1600200"/>
              <a:ext cx="62541" cy="57151"/>
            </a:xfrm>
            <a:custGeom>
              <a:avLst/>
              <a:gdLst/>
              <a:ahLst/>
              <a:cxnLst/>
              <a:rect l="0" t="0" r="0" b="0"/>
              <a:pathLst>
                <a:path w="62541" h="57151">
                  <a:moveTo>
                    <a:pt x="11740" y="0"/>
                  </a:moveTo>
                  <a:lnTo>
                    <a:pt x="11740" y="0"/>
                  </a:lnTo>
                  <a:lnTo>
                    <a:pt x="8369" y="3371"/>
                  </a:lnTo>
                  <a:lnTo>
                    <a:pt x="0" y="33376"/>
                  </a:lnTo>
                  <a:lnTo>
                    <a:pt x="386" y="34951"/>
                  </a:lnTo>
                  <a:lnTo>
                    <a:pt x="1348" y="36001"/>
                  </a:lnTo>
                  <a:lnTo>
                    <a:pt x="2696" y="36700"/>
                  </a:lnTo>
                  <a:lnTo>
                    <a:pt x="7955" y="35596"/>
                  </a:lnTo>
                  <a:lnTo>
                    <a:pt x="16968" y="31008"/>
                  </a:lnTo>
                  <a:lnTo>
                    <a:pt x="29471" y="20261"/>
                  </a:lnTo>
                  <a:lnTo>
                    <a:pt x="32085" y="19588"/>
                  </a:lnTo>
                  <a:lnTo>
                    <a:pt x="33770" y="19409"/>
                  </a:lnTo>
                  <a:lnTo>
                    <a:pt x="34894" y="19995"/>
                  </a:lnTo>
                  <a:lnTo>
                    <a:pt x="35642" y="21091"/>
                  </a:lnTo>
                  <a:lnTo>
                    <a:pt x="36142" y="22527"/>
                  </a:lnTo>
                  <a:lnTo>
                    <a:pt x="47061" y="36955"/>
                  </a:lnTo>
                  <a:lnTo>
                    <a:pt x="49310" y="41825"/>
                  </a:lnTo>
                  <a:lnTo>
                    <a:pt x="52662" y="46341"/>
                  </a:lnTo>
                  <a:lnTo>
                    <a:pt x="56504" y="48818"/>
                  </a:lnTo>
                  <a:lnTo>
                    <a:pt x="58516" y="49479"/>
                  </a:lnTo>
                  <a:lnTo>
                    <a:pt x="59857" y="50625"/>
                  </a:lnTo>
                  <a:lnTo>
                    <a:pt x="6254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389"/>
            <p:cNvSpPr/>
            <p:nvPr>
              <p:custDataLst>
                <p:tags r:id="rId135"/>
              </p:custDataLst>
            </p:nvPr>
          </p:nvSpPr>
          <p:spPr>
            <a:xfrm>
              <a:off x="5994400" y="1798272"/>
              <a:ext cx="44451" cy="49579"/>
            </a:xfrm>
            <a:custGeom>
              <a:avLst/>
              <a:gdLst/>
              <a:ahLst/>
              <a:cxnLst/>
              <a:rect l="0" t="0" r="0" b="0"/>
              <a:pathLst>
                <a:path w="44451" h="49579">
                  <a:moveTo>
                    <a:pt x="0" y="17828"/>
                  </a:moveTo>
                  <a:lnTo>
                    <a:pt x="0" y="17828"/>
                  </a:lnTo>
                  <a:lnTo>
                    <a:pt x="3371" y="17828"/>
                  </a:lnTo>
                  <a:lnTo>
                    <a:pt x="6907" y="15947"/>
                  </a:lnTo>
                  <a:lnTo>
                    <a:pt x="29066" y="1527"/>
                  </a:lnTo>
                  <a:lnTo>
                    <a:pt x="33615" y="0"/>
                  </a:lnTo>
                  <a:lnTo>
                    <a:pt x="35816" y="1003"/>
                  </a:lnTo>
                  <a:lnTo>
                    <a:pt x="40142" y="5882"/>
                  </a:lnTo>
                  <a:lnTo>
                    <a:pt x="42535" y="12754"/>
                  </a:lnTo>
                  <a:lnTo>
                    <a:pt x="43173" y="16562"/>
                  </a:lnTo>
                  <a:lnTo>
                    <a:pt x="42001" y="24556"/>
                  </a:lnTo>
                  <a:lnTo>
                    <a:pt x="40701" y="28663"/>
                  </a:lnTo>
                  <a:lnTo>
                    <a:pt x="41137" y="36990"/>
                  </a:lnTo>
                  <a:lnTo>
                    <a:pt x="44450" y="49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390"/>
            <p:cNvSpPr/>
            <p:nvPr>
              <p:custDataLst>
                <p:tags r:id="rId136"/>
              </p:custDataLst>
            </p:nvPr>
          </p:nvSpPr>
          <p:spPr>
            <a:xfrm>
              <a:off x="5918200" y="18288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2" y="4364"/>
                  </a:lnTo>
                  <a:lnTo>
                    <a:pt x="14305" y="6088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391"/>
            <p:cNvSpPr/>
            <p:nvPr>
              <p:custDataLst>
                <p:tags r:id="rId137"/>
              </p:custDataLst>
            </p:nvPr>
          </p:nvSpPr>
          <p:spPr>
            <a:xfrm>
              <a:off x="5854700" y="17653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392"/>
            <p:cNvSpPr/>
            <p:nvPr>
              <p:custDataLst>
                <p:tags r:id="rId138"/>
              </p:custDataLst>
            </p:nvPr>
          </p:nvSpPr>
          <p:spPr>
            <a:xfrm>
              <a:off x="5029963" y="2307741"/>
              <a:ext cx="121669" cy="98337"/>
            </a:xfrm>
            <a:custGeom>
              <a:avLst/>
              <a:gdLst/>
              <a:ahLst/>
              <a:cxnLst/>
              <a:rect l="0" t="0" r="0" b="0"/>
              <a:pathLst>
                <a:path w="121669" h="98337">
                  <a:moveTo>
                    <a:pt x="62737" y="3659"/>
                  </a:moveTo>
                  <a:lnTo>
                    <a:pt x="62737" y="3659"/>
                  </a:lnTo>
                  <a:lnTo>
                    <a:pt x="62737" y="288"/>
                  </a:lnTo>
                  <a:lnTo>
                    <a:pt x="62032" y="0"/>
                  </a:lnTo>
                  <a:lnTo>
                    <a:pt x="59366" y="1563"/>
                  </a:lnTo>
                  <a:lnTo>
                    <a:pt x="41083" y="25987"/>
                  </a:lnTo>
                  <a:lnTo>
                    <a:pt x="21144" y="57223"/>
                  </a:lnTo>
                  <a:lnTo>
                    <a:pt x="3098" y="88324"/>
                  </a:lnTo>
                  <a:lnTo>
                    <a:pt x="952" y="93499"/>
                  </a:lnTo>
                  <a:lnTo>
                    <a:pt x="380" y="93891"/>
                  </a:lnTo>
                  <a:lnTo>
                    <a:pt x="0" y="93447"/>
                  </a:lnTo>
                  <a:lnTo>
                    <a:pt x="1458" y="91072"/>
                  </a:lnTo>
                  <a:lnTo>
                    <a:pt x="15888" y="65866"/>
                  </a:lnTo>
                  <a:lnTo>
                    <a:pt x="31452" y="39416"/>
                  </a:lnTo>
                  <a:lnTo>
                    <a:pt x="50682" y="10929"/>
                  </a:lnTo>
                  <a:lnTo>
                    <a:pt x="55733" y="6890"/>
                  </a:lnTo>
                  <a:lnTo>
                    <a:pt x="58068" y="5813"/>
                  </a:lnTo>
                  <a:lnTo>
                    <a:pt x="60330" y="5801"/>
                  </a:lnTo>
                  <a:lnTo>
                    <a:pt x="64725" y="7668"/>
                  </a:lnTo>
                  <a:lnTo>
                    <a:pt x="95219" y="27480"/>
                  </a:lnTo>
                  <a:lnTo>
                    <a:pt x="114256" y="48346"/>
                  </a:lnTo>
                  <a:lnTo>
                    <a:pt x="120442" y="57857"/>
                  </a:lnTo>
                  <a:lnTo>
                    <a:pt x="121668" y="62369"/>
                  </a:lnTo>
                  <a:lnTo>
                    <a:pt x="121149" y="71145"/>
                  </a:lnTo>
                  <a:lnTo>
                    <a:pt x="118566" y="77867"/>
                  </a:lnTo>
                  <a:lnTo>
                    <a:pt x="116890" y="80648"/>
                  </a:lnTo>
                  <a:lnTo>
                    <a:pt x="107789" y="87932"/>
                  </a:lnTo>
                  <a:lnTo>
                    <a:pt x="81932" y="96009"/>
                  </a:lnTo>
                  <a:lnTo>
                    <a:pt x="53410" y="98336"/>
                  </a:lnTo>
                  <a:lnTo>
                    <a:pt x="43775" y="97949"/>
                  </a:lnTo>
                  <a:lnTo>
                    <a:pt x="30987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393"/>
            <p:cNvSpPr/>
            <p:nvPr>
              <p:custDataLst>
                <p:tags r:id="rId139"/>
              </p:custDataLst>
            </p:nvPr>
          </p:nvSpPr>
          <p:spPr>
            <a:xfrm>
              <a:off x="5226050" y="2298700"/>
              <a:ext cx="90701" cy="99764"/>
            </a:xfrm>
            <a:custGeom>
              <a:avLst/>
              <a:gdLst/>
              <a:ahLst/>
              <a:cxnLst/>
              <a:rect l="0" t="0" r="0" b="0"/>
              <a:pathLst>
                <a:path w="90701" h="9976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7839" y="33587"/>
                  </a:lnTo>
                  <a:lnTo>
                    <a:pt x="12657" y="49500"/>
                  </a:lnTo>
                  <a:lnTo>
                    <a:pt x="27269" y="72914"/>
                  </a:lnTo>
                  <a:lnTo>
                    <a:pt x="45004" y="88710"/>
                  </a:lnTo>
                  <a:lnTo>
                    <a:pt x="62959" y="97467"/>
                  </a:lnTo>
                  <a:lnTo>
                    <a:pt x="72902" y="99763"/>
                  </a:lnTo>
                  <a:lnTo>
                    <a:pt x="80143" y="98902"/>
                  </a:lnTo>
                  <a:lnTo>
                    <a:pt x="88187" y="94450"/>
                  </a:lnTo>
                  <a:lnTo>
                    <a:pt x="90541" y="92600"/>
                  </a:lnTo>
                  <a:lnTo>
                    <a:pt x="90700" y="90661"/>
                  </a:lnTo>
                  <a:lnTo>
                    <a:pt x="89394" y="88663"/>
                  </a:lnTo>
                  <a:lnTo>
                    <a:pt x="825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394"/>
            <p:cNvSpPr/>
            <p:nvPr>
              <p:custDataLst>
                <p:tags r:id="rId140"/>
              </p:custDataLst>
            </p:nvPr>
          </p:nvSpPr>
          <p:spPr>
            <a:xfrm>
              <a:off x="5233282" y="2324100"/>
              <a:ext cx="68969" cy="57151"/>
            </a:xfrm>
            <a:custGeom>
              <a:avLst/>
              <a:gdLst/>
              <a:ahLst/>
              <a:cxnLst/>
              <a:rect l="0" t="0" r="0" b="0"/>
              <a:pathLst>
                <a:path w="68969" h="57151">
                  <a:moveTo>
                    <a:pt x="5468" y="57150"/>
                  </a:moveTo>
                  <a:lnTo>
                    <a:pt x="5468" y="57150"/>
                  </a:lnTo>
                  <a:lnTo>
                    <a:pt x="2097" y="57150"/>
                  </a:lnTo>
                  <a:lnTo>
                    <a:pt x="1104" y="56444"/>
                  </a:lnTo>
                  <a:lnTo>
                    <a:pt x="442" y="55268"/>
                  </a:lnTo>
                  <a:lnTo>
                    <a:pt x="0" y="53779"/>
                  </a:lnTo>
                  <a:lnTo>
                    <a:pt x="6121" y="41570"/>
                  </a:lnTo>
                  <a:lnTo>
                    <a:pt x="36816" y="19228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395"/>
            <p:cNvSpPr/>
            <p:nvPr>
              <p:custDataLst>
                <p:tags r:id="rId141"/>
              </p:custDataLst>
            </p:nvPr>
          </p:nvSpPr>
          <p:spPr>
            <a:xfrm>
              <a:off x="4943413" y="2279650"/>
              <a:ext cx="73088" cy="190501"/>
            </a:xfrm>
            <a:custGeom>
              <a:avLst/>
              <a:gdLst/>
              <a:ahLst/>
              <a:cxnLst/>
              <a:rect l="0" t="0" r="0" b="0"/>
              <a:pathLst>
                <a:path w="73088" h="190501">
                  <a:moveTo>
                    <a:pt x="73087" y="0"/>
                  </a:moveTo>
                  <a:lnTo>
                    <a:pt x="73087" y="0"/>
                  </a:lnTo>
                  <a:lnTo>
                    <a:pt x="46572" y="12209"/>
                  </a:lnTo>
                  <a:lnTo>
                    <a:pt x="24936" y="30507"/>
                  </a:lnTo>
                  <a:lnTo>
                    <a:pt x="12646" y="51424"/>
                  </a:lnTo>
                  <a:lnTo>
                    <a:pt x="3891" y="77182"/>
                  </a:lnTo>
                  <a:lnTo>
                    <a:pt x="0" y="105094"/>
                  </a:lnTo>
                  <a:lnTo>
                    <a:pt x="5797" y="132081"/>
                  </a:lnTo>
                  <a:lnTo>
                    <a:pt x="18486" y="156069"/>
                  </a:lnTo>
                  <a:lnTo>
                    <a:pt x="5403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396"/>
            <p:cNvSpPr/>
            <p:nvPr>
              <p:custDataLst>
                <p:tags r:id="rId142"/>
              </p:custDataLst>
            </p:nvPr>
          </p:nvSpPr>
          <p:spPr>
            <a:xfrm>
              <a:off x="5353050" y="2286000"/>
              <a:ext cx="62663" cy="153675"/>
            </a:xfrm>
            <a:custGeom>
              <a:avLst/>
              <a:gdLst/>
              <a:ahLst/>
              <a:cxnLst/>
              <a:rect l="0" t="0" r="0" b="0"/>
              <a:pathLst>
                <a:path w="62663" h="153675">
                  <a:moveTo>
                    <a:pt x="0" y="0"/>
                  </a:moveTo>
                  <a:lnTo>
                    <a:pt x="0" y="0"/>
                  </a:lnTo>
                  <a:lnTo>
                    <a:pt x="10845" y="6481"/>
                  </a:lnTo>
                  <a:lnTo>
                    <a:pt x="38692" y="35974"/>
                  </a:lnTo>
                  <a:lnTo>
                    <a:pt x="53954" y="59891"/>
                  </a:lnTo>
                  <a:lnTo>
                    <a:pt x="60672" y="88223"/>
                  </a:lnTo>
                  <a:lnTo>
                    <a:pt x="62662" y="115589"/>
                  </a:lnTo>
                  <a:lnTo>
                    <a:pt x="59365" y="131101"/>
                  </a:lnTo>
                  <a:lnTo>
                    <a:pt x="52491" y="151564"/>
                  </a:lnTo>
                  <a:lnTo>
                    <a:pt x="51222" y="153253"/>
                  </a:lnTo>
                  <a:lnTo>
                    <a:pt x="49671" y="153674"/>
                  </a:lnTo>
                  <a:lnTo>
                    <a:pt x="444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397"/>
            <p:cNvSpPr/>
            <p:nvPr>
              <p:custDataLst>
                <p:tags r:id="rId143"/>
              </p:custDataLst>
            </p:nvPr>
          </p:nvSpPr>
          <p:spPr>
            <a:xfrm>
              <a:off x="5454650" y="2232304"/>
              <a:ext cx="50801" cy="75258"/>
            </a:xfrm>
            <a:custGeom>
              <a:avLst/>
              <a:gdLst/>
              <a:ahLst/>
              <a:cxnLst/>
              <a:rect l="0" t="0" r="0" b="0"/>
              <a:pathLst>
                <a:path w="50801" h="75258">
                  <a:moveTo>
                    <a:pt x="0" y="15596"/>
                  </a:moveTo>
                  <a:lnTo>
                    <a:pt x="0" y="15596"/>
                  </a:lnTo>
                  <a:lnTo>
                    <a:pt x="0" y="12225"/>
                  </a:lnTo>
                  <a:lnTo>
                    <a:pt x="3763" y="8689"/>
                  </a:lnTo>
                  <a:lnTo>
                    <a:pt x="17676" y="669"/>
                  </a:lnTo>
                  <a:lnTo>
                    <a:pt x="20956" y="0"/>
                  </a:lnTo>
                  <a:lnTo>
                    <a:pt x="23849" y="260"/>
                  </a:lnTo>
                  <a:lnTo>
                    <a:pt x="26483" y="1139"/>
                  </a:lnTo>
                  <a:lnTo>
                    <a:pt x="31290" y="5878"/>
                  </a:lnTo>
                  <a:lnTo>
                    <a:pt x="33560" y="9117"/>
                  </a:lnTo>
                  <a:lnTo>
                    <a:pt x="36755" y="23789"/>
                  </a:lnTo>
                  <a:lnTo>
                    <a:pt x="31858" y="35465"/>
                  </a:lnTo>
                  <a:lnTo>
                    <a:pt x="16373" y="60729"/>
                  </a:lnTo>
                  <a:lnTo>
                    <a:pt x="14332" y="66935"/>
                  </a:lnTo>
                  <a:lnTo>
                    <a:pt x="14494" y="69577"/>
                  </a:lnTo>
                  <a:lnTo>
                    <a:pt x="16554" y="74395"/>
                  </a:lnTo>
                  <a:lnTo>
                    <a:pt x="19503" y="75257"/>
                  </a:lnTo>
                  <a:lnTo>
                    <a:pt x="50800" y="727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398"/>
            <p:cNvSpPr/>
            <p:nvPr>
              <p:custDataLst>
                <p:tags r:id="rId144"/>
              </p:custDataLst>
            </p:nvPr>
          </p:nvSpPr>
          <p:spPr>
            <a:xfrm>
              <a:off x="4197350" y="2165350"/>
              <a:ext cx="1974851" cy="44451"/>
            </a:xfrm>
            <a:custGeom>
              <a:avLst/>
              <a:gdLst/>
              <a:ahLst/>
              <a:cxnLst/>
              <a:rect l="0" t="0" r="0" b="0"/>
              <a:pathLst>
                <a:path w="1974851" h="44451">
                  <a:moveTo>
                    <a:pt x="0" y="0"/>
                  </a:moveTo>
                  <a:lnTo>
                    <a:pt x="0" y="0"/>
                  </a:lnTo>
                  <a:lnTo>
                    <a:pt x="29493" y="0"/>
                  </a:lnTo>
                  <a:lnTo>
                    <a:pt x="55776" y="0"/>
                  </a:lnTo>
                  <a:lnTo>
                    <a:pt x="79823" y="0"/>
                  </a:lnTo>
                  <a:lnTo>
                    <a:pt x="109325" y="0"/>
                  </a:lnTo>
                  <a:lnTo>
                    <a:pt x="125094" y="0"/>
                  </a:lnTo>
                  <a:lnTo>
                    <a:pt x="141252" y="0"/>
                  </a:lnTo>
                  <a:lnTo>
                    <a:pt x="157668" y="0"/>
                  </a:lnTo>
                  <a:lnTo>
                    <a:pt x="175668" y="705"/>
                  </a:lnTo>
                  <a:lnTo>
                    <a:pt x="194723" y="1881"/>
                  </a:lnTo>
                  <a:lnTo>
                    <a:pt x="214482" y="3371"/>
                  </a:lnTo>
                  <a:lnTo>
                    <a:pt x="234710" y="5069"/>
                  </a:lnTo>
                  <a:lnTo>
                    <a:pt x="255251" y="6907"/>
                  </a:lnTo>
                  <a:lnTo>
                    <a:pt x="276001" y="8838"/>
                  </a:lnTo>
                  <a:lnTo>
                    <a:pt x="296889" y="10831"/>
                  </a:lnTo>
                  <a:lnTo>
                    <a:pt x="317871" y="12865"/>
                  </a:lnTo>
                  <a:lnTo>
                    <a:pt x="338914" y="14927"/>
                  </a:lnTo>
                  <a:lnTo>
                    <a:pt x="361409" y="17007"/>
                  </a:lnTo>
                  <a:lnTo>
                    <a:pt x="384873" y="19099"/>
                  </a:lnTo>
                  <a:lnTo>
                    <a:pt x="408982" y="21199"/>
                  </a:lnTo>
                  <a:lnTo>
                    <a:pt x="432815" y="23305"/>
                  </a:lnTo>
                  <a:lnTo>
                    <a:pt x="456466" y="25414"/>
                  </a:lnTo>
                  <a:lnTo>
                    <a:pt x="479994" y="27526"/>
                  </a:lnTo>
                  <a:lnTo>
                    <a:pt x="504852" y="29640"/>
                  </a:lnTo>
                  <a:lnTo>
                    <a:pt x="530596" y="31754"/>
                  </a:lnTo>
                  <a:lnTo>
                    <a:pt x="556930" y="33870"/>
                  </a:lnTo>
                  <a:lnTo>
                    <a:pt x="583659" y="35280"/>
                  </a:lnTo>
                  <a:lnTo>
                    <a:pt x="610651" y="36220"/>
                  </a:lnTo>
                  <a:lnTo>
                    <a:pt x="637817" y="36847"/>
                  </a:lnTo>
                  <a:lnTo>
                    <a:pt x="665100" y="37970"/>
                  </a:lnTo>
                  <a:lnTo>
                    <a:pt x="692462" y="39424"/>
                  </a:lnTo>
                  <a:lnTo>
                    <a:pt x="719874" y="41100"/>
                  </a:lnTo>
                  <a:lnTo>
                    <a:pt x="746616" y="42216"/>
                  </a:lnTo>
                  <a:lnTo>
                    <a:pt x="772911" y="42961"/>
                  </a:lnTo>
                  <a:lnTo>
                    <a:pt x="798907" y="43457"/>
                  </a:lnTo>
                  <a:lnTo>
                    <a:pt x="826821" y="43788"/>
                  </a:lnTo>
                  <a:lnTo>
                    <a:pt x="856015" y="44009"/>
                  </a:lnTo>
                  <a:lnTo>
                    <a:pt x="886059" y="44156"/>
                  </a:lnTo>
                  <a:lnTo>
                    <a:pt x="915262" y="44254"/>
                  </a:lnTo>
                  <a:lnTo>
                    <a:pt x="943902" y="44319"/>
                  </a:lnTo>
                  <a:lnTo>
                    <a:pt x="972168" y="44363"/>
                  </a:lnTo>
                  <a:lnTo>
                    <a:pt x="1000185" y="44392"/>
                  </a:lnTo>
                  <a:lnTo>
                    <a:pt x="1028034" y="44411"/>
                  </a:lnTo>
                  <a:lnTo>
                    <a:pt x="1055772" y="44424"/>
                  </a:lnTo>
                  <a:lnTo>
                    <a:pt x="1083437" y="44433"/>
                  </a:lnTo>
                  <a:lnTo>
                    <a:pt x="1111052" y="44438"/>
                  </a:lnTo>
                  <a:lnTo>
                    <a:pt x="1138635" y="44442"/>
                  </a:lnTo>
                  <a:lnTo>
                    <a:pt x="1166195" y="44445"/>
                  </a:lnTo>
                  <a:lnTo>
                    <a:pt x="1193741" y="44447"/>
                  </a:lnTo>
                  <a:lnTo>
                    <a:pt x="1221277" y="44448"/>
                  </a:lnTo>
                  <a:lnTo>
                    <a:pt x="1248102" y="44448"/>
                  </a:lnTo>
                  <a:lnTo>
                    <a:pt x="1274451" y="44449"/>
                  </a:lnTo>
                  <a:lnTo>
                    <a:pt x="1300484" y="44449"/>
                  </a:lnTo>
                  <a:lnTo>
                    <a:pt x="1327717" y="44449"/>
                  </a:lnTo>
                  <a:lnTo>
                    <a:pt x="1355751" y="44450"/>
                  </a:lnTo>
                  <a:lnTo>
                    <a:pt x="1384317" y="44450"/>
                  </a:lnTo>
                  <a:lnTo>
                    <a:pt x="1412534" y="43744"/>
                  </a:lnTo>
                  <a:lnTo>
                    <a:pt x="1440517" y="42568"/>
                  </a:lnTo>
                  <a:lnTo>
                    <a:pt x="1468345" y="41079"/>
                  </a:lnTo>
                  <a:lnTo>
                    <a:pt x="1495363" y="40086"/>
                  </a:lnTo>
                  <a:lnTo>
                    <a:pt x="1521842" y="39424"/>
                  </a:lnTo>
                  <a:lnTo>
                    <a:pt x="1547961" y="38983"/>
                  </a:lnTo>
                  <a:lnTo>
                    <a:pt x="1573841" y="38688"/>
                  </a:lnTo>
                  <a:lnTo>
                    <a:pt x="1599561" y="38492"/>
                  </a:lnTo>
                  <a:lnTo>
                    <a:pt x="1625174" y="38361"/>
                  </a:lnTo>
                  <a:lnTo>
                    <a:pt x="1650010" y="38274"/>
                  </a:lnTo>
                  <a:lnTo>
                    <a:pt x="1674329" y="38216"/>
                  </a:lnTo>
                  <a:lnTo>
                    <a:pt x="1698303" y="38178"/>
                  </a:lnTo>
                  <a:lnTo>
                    <a:pt x="1722046" y="37446"/>
                  </a:lnTo>
                  <a:lnTo>
                    <a:pt x="1745636" y="36253"/>
                  </a:lnTo>
                  <a:lnTo>
                    <a:pt x="1769124" y="34752"/>
                  </a:lnTo>
                  <a:lnTo>
                    <a:pt x="1791133" y="33751"/>
                  </a:lnTo>
                  <a:lnTo>
                    <a:pt x="1812155" y="33084"/>
                  </a:lnTo>
                  <a:lnTo>
                    <a:pt x="1832520" y="32639"/>
                  </a:lnTo>
                  <a:lnTo>
                    <a:pt x="1851741" y="32343"/>
                  </a:lnTo>
                  <a:lnTo>
                    <a:pt x="1870199" y="32145"/>
                  </a:lnTo>
                  <a:lnTo>
                    <a:pt x="1888149" y="32014"/>
                  </a:lnTo>
                  <a:lnTo>
                    <a:pt x="1917502" y="31867"/>
                  </a:lnTo>
                  <a:lnTo>
                    <a:pt x="1940895" y="31802"/>
                  </a:lnTo>
                  <a:lnTo>
                    <a:pt x="19748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399"/>
            <p:cNvSpPr/>
            <p:nvPr>
              <p:custDataLst>
                <p:tags r:id="rId145"/>
              </p:custDataLst>
            </p:nvPr>
          </p:nvSpPr>
          <p:spPr>
            <a:xfrm>
              <a:off x="5803900" y="1822450"/>
              <a:ext cx="50461" cy="100897"/>
            </a:xfrm>
            <a:custGeom>
              <a:avLst/>
              <a:gdLst/>
              <a:ahLst/>
              <a:cxnLst/>
              <a:rect l="0" t="0" r="0" b="0"/>
              <a:pathLst>
                <a:path w="50461" h="100897">
                  <a:moveTo>
                    <a:pt x="38100" y="0"/>
                  </a:moveTo>
                  <a:lnTo>
                    <a:pt x="38100" y="0"/>
                  </a:lnTo>
                  <a:lnTo>
                    <a:pt x="38805" y="16606"/>
                  </a:lnTo>
                  <a:lnTo>
                    <a:pt x="46938" y="48335"/>
                  </a:lnTo>
                  <a:lnTo>
                    <a:pt x="50292" y="78462"/>
                  </a:lnTo>
                  <a:lnTo>
                    <a:pt x="50460" y="81942"/>
                  </a:lnTo>
                  <a:lnTo>
                    <a:pt x="46886" y="89570"/>
                  </a:lnTo>
                  <a:lnTo>
                    <a:pt x="41300" y="96253"/>
                  </a:lnTo>
                  <a:lnTo>
                    <a:pt x="36464" y="99224"/>
                  </a:lnTo>
                  <a:lnTo>
                    <a:pt x="23034" y="100896"/>
                  </a:lnTo>
                  <a:lnTo>
                    <a:pt x="15411" y="99406"/>
                  </a:lnTo>
                  <a:lnTo>
                    <a:pt x="12391" y="98020"/>
                  </a:lnTo>
                  <a:lnTo>
                    <a:pt x="7153" y="9271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400"/>
            <p:cNvSpPr/>
            <p:nvPr>
              <p:custDataLst>
                <p:tags r:id="rId146"/>
              </p:custDataLst>
            </p:nvPr>
          </p:nvSpPr>
          <p:spPr>
            <a:xfrm>
              <a:off x="5664200" y="1771650"/>
              <a:ext cx="100160" cy="257709"/>
            </a:xfrm>
            <a:custGeom>
              <a:avLst/>
              <a:gdLst/>
              <a:ahLst/>
              <a:cxnLst/>
              <a:rect l="0" t="0" r="0" b="0"/>
              <a:pathLst>
                <a:path w="100160" h="257709">
                  <a:moveTo>
                    <a:pt x="44450" y="0"/>
                  </a:moveTo>
                  <a:lnTo>
                    <a:pt x="44450" y="0"/>
                  </a:lnTo>
                  <a:lnTo>
                    <a:pt x="41079" y="0"/>
                  </a:lnTo>
                  <a:lnTo>
                    <a:pt x="40086" y="1411"/>
                  </a:lnTo>
                  <a:lnTo>
                    <a:pt x="38492" y="13815"/>
                  </a:lnTo>
                  <a:lnTo>
                    <a:pt x="38178" y="33225"/>
                  </a:lnTo>
                  <a:lnTo>
                    <a:pt x="39563" y="37672"/>
                  </a:lnTo>
                  <a:lnTo>
                    <a:pt x="44865" y="44495"/>
                  </a:lnTo>
                  <a:lnTo>
                    <a:pt x="50043" y="47998"/>
                  </a:lnTo>
                  <a:lnTo>
                    <a:pt x="52412" y="48932"/>
                  </a:lnTo>
                  <a:lnTo>
                    <a:pt x="54697" y="48849"/>
                  </a:lnTo>
                  <a:lnTo>
                    <a:pt x="68943" y="41798"/>
                  </a:lnTo>
                  <a:lnTo>
                    <a:pt x="74856" y="34099"/>
                  </a:lnTo>
                  <a:lnTo>
                    <a:pt x="88505" y="7755"/>
                  </a:lnTo>
                  <a:lnTo>
                    <a:pt x="92236" y="36359"/>
                  </a:lnTo>
                  <a:lnTo>
                    <a:pt x="93911" y="57552"/>
                  </a:lnTo>
                  <a:lnTo>
                    <a:pt x="95360" y="83434"/>
                  </a:lnTo>
                  <a:lnTo>
                    <a:pt x="98356" y="111401"/>
                  </a:lnTo>
                  <a:lnTo>
                    <a:pt x="100159" y="142174"/>
                  </a:lnTo>
                  <a:lnTo>
                    <a:pt x="99548" y="173255"/>
                  </a:lnTo>
                  <a:lnTo>
                    <a:pt x="94573" y="201180"/>
                  </a:lnTo>
                  <a:lnTo>
                    <a:pt x="87658" y="223939"/>
                  </a:lnTo>
                  <a:lnTo>
                    <a:pt x="75093" y="251433"/>
                  </a:lnTo>
                  <a:lnTo>
                    <a:pt x="71934" y="254405"/>
                  </a:lnTo>
                  <a:lnTo>
                    <a:pt x="64661" y="257708"/>
                  </a:lnTo>
                  <a:lnTo>
                    <a:pt x="52962" y="255413"/>
                  </a:lnTo>
                  <a:lnTo>
                    <a:pt x="39061" y="248983"/>
                  </a:lnTo>
                  <a:lnTo>
                    <a:pt x="20040" y="233463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01"/>
            <p:cNvSpPr/>
            <p:nvPr>
              <p:custDataLst>
                <p:tags r:id="rId147"/>
              </p:custDataLst>
            </p:nvPr>
          </p:nvSpPr>
          <p:spPr>
            <a:xfrm>
              <a:off x="5449769" y="1746250"/>
              <a:ext cx="11232" cy="101601"/>
            </a:xfrm>
            <a:custGeom>
              <a:avLst/>
              <a:gdLst/>
              <a:ahLst/>
              <a:cxnLst/>
              <a:rect l="0" t="0" r="0" b="0"/>
              <a:pathLst>
                <a:path w="11232" h="101601">
                  <a:moveTo>
                    <a:pt x="11231" y="0"/>
                  </a:moveTo>
                  <a:lnTo>
                    <a:pt x="11231" y="0"/>
                  </a:lnTo>
                  <a:lnTo>
                    <a:pt x="9350" y="12552"/>
                  </a:lnTo>
                  <a:lnTo>
                    <a:pt x="2393" y="41442"/>
                  </a:lnTo>
                  <a:lnTo>
                    <a:pt x="0" y="72914"/>
                  </a:lnTo>
                  <a:lnTo>
                    <a:pt x="3827" y="88710"/>
                  </a:lnTo>
                  <a:lnTo>
                    <a:pt x="1123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402"/>
            <p:cNvSpPr/>
            <p:nvPr>
              <p:custDataLst>
                <p:tags r:id="rId148"/>
              </p:custDataLst>
            </p:nvPr>
          </p:nvSpPr>
          <p:spPr>
            <a:xfrm>
              <a:off x="5410200" y="17907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8789" y="7116"/>
                  </a:lnTo>
                  <a:lnTo>
                    <a:pt x="12209" y="4744"/>
                  </a:lnTo>
                  <a:lnTo>
                    <a:pt x="27136" y="1406"/>
                  </a:lnTo>
                  <a:lnTo>
                    <a:pt x="55507" y="278"/>
                  </a:lnTo>
                  <a:lnTo>
                    <a:pt x="82225" y="5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SMARTInkShape-Group68"/>
          <p:cNvGrpSpPr/>
          <p:nvPr/>
        </p:nvGrpSpPr>
        <p:grpSpPr>
          <a:xfrm>
            <a:off x="432944" y="2952750"/>
            <a:ext cx="710057" cy="288092"/>
            <a:chOff x="432944" y="2952750"/>
            <a:chExt cx="710057" cy="288092"/>
          </a:xfrm>
        </p:grpSpPr>
        <p:sp>
          <p:nvSpPr>
            <p:cNvPr id="95" name="SMARTInkShape-403"/>
            <p:cNvSpPr/>
            <p:nvPr>
              <p:custDataLst>
                <p:tags r:id="rId127"/>
              </p:custDataLst>
            </p:nvPr>
          </p:nvSpPr>
          <p:spPr>
            <a:xfrm>
              <a:off x="432944" y="3143250"/>
              <a:ext cx="81407" cy="97592"/>
            </a:xfrm>
            <a:custGeom>
              <a:avLst/>
              <a:gdLst/>
              <a:ahLst/>
              <a:cxnLst/>
              <a:rect l="0" t="0" r="0" b="0"/>
              <a:pathLst>
                <a:path w="81407" h="97592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2"/>
                  </a:lnTo>
                  <a:lnTo>
                    <a:pt x="2566" y="60696"/>
                  </a:lnTo>
                  <a:lnTo>
                    <a:pt x="7796" y="73073"/>
                  </a:lnTo>
                  <a:lnTo>
                    <a:pt x="11166" y="78348"/>
                  </a:lnTo>
                  <a:lnTo>
                    <a:pt x="20555" y="86092"/>
                  </a:lnTo>
                  <a:lnTo>
                    <a:pt x="40458" y="96812"/>
                  </a:lnTo>
                  <a:lnTo>
                    <a:pt x="49331" y="97591"/>
                  </a:lnTo>
                  <a:lnTo>
                    <a:pt x="53673" y="96810"/>
                  </a:lnTo>
                  <a:lnTo>
                    <a:pt x="8140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04"/>
            <p:cNvSpPr/>
            <p:nvPr>
              <p:custDataLst>
                <p:tags r:id="rId128"/>
              </p:custDataLst>
            </p:nvPr>
          </p:nvSpPr>
          <p:spPr>
            <a:xfrm>
              <a:off x="469900" y="30353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12700"/>
                  </a:moveTo>
                  <a:lnTo>
                    <a:pt x="1270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05"/>
            <p:cNvSpPr/>
            <p:nvPr>
              <p:custDataLst>
                <p:tags r:id="rId129"/>
              </p:custDataLst>
            </p:nvPr>
          </p:nvSpPr>
          <p:spPr>
            <a:xfrm>
              <a:off x="536092" y="3117850"/>
              <a:ext cx="175109" cy="95251"/>
            </a:xfrm>
            <a:custGeom>
              <a:avLst/>
              <a:gdLst/>
              <a:ahLst/>
              <a:cxnLst/>
              <a:rect l="0" t="0" r="0" b="0"/>
              <a:pathLst>
                <a:path w="175109" h="95251">
                  <a:moveTo>
                    <a:pt x="3658" y="0"/>
                  </a:moveTo>
                  <a:lnTo>
                    <a:pt x="3658" y="0"/>
                  </a:lnTo>
                  <a:lnTo>
                    <a:pt x="3658" y="25040"/>
                  </a:lnTo>
                  <a:lnTo>
                    <a:pt x="2953" y="55093"/>
                  </a:lnTo>
                  <a:lnTo>
                    <a:pt x="0" y="74179"/>
                  </a:lnTo>
                  <a:lnTo>
                    <a:pt x="1562" y="81887"/>
                  </a:lnTo>
                  <a:lnTo>
                    <a:pt x="2966" y="83519"/>
                  </a:lnTo>
                  <a:lnTo>
                    <a:pt x="4608" y="83902"/>
                  </a:lnTo>
                  <a:lnTo>
                    <a:pt x="6408" y="83451"/>
                  </a:lnTo>
                  <a:lnTo>
                    <a:pt x="30740" y="52743"/>
                  </a:lnTo>
                  <a:lnTo>
                    <a:pt x="52241" y="23069"/>
                  </a:lnTo>
                  <a:lnTo>
                    <a:pt x="57000" y="18014"/>
                  </a:lnTo>
                  <a:lnTo>
                    <a:pt x="58270" y="17654"/>
                  </a:lnTo>
                  <a:lnTo>
                    <a:pt x="59116" y="18119"/>
                  </a:lnTo>
                  <a:lnTo>
                    <a:pt x="60660" y="45483"/>
                  </a:lnTo>
                  <a:lnTo>
                    <a:pt x="67696" y="74455"/>
                  </a:lnTo>
                  <a:lnTo>
                    <a:pt x="69633" y="79270"/>
                  </a:lnTo>
                  <a:lnTo>
                    <a:pt x="72336" y="82480"/>
                  </a:lnTo>
                  <a:lnTo>
                    <a:pt x="79102" y="86047"/>
                  </a:lnTo>
                  <a:lnTo>
                    <a:pt x="94216" y="88055"/>
                  </a:lnTo>
                  <a:lnTo>
                    <a:pt x="99307" y="86220"/>
                  </a:lnTo>
                  <a:lnTo>
                    <a:pt x="108728" y="78536"/>
                  </a:lnTo>
                  <a:lnTo>
                    <a:pt x="132439" y="48390"/>
                  </a:lnTo>
                  <a:lnTo>
                    <a:pt x="146473" y="32212"/>
                  </a:lnTo>
                  <a:lnTo>
                    <a:pt x="154165" y="26745"/>
                  </a:lnTo>
                  <a:lnTo>
                    <a:pt x="154796" y="27708"/>
                  </a:lnTo>
                  <a:lnTo>
                    <a:pt x="157866" y="58090"/>
                  </a:lnTo>
                  <a:lnTo>
                    <a:pt x="164882" y="79365"/>
                  </a:lnTo>
                  <a:lnTo>
                    <a:pt x="17510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06"/>
            <p:cNvSpPr/>
            <p:nvPr>
              <p:custDataLst>
                <p:tags r:id="rId130"/>
              </p:custDataLst>
            </p:nvPr>
          </p:nvSpPr>
          <p:spPr>
            <a:xfrm>
              <a:off x="711200" y="30543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25400"/>
                  </a:moveTo>
                  <a:lnTo>
                    <a:pt x="6350" y="254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07"/>
            <p:cNvSpPr/>
            <p:nvPr>
              <p:custDataLst>
                <p:tags r:id="rId131"/>
              </p:custDataLst>
            </p:nvPr>
          </p:nvSpPr>
          <p:spPr>
            <a:xfrm>
              <a:off x="762488" y="2952750"/>
              <a:ext cx="139213" cy="237130"/>
            </a:xfrm>
            <a:custGeom>
              <a:avLst/>
              <a:gdLst/>
              <a:ahLst/>
              <a:cxnLst/>
              <a:rect l="0" t="0" r="0" b="0"/>
              <a:pathLst>
                <a:path w="139213" h="237130">
                  <a:moveTo>
                    <a:pt x="69362" y="0"/>
                  </a:moveTo>
                  <a:lnTo>
                    <a:pt x="69362" y="0"/>
                  </a:lnTo>
                  <a:lnTo>
                    <a:pt x="60573" y="28248"/>
                  </a:lnTo>
                  <a:lnTo>
                    <a:pt x="52756" y="54888"/>
                  </a:lnTo>
                  <a:lnTo>
                    <a:pt x="47708" y="71870"/>
                  </a:lnTo>
                  <a:lnTo>
                    <a:pt x="42226" y="90246"/>
                  </a:lnTo>
                  <a:lnTo>
                    <a:pt x="37160" y="108848"/>
                  </a:lnTo>
                  <a:lnTo>
                    <a:pt x="32372" y="127598"/>
                  </a:lnTo>
                  <a:lnTo>
                    <a:pt x="27769" y="146449"/>
                  </a:lnTo>
                  <a:lnTo>
                    <a:pt x="23289" y="163249"/>
                  </a:lnTo>
                  <a:lnTo>
                    <a:pt x="14548" y="193205"/>
                  </a:lnTo>
                  <a:lnTo>
                    <a:pt x="5065" y="223757"/>
                  </a:lnTo>
                  <a:lnTo>
                    <a:pt x="609" y="237129"/>
                  </a:lnTo>
                  <a:lnTo>
                    <a:pt x="243" y="237108"/>
                  </a:lnTo>
                  <a:lnTo>
                    <a:pt x="0" y="236389"/>
                  </a:lnTo>
                  <a:lnTo>
                    <a:pt x="13861" y="205190"/>
                  </a:lnTo>
                  <a:lnTo>
                    <a:pt x="23911" y="188111"/>
                  </a:lnTo>
                  <a:lnTo>
                    <a:pt x="35826" y="177484"/>
                  </a:lnTo>
                  <a:lnTo>
                    <a:pt x="39949" y="176178"/>
                  </a:lnTo>
                  <a:lnTo>
                    <a:pt x="70218" y="177564"/>
                  </a:lnTo>
                  <a:lnTo>
                    <a:pt x="96813" y="175872"/>
                  </a:lnTo>
                  <a:lnTo>
                    <a:pt x="122292" y="172324"/>
                  </a:lnTo>
                  <a:lnTo>
                    <a:pt x="126521" y="173443"/>
                  </a:lnTo>
                  <a:lnTo>
                    <a:pt x="133101" y="178450"/>
                  </a:lnTo>
                  <a:lnTo>
                    <a:pt x="136496" y="187261"/>
                  </a:lnTo>
                  <a:lnTo>
                    <a:pt x="137299" y="198233"/>
                  </a:lnTo>
                  <a:lnTo>
                    <a:pt x="133586" y="225411"/>
                  </a:lnTo>
                  <a:lnTo>
                    <a:pt x="134050" y="228591"/>
                  </a:lnTo>
                  <a:lnTo>
                    <a:pt x="135065" y="230710"/>
                  </a:lnTo>
                  <a:lnTo>
                    <a:pt x="139212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408"/>
            <p:cNvSpPr/>
            <p:nvPr>
              <p:custDataLst>
                <p:tags r:id="rId132"/>
              </p:custDataLst>
            </p:nvPr>
          </p:nvSpPr>
          <p:spPr>
            <a:xfrm>
              <a:off x="901700" y="30361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409"/>
            <p:cNvSpPr/>
            <p:nvPr>
              <p:custDataLst>
                <p:tags r:id="rId133"/>
              </p:custDataLst>
            </p:nvPr>
          </p:nvSpPr>
          <p:spPr>
            <a:xfrm>
              <a:off x="944208" y="2967701"/>
              <a:ext cx="198793" cy="207300"/>
            </a:xfrm>
            <a:custGeom>
              <a:avLst/>
              <a:gdLst/>
              <a:ahLst/>
              <a:cxnLst/>
              <a:rect l="0" t="0" r="0" b="0"/>
              <a:pathLst>
                <a:path w="198793" h="207300">
                  <a:moveTo>
                    <a:pt x="46392" y="131099"/>
                  </a:moveTo>
                  <a:lnTo>
                    <a:pt x="46392" y="131099"/>
                  </a:lnTo>
                  <a:lnTo>
                    <a:pt x="46392" y="124357"/>
                  </a:lnTo>
                  <a:lnTo>
                    <a:pt x="44981" y="121665"/>
                  </a:lnTo>
                  <a:lnTo>
                    <a:pt x="39650" y="116793"/>
                  </a:lnTo>
                  <a:lnTo>
                    <a:pt x="35548" y="116623"/>
                  </a:lnTo>
                  <a:lnTo>
                    <a:pt x="25345" y="120197"/>
                  </a:lnTo>
                  <a:lnTo>
                    <a:pt x="11071" y="133513"/>
                  </a:lnTo>
                  <a:lnTo>
                    <a:pt x="1276" y="154235"/>
                  </a:lnTo>
                  <a:lnTo>
                    <a:pt x="0" y="168193"/>
                  </a:lnTo>
                  <a:lnTo>
                    <a:pt x="3248" y="186069"/>
                  </a:lnTo>
                  <a:lnTo>
                    <a:pt x="6756" y="194336"/>
                  </a:lnTo>
                  <a:lnTo>
                    <a:pt x="10667" y="198010"/>
                  </a:lnTo>
                  <a:lnTo>
                    <a:pt x="13403" y="198284"/>
                  </a:lnTo>
                  <a:lnTo>
                    <a:pt x="20206" y="196707"/>
                  </a:lnTo>
                  <a:lnTo>
                    <a:pt x="31970" y="188482"/>
                  </a:lnTo>
                  <a:lnTo>
                    <a:pt x="38336" y="177299"/>
                  </a:lnTo>
                  <a:lnTo>
                    <a:pt x="51388" y="146782"/>
                  </a:lnTo>
                  <a:lnTo>
                    <a:pt x="51839" y="146493"/>
                  </a:lnTo>
                  <a:lnTo>
                    <a:pt x="52140" y="147006"/>
                  </a:lnTo>
                  <a:lnTo>
                    <a:pt x="52341" y="148054"/>
                  </a:lnTo>
                  <a:lnTo>
                    <a:pt x="47663" y="175621"/>
                  </a:lnTo>
                  <a:lnTo>
                    <a:pt x="47663" y="187576"/>
                  </a:lnTo>
                  <a:lnTo>
                    <a:pt x="50014" y="197592"/>
                  </a:lnTo>
                  <a:lnTo>
                    <a:pt x="52335" y="200828"/>
                  </a:lnTo>
                  <a:lnTo>
                    <a:pt x="55293" y="202985"/>
                  </a:lnTo>
                  <a:lnTo>
                    <a:pt x="58676" y="204423"/>
                  </a:lnTo>
                  <a:lnTo>
                    <a:pt x="76921" y="203076"/>
                  </a:lnTo>
                  <a:lnTo>
                    <a:pt x="90299" y="194368"/>
                  </a:lnTo>
                  <a:lnTo>
                    <a:pt x="111613" y="169836"/>
                  </a:lnTo>
                  <a:lnTo>
                    <a:pt x="128296" y="145493"/>
                  </a:lnTo>
                  <a:lnTo>
                    <a:pt x="137683" y="130112"/>
                  </a:lnTo>
                  <a:lnTo>
                    <a:pt x="147470" y="113507"/>
                  </a:lnTo>
                  <a:lnTo>
                    <a:pt x="156816" y="96088"/>
                  </a:lnTo>
                  <a:lnTo>
                    <a:pt x="165869" y="78125"/>
                  </a:lnTo>
                  <a:lnTo>
                    <a:pt x="174727" y="59800"/>
                  </a:lnTo>
                  <a:lnTo>
                    <a:pt x="186450" y="31912"/>
                  </a:lnTo>
                  <a:lnTo>
                    <a:pt x="192601" y="12227"/>
                  </a:lnTo>
                  <a:lnTo>
                    <a:pt x="192983" y="1126"/>
                  </a:lnTo>
                  <a:lnTo>
                    <a:pt x="191392" y="0"/>
                  </a:lnTo>
                  <a:lnTo>
                    <a:pt x="188920" y="1367"/>
                  </a:lnTo>
                  <a:lnTo>
                    <a:pt x="168071" y="25510"/>
                  </a:lnTo>
                  <a:lnTo>
                    <a:pt x="152918" y="47952"/>
                  </a:lnTo>
                  <a:lnTo>
                    <a:pt x="138187" y="75095"/>
                  </a:lnTo>
                  <a:lnTo>
                    <a:pt x="126936" y="105973"/>
                  </a:lnTo>
                  <a:lnTo>
                    <a:pt x="122876" y="134748"/>
                  </a:lnTo>
                  <a:lnTo>
                    <a:pt x="124835" y="160238"/>
                  </a:lnTo>
                  <a:lnTo>
                    <a:pt x="132761" y="180974"/>
                  </a:lnTo>
                  <a:lnTo>
                    <a:pt x="145221" y="193953"/>
                  </a:lnTo>
                  <a:lnTo>
                    <a:pt x="160872" y="201367"/>
                  </a:lnTo>
                  <a:lnTo>
                    <a:pt x="198792" y="2072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SMARTInkShape-Group69"/>
          <p:cNvGrpSpPr/>
          <p:nvPr/>
        </p:nvGrpSpPr>
        <p:grpSpPr>
          <a:xfrm>
            <a:off x="1339850" y="2935493"/>
            <a:ext cx="565151" cy="233292"/>
            <a:chOff x="1339850" y="2935493"/>
            <a:chExt cx="565151" cy="233292"/>
          </a:xfrm>
        </p:grpSpPr>
        <p:sp>
          <p:nvSpPr>
            <p:cNvPr id="103" name="SMARTInkShape-410"/>
            <p:cNvSpPr/>
            <p:nvPr>
              <p:custDataLst>
                <p:tags r:id="rId125"/>
              </p:custDataLst>
            </p:nvPr>
          </p:nvSpPr>
          <p:spPr>
            <a:xfrm>
              <a:off x="1339850" y="3067050"/>
              <a:ext cx="82551" cy="101735"/>
            </a:xfrm>
            <a:custGeom>
              <a:avLst/>
              <a:gdLst/>
              <a:ahLst/>
              <a:cxnLst/>
              <a:rect l="0" t="0" r="0" b="0"/>
              <a:pathLst>
                <a:path w="82551" h="10173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5467" y="10113"/>
                  </a:lnTo>
                  <a:lnTo>
                    <a:pt x="2718" y="36628"/>
                  </a:lnTo>
                  <a:lnTo>
                    <a:pt x="4971" y="55555"/>
                  </a:lnTo>
                  <a:lnTo>
                    <a:pt x="14173" y="80196"/>
                  </a:lnTo>
                  <a:lnTo>
                    <a:pt x="21821" y="92793"/>
                  </a:lnTo>
                  <a:lnTo>
                    <a:pt x="29924" y="100743"/>
                  </a:lnTo>
                  <a:lnTo>
                    <a:pt x="34061" y="101734"/>
                  </a:lnTo>
                  <a:lnTo>
                    <a:pt x="38229" y="100984"/>
                  </a:lnTo>
                  <a:lnTo>
                    <a:pt x="42420" y="99072"/>
                  </a:lnTo>
                  <a:lnTo>
                    <a:pt x="55059" y="86270"/>
                  </a:lnTo>
                  <a:lnTo>
                    <a:pt x="64370" y="62328"/>
                  </a:lnTo>
                  <a:lnTo>
                    <a:pt x="69473" y="34889"/>
                  </a:lnTo>
                  <a:lnTo>
                    <a:pt x="71010" y="31727"/>
                  </a:lnTo>
                  <a:lnTo>
                    <a:pt x="72740" y="29618"/>
                  </a:lnTo>
                  <a:lnTo>
                    <a:pt x="74599" y="28917"/>
                  </a:lnTo>
                  <a:lnTo>
                    <a:pt x="76544" y="29156"/>
                  </a:lnTo>
                  <a:lnTo>
                    <a:pt x="825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411"/>
            <p:cNvSpPr/>
            <p:nvPr>
              <p:custDataLst>
                <p:tags r:id="rId126"/>
              </p:custDataLst>
            </p:nvPr>
          </p:nvSpPr>
          <p:spPr>
            <a:xfrm>
              <a:off x="1456908" y="2935493"/>
              <a:ext cx="448093" cy="206846"/>
            </a:xfrm>
            <a:custGeom>
              <a:avLst/>
              <a:gdLst/>
              <a:ahLst/>
              <a:cxnLst/>
              <a:rect l="0" t="0" r="0" b="0"/>
              <a:pathLst>
                <a:path w="448093" h="206846">
                  <a:moveTo>
                    <a:pt x="60742" y="156957"/>
                  </a:moveTo>
                  <a:lnTo>
                    <a:pt x="60742" y="156957"/>
                  </a:lnTo>
                  <a:lnTo>
                    <a:pt x="51953" y="143142"/>
                  </a:lnTo>
                  <a:lnTo>
                    <a:pt x="48533" y="139280"/>
                  </a:lnTo>
                  <a:lnTo>
                    <a:pt x="40970" y="134990"/>
                  </a:lnTo>
                  <a:lnTo>
                    <a:pt x="36977" y="133845"/>
                  </a:lnTo>
                  <a:lnTo>
                    <a:pt x="32199" y="135905"/>
                  </a:lnTo>
                  <a:lnTo>
                    <a:pt x="21245" y="145719"/>
                  </a:lnTo>
                  <a:lnTo>
                    <a:pt x="6549" y="167111"/>
                  </a:lnTo>
                  <a:lnTo>
                    <a:pt x="0" y="187953"/>
                  </a:lnTo>
                  <a:lnTo>
                    <a:pt x="1197" y="193143"/>
                  </a:lnTo>
                  <a:lnTo>
                    <a:pt x="4112" y="197308"/>
                  </a:lnTo>
                  <a:lnTo>
                    <a:pt x="8172" y="200792"/>
                  </a:lnTo>
                  <a:lnTo>
                    <a:pt x="20209" y="204661"/>
                  </a:lnTo>
                  <a:lnTo>
                    <a:pt x="33555" y="205675"/>
                  </a:lnTo>
                  <a:lnTo>
                    <a:pt x="44190" y="203774"/>
                  </a:lnTo>
                  <a:lnTo>
                    <a:pt x="53621" y="194933"/>
                  </a:lnTo>
                  <a:lnTo>
                    <a:pt x="61105" y="183008"/>
                  </a:lnTo>
                  <a:lnTo>
                    <a:pt x="65318" y="166949"/>
                  </a:lnTo>
                  <a:lnTo>
                    <a:pt x="66859" y="142289"/>
                  </a:lnTo>
                  <a:lnTo>
                    <a:pt x="66231" y="142239"/>
                  </a:lnTo>
                  <a:lnTo>
                    <a:pt x="54862" y="159339"/>
                  </a:lnTo>
                  <a:lnTo>
                    <a:pt x="46692" y="180084"/>
                  </a:lnTo>
                  <a:lnTo>
                    <a:pt x="45795" y="192165"/>
                  </a:lnTo>
                  <a:lnTo>
                    <a:pt x="46544" y="197362"/>
                  </a:lnTo>
                  <a:lnTo>
                    <a:pt x="48455" y="200827"/>
                  </a:lnTo>
                  <a:lnTo>
                    <a:pt x="51140" y="203137"/>
                  </a:lnTo>
                  <a:lnTo>
                    <a:pt x="58591" y="205704"/>
                  </a:lnTo>
                  <a:lnTo>
                    <a:pt x="68958" y="206845"/>
                  </a:lnTo>
                  <a:lnTo>
                    <a:pt x="82503" y="201707"/>
                  </a:lnTo>
                  <a:lnTo>
                    <a:pt x="97225" y="191663"/>
                  </a:lnTo>
                  <a:lnTo>
                    <a:pt x="118824" y="167318"/>
                  </a:lnTo>
                  <a:lnTo>
                    <a:pt x="137121" y="140630"/>
                  </a:lnTo>
                  <a:lnTo>
                    <a:pt x="146939" y="124906"/>
                  </a:lnTo>
                  <a:lnTo>
                    <a:pt x="157012" y="108073"/>
                  </a:lnTo>
                  <a:lnTo>
                    <a:pt x="167255" y="90501"/>
                  </a:lnTo>
                  <a:lnTo>
                    <a:pt x="175495" y="73142"/>
                  </a:lnTo>
                  <a:lnTo>
                    <a:pt x="182400" y="55925"/>
                  </a:lnTo>
                  <a:lnTo>
                    <a:pt x="192423" y="25976"/>
                  </a:lnTo>
                  <a:lnTo>
                    <a:pt x="196878" y="7962"/>
                  </a:lnTo>
                  <a:lnTo>
                    <a:pt x="196655" y="3299"/>
                  </a:lnTo>
                  <a:lnTo>
                    <a:pt x="195095" y="896"/>
                  </a:lnTo>
                  <a:lnTo>
                    <a:pt x="192644" y="0"/>
                  </a:lnTo>
                  <a:lnTo>
                    <a:pt x="182395" y="8411"/>
                  </a:lnTo>
                  <a:lnTo>
                    <a:pt x="169138" y="25320"/>
                  </a:lnTo>
                  <a:lnTo>
                    <a:pt x="156190" y="49298"/>
                  </a:lnTo>
                  <a:lnTo>
                    <a:pt x="143380" y="78299"/>
                  </a:lnTo>
                  <a:lnTo>
                    <a:pt x="132748" y="108593"/>
                  </a:lnTo>
                  <a:lnTo>
                    <a:pt x="128022" y="136167"/>
                  </a:lnTo>
                  <a:lnTo>
                    <a:pt x="131567" y="160652"/>
                  </a:lnTo>
                  <a:lnTo>
                    <a:pt x="140197" y="181177"/>
                  </a:lnTo>
                  <a:lnTo>
                    <a:pt x="151089" y="195003"/>
                  </a:lnTo>
                  <a:lnTo>
                    <a:pt x="162985" y="202088"/>
                  </a:lnTo>
                  <a:lnTo>
                    <a:pt x="169121" y="203978"/>
                  </a:lnTo>
                  <a:lnTo>
                    <a:pt x="181582" y="202314"/>
                  </a:lnTo>
                  <a:lnTo>
                    <a:pt x="194882" y="195460"/>
                  </a:lnTo>
                  <a:lnTo>
                    <a:pt x="217531" y="174323"/>
                  </a:lnTo>
                  <a:lnTo>
                    <a:pt x="236550" y="143288"/>
                  </a:lnTo>
                  <a:lnTo>
                    <a:pt x="248131" y="112446"/>
                  </a:lnTo>
                  <a:lnTo>
                    <a:pt x="249168" y="108233"/>
                  </a:lnTo>
                  <a:lnTo>
                    <a:pt x="249154" y="106130"/>
                  </a:lnTo>
                  <a:lnTo>
                    <a:pt x="248439" y="105433"/>
                  </a:lnTo>
                  <a:lnTo>
                    <a:pt x="247257" y="105674"/>
                  </a:lnTo>
                  <a:lnTo>
                    <a:pt x="238851" y="116127"/>
                  </a:lnTo>
                  <a:lnTo>
                    <a:pt x="230794" y="136001"/>
                  </a:lnTo>
                  <a:lnTo>
                    <a:pt x="227309" y="159763"/>
                  </a:lnTo>
                  <a:lnTo>
                    <a:pt x="229648" y="181307"/>
                  </a:lnTo>
                  <a:lnTo>
                    <a:pt x="234824" y="190827"/>
                  </a:lnTo>
                  <a:lnTo>
                    <a:pt x="238180" y="194354"/>
                  </a:lnTo>
                  <a:lnTo>
                    <a:pt x="241829" y="195999"/>
                  </a:lnTo>
                  <a:lnTo>
                    <a:pt x="249645" y="195946"/>
                  </a:lnTo>
                  <a:lnTo>
                    <a:pt x="257823" y="191689"/>
                  </a:lnTo>
                  <a:lnTo>
                    <a:pt x="266867" y="182977"/>
                  </a:lnTo>
                  <a:lnTo>
                    <a:pt x="282448" y="158238"/>
                  </a:lnTo>
                  <a:lnTo>
                    <a:pt x="292160" y="130682"/>
                  </a:lnTo>
                  <a:lnTo>
                    <a:pt x="300601" y="109665"/>
                  </a:lnTo>
                  <a:lnTo>
                    <a:pt x="294873" y="117309"/>
                  </a:lnTo>
                  <a:lnTo>
                    <a:pt x="287610" y="132980"/>
                  </a:lnTo>
                  <a:lnTo>
                    <a:pt x="284360" y="151028"/>
                  </a:lnTo>
                  <a:lnTo>
                    <a:pt x="286769" y="166411"/>
                  </a:lnTo>
                  <a:lnTo>
                    <a:pt x="295321" y="179906"/>
                  </a:lnTo>
                  <a:lnTo>
                    <a:pt x="298267" y="182134"/>
                  </a:lnTo>
                  <a:lnTo>
                    <a:pt x="300937" y="182914"/>
                  </a:lnTo>
                  <a:lnTo>
                    <a:pt x="306490" y="181899"/>
                  </a:lnTo>
                  <a:lnTo>
                    <a:pt x="329003" y="170180"/>
                  </a:lnTo>
                  <a:lnTo>
                    <a:pt x="357516" y="138464"/>
                  </a:lnTo>
                  <a:lnTo>
                    <a:pt x="378727" y="107641"/>
                  </a:lnTo>
                  <a:lnTo>
                    <a:pt x="383820" y="95464"/>
                  </a:lnTo>
                  <a:lnTo>
                    <a:pt x="383372" y="94795"/>
                  </a:lnTo>
                  <a:lnTo>
                    <a:pt x="380992" y="94052"/>
                  </a:lnTo>
                  <a:lnTo>
                    <a:pt x="368944" y="100375"/>
                  </a:lnTo>
                  <a:lnTo>
                    <a:pt x="361645" y="109232"/>
                  </a:lnTo>
                  <a:lnTo>
                    <a:pt x="351210" y="135535"/>
                  </a:lnTo>
                  <a:lnTo>
                    <a:pt x="350470" y="149553"/>
                  </a:lnTo>
                  <a:lnTo>
                    <a:pt x="355902" y="171226"/>
                  </a:lnTo>
                  <a:lnTo>
                    <a:pt x="363374" y="185877"/>
                  </a:lnTo>
                  <a:lnTo>
                    <a:pt x="373751" y="197092"/>
                  </a:lnTo>
                  <a:lnTo>
                    <a:pt x="385418" y="203017"/>
                  </a:lnTo>
                  <a:lnTo>
                    <a:pt x="413526" y="206820"/>
                  </a:lnTo>
                  <a:lnTo>
                    <a:pt x="427791" y="201696"/>
                  </a:lnTo>
                  <a:lnTo>
                    <a:pt x="448092" y="188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70"/>
          <p:cNvGrpSpPr/>
          <p:nvPr/>
        </p:nvGrpSpPr>
        <p:grpSpPr>
          <a:xfrm>
            <a:off x="2092416" y="2869464"/>
            <a:ext cx="987335" cy="316965"/>
            <a:chOff x="2092416" y="2869464"/>
            <a:chExt cx="987335" cy="316965"/>
          </a:xfrm>
        </p:grpSpPr>
        <p:sp>
          <p:nvSpPr>
            <p:cNvPr id="106" name="SMARTInkShape-412"/>
            <p:cNvSpPr/>
            <p:nvPr>
              <p:custDataLst>
                <p:tags r:id="rId119"/>
              </p:custDataLst>
            </p:nvPr>
          </p:nvSpPr>
          <p:spPr>
            <a:xfrm>
              <a:off x="2092416" y="3011286"/>
              <a:ext cx="353682" cy="175143"/>
            </a:xfrm>
            <a:custGeom>
              <a:avLst/>
              <a:gdLst/>
              <a:ahLst/>
              <a:cxnLst/>
              <a:rect l="0" t="0" r="0" b="0"/>
              <a:pathLst>
                <a:path w="353682" h="175143">
                  <a:moveTo>
                    <a:pt x="3084" y="49414"/>
                  </a:moveTo>
                  <a:lnTo>
                    <a:pt x="3084" y="49414"/>
                  </a:lnTo>
                  <a:lnTo>
                    <a:pt x="6455" y="46043"/>
                  </a:lnTo>
                  <a:lnTo>
                    <a:pt x="7448" y="47166"/>
                  </a:lnTo>
                  <a:lnTo>
                    <a:pt x="9172" y="76582"/>
                  </a:lnTo>
                  <a:lnTo>
                    <a:pt x="7436" y="97472"/>
                  </a:lnTo>
                  <a:lnTo>
                    <a:pt x="5018" y="119456"/>
                  </a:lnTo>
                  <a:lnTo>
                    <a:pt x="4363" y="146994"/>
                  </a:lnTo>
                  <a:lnTo>
                    <a:pt x="9195" y="175142"/>
                  </a:lnTo>
                  <a:lnTo>
                    <a:pt x="2495" y="144854"/>
                  </a:lnTo>
                  <a:lnTo>
                    <a:pt x="0" y="121465"/>
                  </a:lnTo>
                  <a:lnTo>
                    <a:pt x="1243" y="92255"/>
                  </a:lnTo>
                  <a:lnTo>
                    <a:pt x="6029" y="62340"/>
                  </a:lnTo>
                  <a:lnTo>
                    <a:pt x="12860" y="36109"/>
                  </a:lnTo>
                  <a:lnTo>
                    <a:pt x="24639" y="14114"/>
                  </a:lnTo>
                  <a:lnTo>
                    <a:pt x="32890" y="5973"/>
                  </a:lnTo>
                  <a:lnTo>
                    <a:pt x="37771" y="4226"/>
                  </a:lnTo>
                  <a:lnTo>
                    <a:pt x="48840" y="4165"/>
                  </a:lnTo>
                  <a:lnTo>
                    <a:pt x="62696" y="12135"/>
                  </a:lnTo>
                  <a:lnTo>
                    <a:pt x="76850" y="25084"/>
                  </a:lnTo>
                  <a:lnTo>
                    <a:pt x="87845" y="40247"/>
                  </a:lnTo>
                  <a:lnTo>
                    <a:pt x="93672" y="56393"/>
                  </a:lnTo>
                  <a:lnTo>
                    <a:pt x="95226" y="64650"/>
                  </a:lnTo>
                  <a:lnTo>
                    <a:pt x="94145" y="71566"/>
                  </a:lnTo>
                  <a:lnTo>
                    <a:pt x="87300" y="83013"/>
                  </a:lnTo>
                  <a:lnTo>
                    <a:pt x="74917" y="97391"/>
                  </a:lnTo>
                  <a:lnTo>
                    <a:pt x="71434" y="99743"/>
                  </a:lnTo>
                  <a:lnTo>
                    <a:pt x="68406" y="100606"/>
                  </a:lnTo>
                  <a:lnTo>
                    <a:pt x="65682" y="100475"/>
                  </a:lnTo>
                  <a:lnTo>
                    <a:pt x="65277" y="98271"/>
                  </a:lnTo>
                  <a:lnTo>
                    <a:pt x="68590" y="90179"/>
                  </a:lnTo>
                  <a:lnTo>
                    <a:pt x="90229" y="64279"/>
                  </a:lnTo>
                  <a:lnTo>
                    <a:pt x="117011" y="47307"/>
                  </a:lnTo>
                  <a:lnTo>
                    <a:pt x="141184" y="36011"/>
                  </a:lnTo>
                  <a:lnTo>
                    <a:pt x="157830" y="32874"/>
                  </a:lnTo>
                  <a:lnTo>
                    <a:pt x="172755" y="35243"/>
                  </a:lnTo>
                  <a:lnTo>
                    <a:pt x="185738" y="41704"/>
                  </a:lnTo>
                  <a:lnTo>
                    <a:pt x="196211" y="51632"/>
                  </a:lnTo>
                  <a:lnTo>
                    <a:pt x="198864" y="57243"/>
                  </a:lnTo>
                  <a:lnTo>
                    <a:pt x="199934" y="88945"/>
                  </a:lnTo>
                  <a:lnTo>
                    <a:pt x="199934" y="89879"/>
                  </a:lnTo>
                  <a:lnTo>
                    <a:pt x="198053" y="65111"/>
                  </a:lnTo>
                  <a:lnTo>
                    <a:pt x="196276" y="50746"/>
                  </a:lnTo>
                  <a:lnTo>
                    <a:pt x="199242" y="31464"/>
                  </a:lnTo>
                  <a:lnTo>
                    <a:pt x="202684" y="21210"/>
                  </a:lnTo>
                  <a:lnTo>
                    <a:pt x="205295" y="18617"/>
                  </a:lnTo>
                  <a:lnTo>
                    <a:pt x="208447" y="17594"/>
                  </a:lnTo>
                  <a:lnTo>
                    <a:pt x="221506" y="19525"/>
                  </a:lnTo>
                  <a:lnTo>
                    <a:pt x="248253" y="23127"/>
                  </a:lnTo>
                  <a:lnTo>
                    <a:pt x="279302" y="23133"/>
                  </a:lnTo>
                  <a:lnTo>
                    <a:pt x="295025" y="18892"/>
                  </a:lnTo>
                  <a:lnTo>
                    <a:pt x="301699" y="15153"/>
                  </a:lnTo>
                  <a:lnTo>
                    <a:pt x="303761" y="12462"/>
                  </a:lnTo>
                  <a:lnTo>
                    <a:pt x="306051" y="5709"/>
                  </a:lnTo>
                  <a:lnTo>
                    <a:pt x="305251" y="4050"/>
                  </a:lnTo>
                  <a:lnTo>
                    <a:pt x="303307" y="3649"/>
                  </a:lnTo>
                  <a:lnTo>
                    <a:pt x="300599" y="4087"/>
                  </a:lnTo>
                  <a:lnTo>
                    <a:pt x="290047" y="11446"/>
                  </a:lnTo>
                  <a:lnTo>
                    <a:pt x="277983" y="29306"/>
                  </a:lnTo>
                  <a:lnTo>
                    <a:pt x="272213" y="49100"/>
                  </a:lnTo>
                  <a:lnTo>
                    <a:pt x="274627" y="61975"/>
                  </a:lnTo>
                  <a:lnTo>
                    <a:pt x="277246" y="68371"/>
                  </a:lnTo>
                  <a:lnTo>
                    <a:pt x="281814" y="72635"/>
                  </a:lnTo>
                  <a:lnTo>
                    <a:pt x="294416" y="77374"/>
                  </a:lnTo>
                  <a:lnTo>
                    <a:pt x="317378" y="76670"/>
                  </a:lnTo>
                  <a:lnTo>
                    <a:pt x="331859" y="69994"/>
                  </a:lnTo>
                  <a:lnTo>
                    <a:pt x="343940" y="59972"/>
                  </a:lnTo>
                  <a:lnTo>
                    <a:pt x="351661" y="48462"/>
                  </a:lnTo>
                  <a:lnTo>
                    <a:pt x="353681" y="34409"/>
                  </a:lnTo>
                  <a:lnTo>
                    <a:pt x="351522" y="19462"/>
                  </a:lnTo>
                  <a:lnTo>
                    <a:pt x="345858" y="5763"/>
                  </a:lnTo>
                  <a:lnTo>
                    <a:pt x="341667" y="1969"/>
                  </a:lnTo>
                  <a:lnTo>
                    <a:pt x="336756" y="145"/>
                  </a:lnTo>
                  <a:lnTo>
                    <a:pt x="324949" y="0"/>
                  </a:lnTo>
                  <a:lnTo>
                    <a:pt x="295184" y="49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13"/>
            <p:cNvSpPr/>
            <p:nvPr>
              <p:custDataLst>
                <p:tags r:id="rId120"/>
              </p:custDataLst>
            </p:nvPr>
          </p:nvSpPr>
          <p:spPr>
            <a:xfrm>
              <a:off x="2486893" y="2870200"/>
              <a:ext cx="87005" cy="207269"/>
            </a:xfrm>
            <a:custGeom>
              <a:avLst/>
              <a:gdLst/>
              <a:ahLst/>
              <a:cxnLst/>
              <a:rect l="0" t="0" r="0" b="0"/>
              <a:pathLst>
                <a:path w="87005" h="207269">
                  <a:moveTo>
                    <a:pt x="21357" y="0"/>
                  </a:moveTo>
                  <a:lnTo>
                    <a:pt x="21357" y="0"/>
                  </a:lnTo>
                  <a:lnTo>
                    <a:pt x="15582" y="26759"/>
                  </a:lnTo>
                  <a:lnTo>
                    <a:pt x="9148" y="50933"/>
                  </a:lnTo>
                  <a:lnTo>
                    <a:pt x="3466" y="80022"/>
                  </a:lnTo>
                  <a:lnTo>
                    <a:pt x="0" y="109649"/>
                  </a:lnTo>
                  <a:lnTo>
                    <a:pt x="811" y="134575"/>
                  </a:lnTo>
                  <a:lnTo>
                    <a:pt x="1864" y="161700"/>
                  </a:lnTo>
                  <a:lnTo>
                    <a:pt x="3423" y="166361"/>
                  </a:lnTo>
                  <a:lnTo>
                    <a:pt x="5873" y="168763"/>
                  </a:lnTo>
                  <a:lnTo>
                    <a:pt x="8918" y="169659"/>
                  </a:lnTo>
                  <a:lnTo>
                    <a:pt x="17945" y="165009"/>
                  </a:lnTo>
                  <a:lnTo>
                    <a:pt x="29013" y="154476"/>
                  </a:lnTo>
                  <a:lnTo>
                    <a:pt x="55247" y="124614"/>
                  </a:lnTo>
                  <a:lnTo>
                    <a:pt x="77283" y="111242"/>
                  </a:lnTo>
                  <a:lnTo>
                    <a:pt x="80513" y="111556"/>
                  </a:lnTo>
                  <a:lnTo>
                    <a:pt x="83373" y="113176"/>
                  </a:lnTo>
                  <a:lnTo>
                    <a:pt x="85984" y="115667"/>
                  </a:lnTo>
                  <a:lnTo>
                    <a:pt x="87004" y="127843"/>
                  </a:lnTo>
                  <a:lnTo>
                    <a:pt x="81730" y="152650"/>
                  </a:lnTo>
                  <a:lnTo>
                    <a:pt x="73590" y="169444"/>
                  </a:lnTo>
                  <a:lnTo>
                    <a:pt x="49130" y="197577"/>
                  </a:lnTo>
                  <a:lnTo>
                    <a:pt x="39345" y="204229"/>
                  </a:lnTo>
                  <a:lnTo>
                    <a:pt x="30293" y="207185"/>
                  </a:lnTo>
                  <a:lnTo>
                    <a:pt x="26609" y="207268"/>
                  </a:lnTo>
                  <a:lnTo>
                    <a:pt x="20634" y="205478"/>
                  </a:lnTo>
                  <a:lnTo>
                    <a:pt x="18758" y="203308"/>
                  </a:lnTo>
                  <a:lnTo>
                    <a:pt x="1500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14"/>
            <p:cNvSpPr/>
            <p:nvPr>
              <p:custDataLst>
                <p:tags r:id="rId121"/>
              </p:custDataLst>
            </p:nvPr>
          </p:nvSpPr>
          <p:spPr>
            <a:xfrm>
              <a:off x="2609850" y="2869464"/>
              <a:ext cx="139701" cy="188560"/>
            </a:xfrm>
            <a:custGeom>
              <a:avLst/>
              <a:gdLst/>
              <a:ahLst/>
              <a:cxnLst/>
              <a:rect l="0" t="0" r="0" b="0"/>
              <a:pathLst>
                <a:path w="139701" h="188560">
                  <a:moveTo>
                    <a:pt x="0" y="140436"/>
                  </a:moveTo>
                  <a:lnTo>
                    <a:pt x="0" y="140436"/>
                  </a:lnTo>
                  <a:lnTo>
                    <a:pt x="0" y="143807"/>
                  </a:lnTo>
                  <a:lnTo>
                    <a:pt x="705" y="144800"/>
                  </a:lnTo>
                  <a:lnTo>
                    <a:pt x="1881" y="145462"/>
                  </a:lnTo>
                  <a:lnTo>
                    <a:pt x="3371" y="145903"/>
                  </a:lnTo>
                  <a:lnTo>
                    <a:pt x="30404" y="126333"/>
                  </a:lnTo>
                  <a:lnTo>
                    <a:pt x="55967" y="101999"/>
                  </a:lnTo>
                  <a:lnTo>
                    <a:pt x="75439" y="80314"/>
                  </a:lnTo>
                  <a:lnTo>
                    <a:pt x="90208" y="58446"/>
                  </a:lnTo>
                  <a:lnTo>
                    <a:pt x="100770" y="36968"/>
                  </a:lnTo>
                  <a:lnTo>
                    <a:pt x="109978" y="8571"/>
                  </a:lnTo>
                  <a:lnTo>
                    <a:pt x="112379" y="690"/>
                  </a:lnTo>
                  <a:lnTo>
                    <a:pt x="110903" y="0"/>
                  </a:lnTo>
                  <a:lnTo>
                    <a:pt x="103618" y="2996"/>
                  </a:lnTo>
                  <a:lnTo>
                    <a:pt x="80875" y="26100"/>
                  </a:lnTo>
                  <a:lnTo>
                    <a:pt x="59933" y="51755"/>
                  </a:lnTo>
                  <a:lnTo>
                    <a:pt x="38632" y="81267"/>
                  </a:lnTo>
                  <a:lnTo>
                    <a:pt x="22108" y="110846"/>
                  </a:lnTo>
                  <a:lnTo>
                    <a:pt x="15236" y="136692"/>
                  </a:lnTo>
                  <a:lnTo>
                    <a:pt x="14390" y="148523"/>
                  </a:lnTo>
                  <a:lnTo>
                    <a:pt x="15944" y="157822"/>
                  </a:lnTo>
                  <a:lnTo>
                    <a:pt x="23314" y="171917"/>
                  </a:lnTo>
                  <a:lnTo>
                    <a:pt x="28948" y="176240"/>
                  </a:lnTo>
                  <a:lnTo>
                    <a:pt x="42734" y="181043"/>
                  </a:lnTo>
                  <a:lnTo>
                    <a:pt x="58269" y="179415"/>
                  </a:lnTo>
                  <a:lnTo>
                    <a:pt x="73875" y="173282"/>
                  </a:lnTo>
                  <a:lnTo>
                    <a:pt x="93856" y="157929"/>
                  </a:lnTo>
                  <a:lnTo>
                    <a:pt x="108321" y="139975"/>
                  </a:lnTo>
                  <a:lnTo>
                    <a:pt x="114700" y="127531"/>
                  </a:lnTo>
                  <a:lnTo>
                    <a:pt x="116124" y="116826"/>
                  </a:lnTo>
                  <a:lnTo>
                    <a:pt x="114405" y="108776"/>
                  </a:lnTo>
                  <a:lnTo>
                    <a:pt x="112959" y="106630"/>
                  </a:lnTo>
                  <a:lnTo>
                    <a:pt x="111289" y="105198"/>
                  </a:lnTo>
                  <a:lnTo>
                    <a:pt x="108765" y="104950"/>
                  </a:lnTo>
                  <a:lnTo>
                    <a:pt x="102198" y="106555"/>
                  </a:lnTo>
                  <a:lnTo>
                    <a:pt x="87195" y="121538"/>
                  </a:lnTo>
                  <a:lnTo>
                    <a:pt x="76087" y="143852"/>
                  </a:lnTo>
                  <a:lnTo>
                    <a:pt x="74504" y="158182"/>
                  </a:lnTo>
                  <a:lnTo>
                    <a:pt x="75069" y="164966"/>
                  </a:lnTo>
                  <a:lnTo>
                    <a:pt x="81342" y="176268"/>
                  </a:lnTo>
                  <a:lnTo>
                    <a:pt x="85978" y="181257"/>
                  </a:lnTo>
                  <a:lnTo>
                    <a:pt x="96774" y="186801"/>
                  </a:lnTo>
                  <a:lnTo>
                    <a:pt x="109332" y="188559"/>
                  </a:lnTo>
                  <a:lnTo>
                    <a:pt x="139700" y="1848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15"/>
            <p:cNvSpPr/>
            <p:nvPr>
              <p:custDataLst>
                <p:tags r:id="rId122"/>
              </p:custDataLst>
            </p:nvPr>
          </p:nvSpPr>
          <p:spPr>
            <a:xfrm>
              <a:off x="2781323" y="2965116"/>
              <a:ext cx="139678" cy="95585"/>
            </a:xfrm>
            <a:custGeom>
              <a:avLst/>
              <a:gdLst/>
              <a:ahLst/>
              <a:cxnLst/>
              <a:rect l="0" t="0" r="0" b="0"/>
              <a:pathLst>
                <a:path w="139678" h="95585">
                  <a:moveTo>
                    <a:pt x="6327" y="6684"/>
                  </a:moveTo>
                  <a:lnTo>
                    <a:pt x="6327" y="6684"/>
                  </a:lnTo>
                  <a:lnTo>
                    <a:pt x="2956" y="10055"/>
                  </a:lnTo>
                  <a:lnTo>
                    <a:pt x="860" y="22264"/>
                  </a:lnTo>
                  <a:lnTo>
                    <a:pt x="93" y="51513"/>
                  </a:lnTo>
                  <a:lnTo>
                    <a:pt x="0" y="69867"/>
                  </a:lnTo>
                  <a:lnTo>
                    <a:pt x="698" y="72089"/>
                  </a:lnTo>
                  <a:lnTo>
                    <a:pt x="1869" y="73571"/>
                  </a:lnTo>
                  <a:lnTo>
                    <a:pt x="3355" y="74559"/>
                  </a:lnTo>
                  <a:lnTo>
                    <a:pt x="5756" y="73100"/>
                  </a:lnTo>
                  <a:lnTo>
                    <a:pt x="27815" y="43925"/>
                  </a:lnTo>
                  <a:lnTo>
                    <a:pt x="49164" y="14998"/>
                  </a:lnTo>
                  <a:lnTo>
                    <a:pt x="49701" y="15049"/>
                  </a:lnTo>
                  <a:lnTo>
                    <a:pt x="50060" y="15788"/>
                  </a:lnTo>
                  <a:lnTo>
                    <a:pt x="56202" y="45688"/>
                  </a:lnTo>
                  <a:lnTo>
                    <a:pt x="58887" y="69745"/>
                  </a:lnTo>
                  <a:lnTo>
                    <a:pt x="62570" y="80288"/>
                  </a:lnTo>
                  <a:lnTo>
                    <a:pt x="64284" y="79743"/>
                  </a:lnTo>
                  <a:lnTo>
                    <a:pt x="69950" y="75373"/>
                  </a:lnTo>
                  <a:lnTo>
                    <a:pt x="86028" y="46382"/>
                  </a:lnTo>
                  <a:lnTo>
                    <a:pt x="102614" y="23621"/>
                  </a:lnTo>
                  <a:lnTo>
                    <a:pt x="112621" y="12800"/>
                  </a:lnTo>
                  <a:lnTo>
                    <a:pt x="119046" y="0"/>
                  </a:lnTo>
                  <a:lnTo>
                    <a:pt x="119573" y="112"/>
                  </a:lnTo>
                  <a:lnTo>
                    <a:pt x="123686" y="7010"/>
                  </a:lnTo>
                  <a:lnTo>
                    <a:pt x="128425" y="37989"/>
                  </a:lnTo>
                  <a:lnTo>
                    <a:pt x="133387" y="69420"/>
                  </a:lnTo>
                  <a:lnTo>
                    <a:pt x="139677" y="955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16"/>
            <p:cNvSpPr/>
            <p:nvPr>
              <p:custDataLst>
                <p:tags r:id="rId123"/>
              </p:custDataLst>
            </p:nvPr>
          </p:nvSpPr>
          <p:spPr>
            <a:xfrm>
              <a:off x="3060700" y="29654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6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17"/>
            <p:cNvSpPr/>
            <p:nvPr>
              <p:custDataLst>
                <p:tags r:id="rId124"/>
              </p:custDataLst>
            </p:nvPr>
          </p:nvSpPr>
          <p:spPr>
            <a:xfrm>
              <a:off x="3073400" y="30353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706" y="576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SMARTInkShape-Group71"/>
          <p:cNvGrpSpPr/>
          <p:nvPr/>
        </p:nvGrpSpPr>
        <p:grpSpPr>
          <a:xfrm>
            <a:off x="3397120" y="2819400"/>
            <a:ext cx="226316" cy="414003"/>
            <a:chOff x="3397120" y="2819400"/>
            <a:chExt cx="226316" cy="414003"/>
          </a:xfrm>
        </p:grpSpPr>
        <p:sp>
          <p:nvSpPr>
            <p:cNvPr id="113" name="SMARTInkShape-418"/>
            <p:cNvSpPr/>
            <p:nvPr>
              <p:custDataLst>
                <p:tags r:id="rId115"/>
              </p:custDataLst>
            </p:nvPr>
          </p:nvSpPr>
          <p:spPr>
            <a:xfrm>
              <a:off x="3397120" y="2959100"/>
              <a:ext cx="100387" cy="274303"/>
            </a:xfrm>
            <a:custGeom>
              <a:avLst/>
              <a:gdLst/>
              <a:ahLst/>
              <a:cxnLst/>
              <a:rect l="0" t="0" r="0" b="0"/>
              <a:pathLst>
                <a:path w="100387" h="274303">
                  <a:moveTo>
                    <a:pt x="38230" y="0"/>
                  </a:moveTo>
                  <a:lnTo>
                    <a:pt x="38230" y="0"/>
                  </a:lnTo>
                  <a:lnTo>
                    <a:pt x="34859" y="0"/>
                  </a:lnTo>
                  <a:lnTo>
                    <a:pt x="33866" y="2117"/>
                  </a:lnTo>
                  <a:lnTo>
                    <a:pt x="32142" y="29886"/>
                  </a:lnTo>
                  <a:lnTo>
                    <a:pt x="31958" y="46877"/>
                  </a:lnTo>
                  <a:lnTo>
                    <a:pt x="35677" y="56347"/>
                  </a:lnTo>
                  <a:lnTo>
                    <a:pt x="41329" y="63849"/>
                  </a:lnTo>
                  <a:lnTo>
                    <a:pt x="46192" y="67183"/>
                  </a:lnTo>
                  <a:lnTo>
                    <a:pt x="54469" y="66783"/>
                  </a:lnTo>
                  <a:lnTo>
                    <a:pt x="59640" y="65689"/>
                  </a:lnTo>
                  <a:lnTo>
                    <a:pt x="69147" y="58828"/>
                  </a:lnTo>
                  <a:lnTo>
                    <a:pt x="77371" y="48724"/>
                  </a:lnTo>
                  <a:lnTo>
                    <a:pt x="92277" y="18293"/>
                  </a:lnTo>
                  <a:lnTo>
                    <a:pt x="94001" y="12128"/>
                  </a:lnTo>
                  <a:lnTo>
                    <a:pt x="93755" y="10202"/>
                  </a:lnTo>
                  <a:lnTo>
                    <a:pt x="92886" y="8918"/>
                  </a:lnTo>
                  <a:lnTo>
                    <a:pt x="89792" y="6857"/>
                  </a:lnTo>
                  <a:lnTo>
                    <a:pt x="89886" y="23775"/>
                  </a:lnTo>
                  <a:lnTo>
                    <a:pt x="93439" y="55493"/>
                  </a:lnTo>
                  <a:lnTo>
                    <a:pt x="94517" y="84400"/>
                  </a:lnTo>
                  <a:lnTo>
                    <a:pt x="96878" y="116063"/>
                  </a:lnTo>
                  <a:lnTo>
                    <a:pt x="98495" y="132409"/>
                  </a:lnTo>
                  <a:lnTo>
                    <a:pt x="100292" y="163741"/>
                  </a:lnTo>
                  <a:lnTo>
                    <a:pt x="100386" y="192718"/>
                  </a:lnTo>
                  <a:lnTo>
                    <a:pt x="98075" y="217356"/>
                  </a:lnTo>
                  <a:lnTo>
                    <a:pt x="89437" y="247690"/>
                  </a:lnTo>
                  <a:lnTo>
                    <a:pt x="81920" y="260132"/>
                  </a:lnTo>
                  <a:lnTo>
                    <a:pt x="77940" y="264438"/>
                  </a:lnTo>
                  <a:lnTo>
                    <a:pt x="58855" y="273869"/>
                  </a:lnTo>
                  <a:lnTo>
                    <a:pt x="51980" y="274302"/>
                  </a:lnTo>
                  <a:lnTo>
                    <a:pt x="38697" y="271019"/>
                  </a:lnTo>
                  <a:lnTo>
                    <a:pt x="19318" y="257867"/>
                  </a:lnTo>
                  <a:lnTo>
                    <a:pt x="3542" y="237193"/>
                  </a:lnTo>
                  <a:lnTo>
                    <a:pt x="0" y="225128"/>
                  </a:lnTo>
                  <a:lnTo>
                    <a:pt x="13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19"/>
            <p:cNvSpPr/>
            <p:nvPr>
              <p:custDataLst>
                <p:tags r:id="rId116"/>
              </p:custDataLst>
            </p:nvPr>
          </p:nvSpPr>
          <p:spPr>
            <a:xfrm>
              <a:off x="3549650" y="3041650"/>
              <a:ext cx="31751" cy="104038"/>
            </a:xfrm>
            <a:custGeom>
              <a:avLst/>
              <a:gdLst/>
              <a:ahLst/>
              <a:cxnLst/>
              <a:rect l="0" t="0" r="0" b="0"/>
              <a:pathLst>
                <a:path w="31751" h="104038">
                  <a:moveTo>
                    <a:pt x="31750" y="0"/>
                  </a:moveTo>
                  <a:lnTo>
                    <a:pt x="31750" y="0"/>
                  </a:lnTo>
                  <a:lnTo>
                    <a:pt x="31045" y="27437"/>
                  </a:lnTo>
                  <a:lnTo>
                    <a:pt x="26724" y="57970"/>
                  </a:lnTo>
                  <a:lnTo>
                    <a:pt x="25574" y="88747"/>
                  </a:lnTo>
                  <a:lnTo>
                    <a:pt x="25478" y="95417"/>
                  </a:lnTo>
                  <a:lnTo>
                    <a:pt x="23553" y="100733"/>
                  </a:lnTo>
                  <a:lnTo>
                    <a:pt x="22052" y="103139"/>
                  </a:lnTo>
                  <a:lnTo>
                    <a:pt x="21051" y="104037"/>
                  </a:lnTo>
                  <a:lnTo>
                    <a:pt x="20384" y="103930"/>
                  </a:lnTo>
                  <a:lnTo>
                    <a:pt x="7234" y="79201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420"/>
            <p:cNvSpPr/>
            <p:nvPr>
              <p:custDataLst>
                <p:tags r:id="rId117"/>
              </p:custDataLst>
            </p:nvPr>
          </p:nvSpPr>
          <p:spPr>
            <a:xfrm>
              <a:off x="3581400" y="29781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9" y="9329"/>
                  </a:lnTo>
                  <a:lnTo>
                    <a:pt x="1324" y="579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421"/>
            <p:cNvSpPr/>
            <p:nvPr>
              <p:custDataLst>
                <p:tags r:id="rId118"/>
              </p:custDataLst>
            </p:nvPr>
          </p:nvSpPr>
          <p:spPr>
            <a:xfrm>
              <a:off x="3570183" y="2819400"/>
              <a:ext cx="53253" cy="73395"/>
            </a:xfrm>
            <a:custGeom>
              <a:avLst/>
              <a:gdLst/>
              <a:ahLst/>
              <a:cxnLst/>
              <a:rect l="0" t="0" r="0" b="0"/>
              <a:pathLst>
                <a:path w="53253" h="73395">
                  <a:moveTo>
                    <a:pt x="23917" y="19050"/>
                  </a:moveTo>
                  <a:lnTo>
                    <a:pt x="23917" y="19050"/>
                  </a:lnTo>
                  <a:lnTo>
                    <a:pt x="20546" y="19050"/>
                  </a:lnTo>
                  <a:lnTo>
                    <a:pt x="11708" y="22421"/>
                  </a:lnTo>
                  <a:lnTo>
                    <a:pt x="6026" y="29720"/>
                  </a:lnTo>
                  <a:lnTo>
                    <a:pt x="1854" y="40020"/>
                  </a:lnTo>
                  <a:lnTo>
                    <a:pt x="0" y="51653"/>
                  </a:lnTo>
                  <a:lnTo>
                    <a:pt x="2939" y="61998"/>
                  </a:lnTo>
                  <a:lnTo>
                    <a:pt x="5698" y="66732"/>
                  </a:lnTo>
                  <a:lnTo>
                    <a:pt x="9655" y="69888"/>
                  </a:lnTo>
                  <a:lnTo>
                    <a:pt x="19695" y="73394"/>
                  </a:lnTo>
                  <a:lnTo>
                    <a:pt x="29331" y="73072"/>
                  </a:lnTo>
                  <a:lnTo>
                    <a:pt x="33877" y="71998"/>
                  </a:lnTo>
                  <a:lnTo>
                    <a:pt x="42690" y="65160"/>
                  </a:lnTo>
                  <a:lnTo>
                    <a:pt x="47016" y="60373"/>
                  </a:lnTo>
                  <a:lnTo>
                    <a:pt x="51822" y="49410"/>
                  </a:lnTo>
                  <a:lnTo>
                    <a:pt x="53252" y="36777"/>
                  </a:lnTo>
                  <a:lnTo>
                    <a:pt x="51537" y="21754"/>
                  </a:lnTo>
                  <a:lnTo>
                    <a:pt x="48680" y="15914"/>
                  </a:lnTo>
                  <a:lnTo>
                    <a:pt x="302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72"/>
          <p:cNvGrpSpPr/>
          <p:nvPr/>
        </p:nvGrpSpPr>
        <p:grpSpPr>
          <a:xfrm>
            <a:off x="4066549" y="2806700"/>
            <a:ext cx="334002" cy="355309"/>
            <a:chOff x="4066549" y="2806700"/>
            <a:chExt cx="334002" cy="355309"/>
          </a:xfrm>
        </p:grpSpPr>
        <p:sp>
          <p:nvSpPr>
            <p:cNvPr id="118" name="SMARTInkShape-422"/>
            <p:cNvSpPr/>
            <p:nvPr>
              <p:custDataLst>
                <p:tags r:id="rId112"/>
              </p:custDataLst>
            </p:nvPr>
          </p:nvSpPr>
          <p:spPr>
            <a:xfrm>
              <a:off x="4066549" y="2918518"/>
              <a:ext cx="149852" cy="243491"/>
            </a:xfrm>
            <a:custGeom>
              <a:avLst/>
              <a:gdLst/>
              <a:ahLst/>
              <a:cxnLst/>
              <a:rect l="0" t="0" r="0" b="0"/>
              <a:pathLst>
                <a:path w="149852" h="243491">
                  <a:moveTo>
                    <a:pt x="67301" y="15182"/>
                  </a:moveTo>
                  <a:lnTo>
                    <a:pt x="67301" y="15182"/>
                  </a:lnTo>
                  <a:lnTo>
                    <a:pt x="53486" y="3248"/>
                  </a:lnTo>
                  <a:lnTo>
                    <a:pt x="49625" y="876"/>
                  </a:lnTo>
                  <a:lnTo>
                    <a:pt x="45639" y="0"/>
                  </a:lnTo>
                  <a:lnTo>
                    <a:pt x="37447" y="909"/>
                  </a:lnTo>
                  <a:lnTo>
                    <a:pt x="16327" y="16674"/>
                  </a:lnTo>
                  <a:lnTo>
                    <a:pt x="6781" y="25488"/>
                  </a:lnTo>
                  <a:lnTo>
                    <a:pt x="1597" y="35990"/>
                  </a:lnTo>
                  <a:lnTo>
                    <a:pt x="0" y="47008"/>
                  </a:lnTo>
                  <a:lnTo>
                    <a:pt x="1641" y="56608"/>
                  </a:lnTo>
                  <a:lnTo>
                    <a:pt x="4478" y="59027"/>
                  </a:lnTo>
                  <a:lnTo>
                    <a:pt x="8486" y="59935"/>
                  </a:lnTo>
                  <a:lnTo>
                    <a:pt x="13274" y="59834"/>
                  </a:lnTo>
                  <a:lnTo>
                    <a:pt x="30126" y="52949"/>
                  </a:lnTo>
                  <a:lnTo>
                    <a:pt x="45154" y="38602"/>
                  </a:lnTo>
                  <a:lnTo>
                    <a:pt x="55173" y="20945"/>
                  </a:lnTo>
                  <a:lnTo>
                    <a:pt x="56501" y="12334"/>
                  </a:lnTo>
                  <a:lnTo>
                    <a:pt x="54976" y="4428"/>
                  </a:lnTo>
                  <a:lnTo>
                    <a:pt x="54675" y="25967"/>
                  </a:lnTo>
                  <a:lnTo>
                    <a:pt x="54634" y="51490"/>
                  </a:lnTo>
                  <a:lnTo>
                    <a:pt x="56497" y="81648"/>
                  </a:lnTo>
                  <a:lnTo>
                    <a:pt x="57982" y="97593"/>
                  </a:lnTo>
                  <a:lnTo>
                    <a:pt x="58972" y="113867"/>
                  </a:lnTo>
                  <a:lnTo>
                    <a:pt x="59631" y="130361"/>
                  </a:lnTo>
                  <a:lnTo>
                    <a:pt x="60071" y="147001"/>
                  </a:lnTo>
                  <a:lnTo>
                    <a:pt x="56797" y="176780"/>
                  </a:lnTo>
                  <a:lnTo>
                    <a:pt x="50638" y="202008"/>
                  </a:lnTo>
                  <a:lnTo>
                    <a:pt x="38532" y="227407"/>
                  </a:lnTo>
                  <a:lnTo>
                    <a:pt x="27703" y="239091"/>
                  </a:lnTo>
                  <a:lnTo>
                    <a:pt x="23264" y="242066"/>
                  </a:lnTo>
                  <a:lnTo>
                    <a:pt x="19598" y="243343"/>
                  </a:lnTo>
                  <a:lnTo>
                    <a:pt x="16449" y="243490"/>
                  </a:lnTo>
                  <a:lnTo>
                    <a:pt x="13645" y="240765"/>
                  </a:lnTo>
                  <a:lnTo>
                    <a:pt x="8646" y="230211"/>
                  </a:lnTo>
                  <a:lnTo>
                    <a:pt x="5237" y="201661"/>
                  </a:lnTo>
                  <a:lnTo>
                    <a:pt x="10968" y="173132"/>
                  </a:lnTo>
                  <a:lnTo>
                    <a:pt x="21604" y="146805"/>
                  </a:lnTo>
                  <a:lnTo>
                    <a:pt x="47978" y="116990"/>
                  </a:lnTo>
                  <a:lnTo>
                    <a:pt x="72081" y="92933"/>
                  </a:lnTo>
                  <a:lnTo>
                    <a:pt x="96391" y="67931"/>
                  </a:lnTo>
                  <a:lnTo>
                    <a:pt x="117313" y="42649"/>
                  </a:lnTo>
                  <a:lnTo>
                    <a:pt x="139582" y="14467"/>
                  </a:lnTo>
                  <a:lnTo>
                    <a:pt x="147822" y="4849"/>
                  </a:lnTo>
                  <a:lnTo>
                    <a:pt x="148499" y="5471"/>
                  </a:lnTo>
                  <a:lnTo>
                    <a:pt x="149250" y="9925"/>
                  </a:lnTo>
                  <a:lnTo>
                    <a:pt x="144746" y="40238"/>
                  </a:lnTo>
                  <a:lnTo>
                    <a:pt x="143747" y="62543"/>
                  </a:lnTo>
                  <a:lnTo>
                    <a:pt x="144370" y="65806"/>
                  </a:lnTo>
                  <a:lnTo>
                    <a:pt x="145492" y="67981"/>
                  </a:lnTo>
                  <a:lnTo>
                    <a:pt x="149851" y="72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423"/>
            <p:cNvSpPr/>
            <p:nvPr>
              <p:custDataLst>
                <p:tags r:id="rId113"/>
              </p:custDataLst>
            </p:nvPr>
          </p:nvSpPr>
          <p:spPr>
            <a:xfrm>
              <a:off x="4210050" y="28384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424"/>
            <p:cNvSpPr/>
            <p:nvPr>
              <p:custDataLst>
                <p:tags r:id="rId114"/>
              </p:custDataLst>
            </p:nvPr>
          </p:nvSpPr>
          <p:spPr>
            <a:xfrm>
              <a:off x="4251380" y="2806700"/>
              <a:ext cx="149171" cy="173209"/>
            </a:xfrm>
            <a:custGeom>
              <a:avLst/>
              <a:gdLst/>
              <a:ahLst/>
              <a:cxnLst/>
              <a:rect l="0" t="0" r="0" b="0"/>
              <a:pathLst>
                <a:path w="149171" h="173209">
                  <a:moveTo>
                    <a:pt x="53920" y="0"/>
                  </a:moveTo>
                  <a:lnTo>
                    <a:pt x="53920" y="0"/>
                  </a:lnTo>
                  <a:lnTo>
                    <a:pt x="48145" y="26759"/>
                  </a:lnTo>
                  <a:lnTo>
                    <a:pt x="41711" y="50933"/>
                  </a:lnTo>
                  <a:lnTo>
                    <a:pt x="32266" y="80022"/>
                  </a:lnTo>
                  <a:lnTo>
                    <a:pt x="21718" y="109649"/>
                  </a:lnTo>
                  <a:lnTo>
                    <a:pt x="12326" y="134575"/>
                  </a:lnTo>
                  <a:lnTo>
                    <a:pt x="5848" y="161700"/>
                  </a:lnTo>
                  <a:lnTo>
                    <a:pt x="2451" y="170644"/>
                  </a:lnTo>
                  <a:lnTo>
                    <a:pt x="557" y="173029"/>
                  </a:lnTo>
                  <a:lnTo>
                    <a:pt x="0" y="173208"/>
                  </a:lnTo>
                  <a:lnTo>
                    <a:pt x="2570" y="152962"/>
                  </a:lnTo>
                  <a:lnTo>
                    <a:pt x="2957" y="123404"/>
                  </a:lnTo>
                  <a:lnTo>
                    <a:pt x="6810" y="107528"/>
                  </a:lnTo>
                  <a:lnTo>
                    <a:pt x="14040" y="89209"/>
                  </a:lnTo>
                  <a:lnTo>
                    <a:pt x="16045" y="86989"/>
                  </a:lnTo>
                  <a:lnTo>
                    <a:pt x="22034" y="84523"/>
                  </a:lnTo>
                  <a:lnTo>
                    <a:pt x="50270" y="80928"/>
                  </a:lnTo>
                  <a:lnTo>
                    <a:pt x="81970" y="70392"/>
                  </a:lnTo>
                  <a:lnTo>
                    <a:pt x="106995" y="55429"/>
                  </a:lnTo>
                  <a:lnTo>
                    <a:pt x="128912" y="30848"/>
                  </a:lnTo>
                  <a:lnTo>
                    <a:pt x="147066" y="3358"/>
                  </a:lnTo>
                  <a:lnTo>
                    <a:pt x="147767" y="3650"/>
                  </a:lnTo>
                  <a:lnTo>
                    <a:pt x="148547" y="7737"/>
                  </a:lnTo>
                  <a:lnTo>
                    <a:pt x="138872" y="31455"/>
                  </a:lnTo>
                  <a:lnTo>
                    <a:pt x="130247" y="55373"/>
                  </a:lnTo>
                  <a:lnTo>
                    <a:pt x="121004" y="81760"/>
                  </a:lnTo>
                  <a:lnTo>
                    <a:pt x="109841" y="107599"/>
                  </a:lnTo>
                  <a:lnTo>
                    <a:pt x="91202" y="137697"/>
                  </a:lnTo>
                  <a:lnTo>
                    <a:pt x="85072" y="145395"/>
                  </a:lnTo>
                  <a:lnTo>
                    <a:pt x="83154" y="146319"/>
                  </a:lnTo>
                  <a:lnTo>
                    <a:pt x="81876" y="145524"/>
                  </a:lnTo>
                  <a:lnTo>
                    <a:pt x="81024" y="143582"/>
                  </a:lnTo>
                  <a:lnTo>
                    <a:pt x="86452" y="117607"/>
                  </a:lnTo>
                  <a:lnTo>
                    <a:pt x="90956" y="104481"/>
                  </a:lnTo>
                  <a:lnTo>
                    <a:pt x="97662" y="96295"/>
                  </a:lnTo>
                  <a:lnTo>
                    <a:pt x="112742" y="87720"/>
                  </a:lnTo>
                  <a:lnTo>
                    <a:pt x="14917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SMARTInkShape-Group73"/>
          <p:cNvGrpSpPr/>
          <p:nvPr/>
        </p:nvGrpSpPr>
        <p:grpSpPr>
          <a:xfrm>
            <a:off x="4612761" y="2813020"/>
            <a:ext cx="225448" cy="156582"/>
            <a:chOff x="4612761" y="2813020"/>
            <a:chExt cx="225448" cy="156582"/>
          </a:xfrm>
        </p:grpSpPr>
        <p:sp>
          <p:nvSpPr>
            <p:cNvPr id="122" name="SMARTInkShape-425"/>
            <p:cNvSpPr/>
            <p:nvPr>
              <p:custDataLst>
                <p:tags r:id="rId110"/>
              </p:custDataLst>
            </p:nvPr>
          </p:nvSpPr>
          <p:spPr>
            <a:xfrm>
              <a:off x="4612761" y="2813020"/>
              <a:ext cx="105290" cy="156582"/>
            </a:xfrm>
            <a:custGeom>
              <a:avLst/>
              <a:gdLst/>
              <a:ahLst/>
              <a:cxnLst/>
              <a:rect l="0" t="0" r="0" b="0"/>
              <a:pathLst>
                <a:path w="105290" h="156582">
                  <a:moveTo>
                    <a:pt x="105289" y="25430"/>
                  </a:moveTo>
                  <a:lnTo>
                    <a:pt x="105289" y="25430"/>
                  </a:lnTo>
                  <a:lnTo>
                    <a:pt x="105289" y="18688"/>
                  </a:lnTo>
                  <a:lnTo>
                    <a:pt x="103407" y="13496"/>
                  </a:lnTo>
                  <a:lnTo>
                    <a:pt x="101918" y="11124"/>
                  </a:lnTo>
                  <a:lnTo>
                    <a:pt x="99822" y="1044"/>
                  </a:lnTo>
                  <a:lnTo>
                    <a:pt x="96705" y="0"/>
                  </a:lnTo>
                  <a:lnTo>
                    <a:pt x="85717" y="2604"/>
                  </a:lnTo>
                  <a:lnTo>
                    <a:pt x="63663" y="15374"/>
                  </a:lnTo>
                  <a:lnTo>
                    <a:pt x="39255" y="42676"/>
                  </a:lnTo>
                  <a:lnTo>
                    <a:pt x="24435" y="65550"/>
                  </a:lnTo>
                  <a:lnTo>
                    <a:pt x="12909" y="89122"/>
                  </a:lnTo>
                  <a:lnTo>
                    <a:pt x="5715" y="120815"/>
                  </a:lnTo>
                  <a:lnTo>
                    <a:pt x="840" y="142827"/>
                  </a:lnTo>
                  <a:lnTo>
                    <a:pt x="3174" y="156540"/>
                  </a:lnTo>
                  <a:lnTo>
                    <a:pt x="3346" y="156581"/>
                  </a:lnTo>
                  <a:lnTo>
                    <a:pt x="3537" y="154745"/>
                  </a:lnTo>
                  <a:lnTo>
                    <a:pt x="0" y="132609"/>
                  </a:lnTo>
                  <a:lnTo>
                    <a:pt x="4633" y="104822"/>
                  </a:lnTo>
                  <a:lnTo>
                    <a:pt x="8342" y="95993"/>
                  </a:lnTo>
                  <a:lnTo>
                    <a:pt x="12342" y="92069"/>
                  </a:lnTo>
                  <a:lnTo>
                    <a:pt x="20235" y="92207"/>
                  </a:lnTo>
                  <a:lnTo>
                    <a:pt x="50893" y="99239"/>
                  </a:lnTo>
                  <a:lnTo>
                    <a:pt x="60839" y="101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26"/>
            <p:cNvSpPr/>
            <p:nvPr>
              <p:custDataLst>
                <p:tags r:id="rId111"/>
              </p:custDataLst>
            </p:nvPr>
          </p:nvSpPr>
          <p:spPr>
            <a:xfrm>
              <a:off x="4731458" y="2882900"/>
              <a:ext cx="106751" cy="68155"/>
            </a:xfrm>
            <a:custGeom>
              <a:avLst/>
              <a:gdLst/>
              <a:ahLst/>
              <a:cxnLst/>
              <a:rect l="0" t="0" r="0" b="0"/>
              <a:pathLst>
                <a:path w="106751" h="68155">
                  <a:moveTo>
                    <a:pt x="37392" y="25400"/>
                  </a:moveTo>
                  <a:lnTo>
                    <a:pt x="37392" y="25400"/>
                  </a:lnTo>
                  <a:lnTo>
                    <a:pt x="37392" y="22029"/>
                  </a:lnTo>
                  <a:lnTo>
                    <a:pt x="34021" y="13191"/>
                  </a:lnTo>
                  <a:lnTo>
                    <a:pt x="32323" y="10911"/>
                  </a:lnTo>
                  <a:lnTo>
                    <a:pt x="28554" y="8377"/>
                  </a:lnTo>
                  <a:lnTo>
                    <a:pt x="25855" y="9112"/>
                  </a:lnTo>
                  <a:lnTo>
                    <a:pt x="7354" y="24205"/>
                  </a:lnTo>
                  <a:lnTo>
                    <a:pt x="2876" y="34041"/>
                  </a:lnTo>
                  <a:lnTo>
                    <a:pt x="0" y="54232"/>
                  </a:lnTo>
                  <a:lnTo>
                    <a:pt x="1175" y="58027"/>
                  </a:lnTo>
                  <a:lnTo>
                    <a:pt x="6244" y="64125"/>
                  </a:lnTo>
                  <a:lnTo>
                    <a:pt x="13200" y="67305"/>
                  </a:lnTo>
                  <a:lnTo>
                    <a:pt x="17030" y="68154"/>
                  </a:lnTo>
                  <a:lnTo>
                    <a:pt x="20290" y="68013"/>
                  </a:lnTo>
                  <a:lnTo>
                    <a:pt x="25793" y="65976"/>
                  </a:lnTo>
                  <a:lnTo>
                    <a:pt x="27543" y="64445"/>
                  </a:lnTo>
                  <a:lnTo>
                    <a:pt x="29487" y="60863"/>
                  </a:lnTo>
                  <a:lnTo>
                    <a:pt x="28469" y="55037"/>
                  </a:lnTo>
                  <a:lnTo>
                    <a:pt x="14714" y="24612"/>
                  </a:lnTo>
                  <a:lnTo>
                    <a:pt x="12798" y="19992"/>
                  </a:lnTo>
                  <a:lnTo>
                    <a:pt x="12098" y="13800"/>
                  </a:lnTo>
                  <a:lnTo>
                    <a:pt x="15395" y="9654"/>
                  </a:lnTo>
                  <a:lnTo>
                    <a:pt x="20795" y="7819"/>
                  </a:lnTo>
                  <a:lnTo>
                    <a:pt x="29310" y="7708"/>
                  </a:lnTo>
                  <a:lnTo>
                    <a:pt x="55891" y="13386"/>
                  </a:lnTo>
                  <a:lnTo>
                    <a:pt x="68192" y="17944"/>
                  </a:lnTo>
                  <a:lnTo>
                    <a:pt x="95684" y="36127"/>
                  </a:lnTo>
                  <a:lnTo>
                    <a:pt x="103504" y="46531"/>
                  </a:lnTo>
                  <a:lnTo>
                    <a:pt x="106134" y="54396"/>
                  </a:lnTo>
                  <a:lnTo>
                    <a:pt x="106750" y="58983"/>
                  </a:lnTo>
                  <a:lnTo>
                    <a:pt x="106208" y="60489"/>
                  </a:lnTo>
                  <a:lnTo>
                    <a:pt x="105142" y="61492"/>
                  </a:lnTo>
                  <a:lnTo>
                    <a:pt x="103725" y="62162"/>
                  </a:lnTo>
                  <a:lnTo>
                    <a:pt x="102075" y="61196"/>
                  </a:lnTo>
                  <a:lnTo>
                    <a:pt x="98360" y="56362"/>
                  </a:lnTo>
                  <a:lnTo>
                    <a:pt x="92302" y="42335"/>
                  </a:lnTo>
                  <a:lnTo>
                    <a:pt x="93759" y="11158"/>
                  </a:lnTo>
                  <a:lnTo>
                    <a:pt x="94020" y="7439"/>
                  </a:lnTo>
                  <a:lnTo>
                    <a:pt x="94900" y="4959"/>
                  </a:lnTo>
                  <a:lnTo>
                    <a:pt x="96192" y="3306"/>
                  </a:lnTo>
                  <a:lnTo>
                    <a:pt x="1008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5" name="SMARTInkShape-427"/>
          <p:cNvSpPr/>
          <p:nvPr>
            <p:custDataLst>
              <p:tags r:id="rId1"/>
            </p:custDataLst>
          </p:nvPr>
        </p:nvSpPr>
        <p:spPr>
          <a:xfrm>
            <a:off x="5072539" y="2735059"/>
            <a:ext cx="369412" cy="206336"/>
          </a:xfrm>
          <a:custGeom>
            <a:avLst/>
            <a:gdLst/>
            <a:ahLst/>
            <a:cxnLst/>
            <a:rect l="0" t="0" r="0" b="0"/>
            <a:pathLst>
              <a:path w="369412" h="206336">
                <a:moveTo>
                  <a:pt x="51911" y="122441"/>
                </a:moveTo>
                <a:lnTo>
                  <a:pt x="51911" y="122441"/>
                </a:lnTo>
                <a:lnTo>
                  <a:pt x="24281" y="140019"/>
                </a:lnTo>
                <a:lnTo>
                  <a:pt x="10703" y="154242"/>
                </a:lnTo>
                <a:lnTo>
                  <a:pt x="2317" y="169971"/>
                </a:lnTo>
                <a:lnTo>
                  <a:pt x="0" y="184488"/>
                </a:lnTo>
                <a:lnTo>
                  <a:pt x="371" y="191322"/>
                </a:lnTo>
                <a:lnTo>
                  <a:pt x="2734" y="196584"/>
                </a:lnTo>
                <a:lnTo>
                  <a:pt x="11004" y="204312"/>
                </a:lnTo>
                <a:lnTo>
                  <a:pt x="23617" y="206335"/>
                </a:lnTo>
                <a:lnTo>
                  <a:pt x="30932" y="205887"/>
                </a:lnTo>
                <a:lnTo>
                  <a:pt x="54710" y="195144"/>
                </a:lnTo>
                <a:lnTo>
                  <a:pt x="72888" y="178555"/>
                </a:lnTo>
                <a:lnTo>
                  <a:pt x="83840" y="156863"/>
                </a:lnTo>
                <a:lnTo>
                  <a:pt x="85387" y="144560"/>
                </a:lnTo>
                <a:lnTo>
                  <a:pt x="84173" y="135344"/>
                </a:lnTo>
                <a:lnTo>
                  <a:pt x="84002" y="135277"/>
                </a:lnTo>
                <a:lnTo>
                  <a:pt x="74853" y="156201"/>
                </a:lnTo>
                <a:lnTo>
                  <a:pt x="71303" y="183629"/>
                </a:lnTo>
                <a:lnTo>
                  <a:pt x="73306" y="187222"/>
                </a:lnTo>
                <a:lnTo>
                  <a:pt x="81175" y="193095"/>
                </a:lnTo>
                <a:lnTo>
                  <a:pt x="86943" y="193533"/>
                </a:lnTo>
                <a:lnTo>
                  <a:pt x="100877" y="190256"/>
                </a:lnTo>
                <a:lnTo>
                  <a:pt x="112714" y="182214"/>
                </a:lnTo>
                <a:lnTo>
                  <a:pt x="141925" y="153063"/>
                </a:lnTo>
                <a:lnTo>
                  <a:pt x="161297" y="129936"/>
                </a:lnTo>
                <a:lnTo>
                  <a:pt x="180255" y="102489"/>
                </a:lnTo>
                <a:lnTo>
                  <a:pt x="195736" y="71475"/>
                </a:lnTo>
                <a:lnTo>
                  <a:pt x="204028" y="44521"/>
                </a:lnTo>
                <a:lnTo>
                  <a:pt x="206814" y="17039"/>
                </a:lnTo>
                <a:lnTo>
                  <a:pt x="205980" y="11956"/>
                </a:lnTo>
                <a:lnTo>
                  <a:pt x="202601" y="11390"/>
                </a:lnTo>
                <a:lnTo>
                  <a:pt x="191322" y="18287"/>
                </a:lnTo>
                <a:lnTo>
                  <a:pt x="169105" y="41408"/>
                </a:lnTo>
                <a:lnTo>
                  <a:pt x="151034" y="68082"/>
                </a:lnTo>
                <a:lnTo>
                  <a:pt x="134066" y="99692"/>
                </a:lnTo>
                <a:lnTo>
                  <a:pt x="124172" y="130204"/>
                </a:lnTo>
                <a:lnTo>
                  <a:pt x="124074" y="143139"/>
                </a:lnTo>
                <a:lnTo>
                  <a:pt x="131491" y="165036"/>
                </a:lnTo>
                <a:lnTo>
                  <a:pt x="144195" y="178531"/>
                </a:lnTo>
                <a:lnTo>
                  <a:pt x="151534" y="183118"/>
                </a:lnTo>
                <a:lnTo>
                  <a:pt x="170977" y="184451"/>
                </a:lnTo>
                <a:lnTo>
                  <a:pt x="192318" y="178929"/>
                </a:lnTo>
                <a:lnTo>
                  <a:pt x="220905" y="158542"/>
                </a:lnTo>
                <a:lnTo>
                  <a:pt x="241084" y="137780"/>
                </a:lnTo>
                <a:lnTo>
                  <a:pt x="259931" y="108797"/>
                </a:lnTo>
                <a:lnTo>
                  <a:pt x="268908" y="92179"/>
                </a:lnTo>
                <a:lnTo>
                  <a:pt x="277009" y="75455"/>
                </a:lnTo>
                <a:lnTo>
                  <a:pt x="284526" y="58662"/>
                </a:lnTo>
                <a:lnTo>
                  <a:pt x="297112" y="29183"/>
                </a:lnTo>
                <a:lnTo>
                  <a:pt x="306754" y="6066"/>
                </a:lnTo>
                <a:lnTo>
                  <a:pt x="307178" y="2524"/>
                </a:lnTo>
                <a:lnTo>
                  <a:pt x="306756" y="163"/>
                </a:lnTo>
                <a:lnTo>
                  <a:pt x="305063" y="0"/>
                </a:lnTo>
                <a:lnTo>
                  <a:pt x="299420" y="3582"/>
                </a:lnTo>
                <a:lnTo>
                  <a:pt x="278196" y="27016"/>
                </a:lnTo>
                <a:lnTo>
                  <a:pt x="261373" y="52748"/>
                </a:lnTo>
                <a:lnTo>
                  <a:pt x="245900" y="82294"/>
                </a:lnTo>
                <a:lnTo>
                  <a:pt x="234318" y="111889"/>
                </a:lnTo>
                <a:lnTo>
                  <a:pt x="231994" y="139623"/>
                </a:lnTo>
                <a:lnTo>
                  <a:pt x="236370" y="163239"/>
                </a:lnTo>
                <a:lnTo>
                  <a:pt x="245371" y="178438"/>
                </a:lnTo>
                <a:lnTo>
                  <a:pt x="251440" y="183056"/>
                </a:lnTo>
                <a:lnTo>
                  <a:pt x="265709" y="188186"/>
                </a:lnTo>
                <a:lnTo>
                  <a:pt x="281459" y="184822"/>
                </a:lnTo>
                <a:lnTo>
                  <a:pt x="296454" y="176271"/>
                </a:lnTo>
                <a:lnTo>
                  <a:pt x="313536" y="158146"/>
                </a:lnTo>
                <a:lnTo>
                  <a:pt x="330278" y="132471"/>
                </a:lnTo>
                <a:lnTo>
                  <a:pt x="338923" y="112242"/>
                </a:lnTo>
                <a:lnTo>
                  <a:pt x="338692" y="104268"/>
                </a:lnTo>
                <a:lnTo>
                  <a:pt x="336937" y="102564"/>
                </a:lnTo>
                <a:lnTo>
                  <a:pt x="334357" y="102134"/>
                </a:lnTo>
                <a:lnTo>
                  <a:pt x="331225" y="102553"/>
                </a:lnTo>
                <a:lnTo>
                  <a:pt x="323982" y="110544"/>
                </a:lnTo>
                <a:lnTo>
                  <a:pt x="311206" y="135300"/>
                </a:lnTo>
                <a:lnTo>
                  <a:pt x="310146" y="147911"/>
                </a:lnTo>
                <a:lnTo>
                  <a:pt x="312732" y="160572"/>
                </a:lnTo>
                <a:lnTo>
                  <a:pt x="318585" y="173255"/>
                </a:lnTo>
                <a:lnTo>
                  <a:pt x="329653" y="182184"/>
                </a:lnTo>
                <a:lnTo>
                  <a:pt x="343274" y="187799"/>
                </a:lnTo>
                <a:lnTo>
                  <a:pt x="369411" y="1922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5" name="SMARTInkShape-Group75"/>
          <p:cNvGrpSpPr/>
          <p:nvPr/>
        </p:nvGrpSpPr>
        <p:grpSpPr>
          <a:xfrm>
            <a:off x="5602234" y="2749550"/>
            <a:ext cx="1122417" cy="310832"/>
            <a:chOff x="5602234" y="2749550"/>
            <a:chExt cx="1122417" cy="310832"/>
          </a:xfrm>
        </p:grpSpPr>
        <p:sp>
          <p:nvSpPr>
            <p:cNvPr id="126" name="SMARTInkShape-428"/>
            <p:cNvSpPr/>
            <p:nvPr>
              <p:custDataLst>
                <p:tags r:id="rId101"/>
              </p:custDataLst>
            </p:nvPr>
          </p:nvSpPr>
          <p:spPr>
            <a:xfrm>
              <a:off x="5602234" y="2839284"/>
              <a:ext cx="106984" cy="208939"/>
            </a:xfrm>
            <a:custGeom>
              <a:avLst/>
              <a:gdLst/>
              <a:ahLst/>
              <a:cxnLst/>
              <a:rect l="0" t="0" r="0" b="0"/>
              <a:pathLst>
                <a:path w="106984" h="208939">
                  <a:moveTo>
                    <a:pt x="36566" y="56316"/>
                  </a:moveTo>
                  <a:lnTo>
                    <a:pt x="36566" y="56316"/>
                  </a:lnTo>
                  <a:lnTo>
                    <a:pt x="39937" y="63058"/>
                  </a:lnTo>
                  <a:lnTo>
                    <a:pt x="38662" y="84105"/>
                  </a:lnTo>
                  <a:lnTo>
                    <a:pt x="33735" y="104650"/>
                  </a:lnTo>
                  <a:lnTo>
                    <a:pt x="27547" y="127892"/>
                  </a:lnTo>
                  <a:lnTo>
                    <a:pt x="22444" y="152333"/>
                  </a:lnTo>
                  <a:lnTo>
                    <a:pt x="15943" y="175426"/>
                  </a:lnTo>
                  <a:lnTo>
                    <a:pt x="3643" y="205511"/>
                  </a:lnTo>
                  <a:lnTo>
                    <a:pt x="1918" y="207990"/>
                  </a:lnTo>
                  <a:lnTo>
                    <a:pt x="767" y="208938"/>
                  </a:lnTo>
                  <a:lnTo>
                    <a:pt x="0" y="208864"/>
                  </a:lnTo>
                  <a:lnTo>
                    <a:pt x="5662" y="188534"/>
                  </a:lnTo>
                  <a:lnTo>
                    <a:pt x="10602" y="161646"/>
                  </a:lnTo>
                  <a:lnTo>
                    <a:pt x="12906" y="145586"/>
                  </a:lnTo>
                  <a:lnTo>
                    <a:pt x="17266" y="127118"/>
                  </a:lnTo>
                  <a:lnTo>
                    <a:pt x="22993" y="107045"/>
                  </a:lnTo>
                  <a:lnTo>
                    <a:pt x="29634" y="85902"/>
                  </a:lnTo>
                  <a:lnTo>
                    <a:pt x="36178" y="66868"/>
                  </a:lnTo>
                  <a:lnTo>
                    <a:pt x="42657" y="49239"/>
                  </a:lnTo>
                  <a:lnTo>
                    <a:pt x="54796" y="20715"/>
                  </a:lnTo>
                  <a:lnTo>
                    <a:pt x="64894" y="5686"/>
                  </a:lnTo>
                  <a:lnTo>
                    <a:pt x="70268" y="2101"/>
                  </a:lnTo>
                  <a:lnTo>
                    <a:pt x="81883" y="0"/>
                  </a:lnTo>
                  <a:lnTo>
                    <a:pt x="87239" y="3250"/>
                  </a:lnTo>
                  <a:lnTo>
                    <a:pt x="96952" y="16268"/>
                  </a:lnTo>
                  <a:lnTo>
                    <a:pt x="106983" y="46802"/>
                  </a:lnTo>
                  <a:lnTo>
                    <a:pt x="104551" y="68551"/>
                  </a:lnTo>
                  <a:lnTo>
                    <a:pt x="95710" y="88565"/>
                  </a:lnTo>
                  <a:lnTo>
                    <a:pt x="75570" y="110321"/>
                  </a:lnTo>
                  <a:lnTo>
                    <a:pt x="62368" y="118653"/>
                  </a:lnTo>
                  <a:lnTo>
                    <a:pt x="56589" y="119746"/>
                  </a:lnTo>
                  <a:lnTo>
                    <a:pt x="51326" y="119064"/>
                  </a:lnTo>
                  <a:lnTo>
                    <a:pt x="36566" y="113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429"/>
            <p:cNvSpPr/>
            <p:nvPr>
              <p:custDataLst>
                <p:tags r:id="rId102"/>
              </p:custDataLst>
            </p:nvPr>
          </p:nvSpPr>
          <p:spPr>
            <a:xfrm>
              <a:off x="5740132" y="2838450"/>
              <a:ext cx="76469" cy="85323"/>
            </a:xfrm>
            <a:custGeom>
              <a:avLst/>
              <a:gdLst/>
              <a:ahLst/>
              <a:cxnLst/>
              <a:rect l="0" t="0" r="0" b="0"/>
              <a:pathLst>
                <a:path w="76469" h="85323">
                  <a:moveTo>
                    <a:pt x="76468" y="0"/>
                  </a:moveTo>
                  <a:lnTo>
                    <a:pt x="76468" y="0"/>
                  </a:lnTo>
                  <a:lnTo>
                    <a:pt x="63916" y="1882"/>
                  </a:lnTo>
                  <a:lnTo>
                    <a:pt x="50429" y="6481"/>
                  </a:lnTo>
                  <a:lnTo>
                    <a:pt x="27673" y="21676"/>
                  </a:lnTo>
                  <a:lnTo>
                    <a:pt x="8623" y="43033"/>
                  </a:lnTo>
                  <a:lnTo>
                    <a:pt x="924" y="56520"/>
                  </a:lnTo>
                  <a:lnTo>
                    <a:pt x="0" y="63080"/>
                  </a:lnTo>
                  <a:lnTo>
                    <a:pt x="2735" y="76013"/>
                  </a:lnTo>
                  <a:lnTo>
                    <a:pt x="6852" y="80309"/>
                  </a:lnTo>
                  <a:lnTo>
                    <a:pt x="18951" y="85082"/>
                  </a:lnTo>
                  <a:lnTo>
                    <a:pt x="31855" y="85322"/>
                  </a:lnTo>
                  <a:lnTo>
                    <a:pt x="38259" y="84398"/>
                  </a:lnTo>
                  <a:lnTo>
                    <a:pt x="43940" y="80960"/>
                  </a:lnTo>
                  <a:lnTo>
                    <a:pt x="54015" y="69614"/>
                  </a:lnTo>
                  <a:lnTo>
                    <a:pt x="64249" y="50730"/>
                  </a:lnTo>
                  <a:lnTo>
                    <a:pt x="68379" y="31729"/>
                  </a:lnTo>
                  <a:lnTo>
                    <a:pt x="67464" y="20922"/>
                  </a:lnTo>
                  <a:lnTo>
                    <a:pt x="637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30"/>
            <p:cNvSpPr/>
            <p:nvPr>
              <p:custDataLst>
                <p:tags r:id="rId103"/>
              </p:custDataLst>
            </p:nvPr>
          </p:nvSpPr>
          <p:spPr>
            <a:xfrm>
              <a:off x="5857493" y="2804924"/>
              <a:ext cx="106837" cy="132247"/>
            </a:xfrm>
            <a:custGeom>
              <a:avLst/>
              <a:gdLst/>
              <a:ahLst/>
              <a:cxnLst/>
              <a:rect l="0" t="0" r="0" b="0"/>
              <a:pathLst>
                <a:path w="106837" h="132247">
                  <a:moveTo>
                    <a:pt x="35307" y="14476"/>
                  </a:moveTo>
                  <a:lnTo>
                    <a:pt x="35307" y="14476"/>
                  </a:lnTo>
                  <a:lnTo>
                    <a:pt x="35307" y="7734"/>
                  </a:lnTo>
                  <a:lnTo>
                    <a:pt x="33895" y="5042"/>
                  </a:lnTo>
                  <a:lnTo>
                    <a:pt x="28565" y="170"/>
                  </a:lnTo>
                  <a:lnTo>
                    <a:pt x="24463" y="0"/>
                  </a:lnTo>
                  <a:lnTo>
                    <a:pt x="14259" y="3574"/>
                  </a:lnTo>
                  <a:lnTo>
                    <a:pt x="6432" y="11747"/>
                  </a:lnTo>
                  <a:lnTo>
                    <a:pt x="3357" y="16890"/>
                  </a:lnTo>
                  <a:lnTo>
                    <a:pt x="2718" y="22435"/>
                  </a:lnTo>
                  <a:lnTo>
                    <a:pt x="5771" y="34241"/>
                  </a:lnTo>
                  <a:lnTo>
                    <a:pt x="23178" y="65370"/>
                  </a:lnTo>
                  <a:lnTo>
                    <a:pt x="29916" y="78018"/>
                  </a:lnTo>
                  <a:lnTo>
                    <a:pt x="34597" y="109731"/>
                  </a:lnTo>
                  <a:lnTo>
                    <a:pt x="32011" y="115374"/>
                  </a:lnTo>
                  <a:lnTo>
                    <a:pt x="21612" y="125407"/>
                  </a:lnTo>
                  <a:lnTo>
                    <a:pt x="11346" y="130806"/>
                  </a:lnTo>
                  <a:lnTo>
                    <a:pt x="6634" y="132246"/>
                  </a:lnTo>
                  <a:lnTo>
                    <a:pt x="3491" y="131795"/>
                  </a:lnTo>
                  <a:lnTo>
                    <a:pt x="1397" y="130083"/>
                  </a:lnTo>
                  <a:lnTo>
                    <a:pt x="0" y="127531"/>
                  </a:lnTo>
                  <a:lnTo>
                    <a:pt x="330" y="119050"/>
                  </a:lnTo>
                  <a:lnTo>
                    <a:pt x="1405" y="113825"/>
                  </a:lnTo>
                  <a:lnTo>
                    <a:pt x="13032" y="96359"/>
                  </a:lnTo>
                  <a:lnTo>
                    <a:pt x="39443" y="67706"/>
                  </a:lnTo>
                  <a:lnTo>
                    <a:pt x="55583" y="58156"/>
                  </a:lnTo>
                  <a:lnTo>
                    <a:pt x="70399" y="54229"/>
                  </a:lnTo>
                  <a:lnTo>
                    <a:pt x="87097" y="56437"/>
                  </a:lnTo>
                  <a:lnTo>
                    <a:pt x="98708" y="61560"/>
                  </a:lnTo>
                  <a:lnTo>
                    <a:pt x="106617" y="70917"/>
                  </a:lnTo>
                  <a:lnTo>
                    <a:pt x="106836" y="75387"/>
                  </a:lnTo>
                  <a:lnTo>
                    <a:pt x="96772" y="103871"/>
                  </a:lnTo>
                  <a:lnTo>
                    <a:pt x="96256" y="112533"/>
                  </a:lnTo>
                  <a:lnTo>
                    <a:pt x="97106" y="115831"/>
                  </a:lnTo>
                  <a:lnTo>
                    <a:pt x="98379" y="117324"/>
                  </a:lnTo>
                  <a:lnTo>
                    <a:pt x="99933" y="117613"/>
                  </a:lnTo>
                  <a:lnTo>
                    <a:pt x="105157" y="116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431"/>
            <p:cNvSpPr/>
            <p:nvPr>
              <p:custDataLst>
                <p:tags r:id="rId104"/>
              </p:custDataLst>
            </p:nvPr>
          </p:nvSpPr>
          <p:spPr>
            <a:xfrm>
              <a:off x="5988050" y="2762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32"/>
            <p:cNvSpPr/>
            <p:nvPr>
              <p:custDataLst>
                <p:tags r:id="rId105"/>
              </p:custDataLst>
            </p:nvPr>
          </p:nvSpPr>
          <p:spPr>
            <a:xfrm>
              <a:off x="6032500" y="2803041"/>
              <a:ext cx="43246" cy="108732"/>
            </a:xfrm>
            <a:custGeom>
              <a:avLst/>
              <a:gdLst/>
              <a:ahLst/>
              <a:cxnLst/>
              <a:rect l="0" t="0" r="0" b="0"/>
              <a:pathLst>
                <a:path w="43246" h="108732">
                  <a:moveTo>
                    <a:pt x="25400" y="3659"/>
                  </a:moveTo>
                  <a:lnTo>
                    <a:pt x="25400" y="3659"/>
                  </a:lnTo>
                  <a:lnTo>
                    <a:pt x="29059" y="0"/>
                  </a:lnTo>
                  <a:lnTo>
                    <a:pt x="27496" y="1563"/>
                  </a:lnTo>
                  <a:lnTo>
                    <a:pt x="28213" y="8372"/>
                  </a:lnTo>
                  <a:lnTo>
                    <a:pt x="36354" y="36030"/>
                  </a:lnTo>
                  <a:lnTo>
                    <a:pt x="43245" y="67241"/>
                  </a:lnTo>
                  <a:lnTo>
                    <a:pt x="40151" y="79895"/>
                  </a:lnTo>
                  <a:lnTo>
                    <a:pt x="33367" y="91870"/>
                  </a:lnTo>
                  <a:lnTo>
                    <a:pt x="23297" y="101895"/>
                  </a:lnTo>
                  <a:lnTo>
                    <a:pt x="13646" y="107291"/>
                  </a:lnTo>
                  <a:lnTo>
                    <a:pt x="9098" y="108731"/>
                  </a:lnTo>
                  <a:lnTo>
                    <a:pt x="6065" y="108279"/>
                  </a:lnTo>
                  <a:lnTo>
                    <a:pt x="4043" y="106567"/>
                  </a:lnTo>
                  <a:lnTo>
                    <a:pt x="1797" y="100901"/>
                  </a:lnTo>
                  <a:lnTo>
                    <a:pt x="0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33"/>
            <p:cNvSpPr/>
            <p:nvPr>
              <p:custDataLst>
                <p:tags r:id="rId106"/>
              </p:custDataLst>
            </p:nvPr>
          </p:nvSpPr>
          <p:spPr>
            <a:xfrm>
              <a:off x="6057900" y="2838450"/>
              <a:ext cx="69851" cy="221932"/>
            </a:xfrm>
            <a:custGeom>
              <a:avLst/>
              <a:gdLst/>
              <a:ahLst/>
              <a:cxnLst/>
              <a:rect l="0" t="0" r="0" b="0"/>
              <a:pathLst>
                <a:path w="69851" h="221932">
                  <a:moveTo>
                    <a:pt x="69850" y="0"/>
                  </a:moveTo>
                  <a:lnTo>
                    <a:pt x="69850" y="0"/>
                  </a:lnTo>
                  <a:lnTo>
                    <a:pt x="69850" y="29886"/>
                  </a:lnTo>
                  <a:lnTo>
                    <a:pt x="69850" y="60361"/>
                  </a:lnTo>
                  <a:lnTo>
                    <a:pt x="69850" y="87740"/>
                  </a:lnTo>
                  <a:lnTo>
                    <a:pt x="69145" y="118018"/>
                  </a:lnTo>
                  <a:lnTo>
                    <a:pt x="66479" y="147937"/>
                  </a:lnTo>
                  <a:lnTo>
                    <a:pt x="59179" y="173935"/>
                  </a:lnTo>
                  <a:lnTo>
                    <a:pt x="46933" y="202760"/>
                  </a:lnTo>
                  <a:lnTo>
                    <a:pt x="40615" y="214293"/>
                  </a:lnTo>
                  <a:lnTo>
                    <a:pt x="33103" y="221771"/>
                  </a:lnTo>
                  <a:lnTo>
                    <a:pt x="29124" y="221931"/>
                  </a:lnTo>
                  <a:lnTo>
                    <a:pt x="25060" y="219920"/>
                  </a:lnTo>
                  <a:lnTo>
                    <a:pt x="20940" y="216464"/>
                  </a:lnTo>
                  <a:lnTo>
                    <a:pt x="14481" y="203215"/>
                  </a:lnTo>
                  <a:lnTo>
                    <a:pt x="6877" y="172160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434"/>
            <p:cNvSpPr/>
            <p:nvPr>
              <p:custDataLst>
                <p:tags r:id="rId107"/>
              </p:custDataLst>
            </p:nvPr>
          </p:nvSpPr>
          <p:spPr>
            <a:xfrm>
              <a:off x="6146800" y="27495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35"/>
            <p:cNvSpPr/>
            <p:nvPr>
              <p:custDataLst>
                <p:tags r:id="rId108"/>
              </p:custDataLst>
            </p:nvPr>
          </p:nvSpPr>
          <p:spPr>
            <a:xfrm>
              <a:off x="6202764" y="2819400"/>
              <a:ext cx="65588" cy="76631"/>
            </a:xfrm>
            <a:custGeom>
              <a:avLst/>
              <a:gdLst/>
              <a:ahLst/>
              <a:cxnLst/>
              <a:rect l="0" t="0" r="0" b="0"/>
              <a:pathLst>
                <a:path w="65588" h="76631">
                  <a:moveTo>
                    <a:pt x="45636" y="12700"/>
                  </a:moveTo>
                  <a:lnTo>
                    <a:pt x="45636" y="12700"/>
                  </a:lnTo>
                  <a:lnTo>
                    <a:pt x="42265" y="5958"/>
                  </a:lnTo>
                  <a:lnTo>
                    <a:pt x="40567" y="3972"/>
                  </a:lnTo>
                  <a:lnTo>
                    <a:pt x="36798" y="1765"/>
                  </a:lnTo>
                  <a:lnTo>
                    <a:pt x="29008" y="4547"/>
                  </a:lnTo>
                  <a:lnTo>
                    <a:pt x="23967" y="7265"/>
                  </a:lnTo>
                  <a:lnTo>
                    <a:pt x="10130" y="24574"/>
                  </a:lnTo>
                  <a:lnTo>
                    <a:pt x="466" y="44205"/>
                  </a:lnTo>
                  <a:lnTo>
                    <a:pt x="0" y="50637"/>
                  </a:lnTo>
                  <a:lnTo>
                    <a:pt x="3246" y="63427"/>
                  </a:lnTo>
                  <a:lnTo>
                    <a:pt x="11274" y="72405"/>
                  </a:lnTo>
                  <a:lnTo>
                    <a:pt x="16378" y="75786"/>
                  </a:lnTo>
                  <a:lnTo>
                    <a:pt x="22603" y="76630"/>
                  </a:lnTo>
                  <a:lnTo>
                    <a:pt x="37045" y="73804"/>
                  </a:lnTo>
                  <a:lnTo>
                    <a:pt x="54301" y="64279"/>
                  </a:lnTo>
                  <a:lnTo>
                    <a:pt x="61952" y="54674"/>
                  </a:lnTo>
                  <a:lnTo>
                    <a:pt x="64980" y="49150"/>
                  </a:lnTo>
                  <a:lnTo>
                    <a:pt x="65587" y="42644"/>
                  </a:lnTo>
                  <a:lnTo>
                    <a:pt x="62499" y="27890"/>
                  </a:lnTo>
                  <a:lnTo>
                    <a:pt x="54542" y="15688"/>
                  </a:lnTo>
                  <a:lnTo>
                    <a:pt x="41925" y="4648"/>
                  </a:lnTo>
                  <a:lnTo>
                    <a:pt x="3293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436"/>
            <p:cNvSpPr/>
            <p:nvPr>
              <p:custDataLst>
                <p:tags r:id="rId109"/>
              </p:custDataLst>
            </p:nvPr>
          </p:nvSpPr>
          <p:spPr>
            <a:xfrm>
              <a:off x="6318628" y="2786297"/>
              <a:ext cx="406023" cy="123714"/>
            </a:xfrm>
            <a:custGeom>
              <a:avLst/>
              <a:gdLst/>
              <a:ahLst/>
              <a:cxnLst/>
              <a:rect l="0" t="0" r="0" b="0"/>
              <a:pathLst>
                <a:path w="406023" h="123714">
                  <a:moveTo>
                    <a:pt x="18672" y="20403"/>
                  </a:moveTo>
                  <a:lnTo>
                    <a:pt x="18672" y="20403"/>
                  </a:lnTo>
                  <a:lnTo>
                    <a:pt x="22043" y="27145"/>
                  </a:lnTo>
                  <a:lnTo>
                    <a:pt x="19935" y="37981"/>
                  </a:lnTo>
                  <a:lnTo>
                    <a:pt x="10455" y="67933"/>
                  </a:lnTo>
                  <a:lnTo>
                    <a:pt x="2494" y="99616"/>
                  </a:lnTo>
                  <a:lnTo>
                    <a:pt x="0" y="122147"/>
                  </a:lnTo>
                  <a:lnTo>
                    <a:pt x="1285" y="123510"/>
                  </a:lnTo>
                  <a:lnTo>
                    <a:pt x="3553" y="123713"/>
                  </a:lnTo>
                  <a:lnTo>
                    <a:pt x="6476" y="123143"/>
                  </a:lnTo>
                  <a:lnTo>
                    <a:pt x="31446" y="101245"/>
                  </a:lnTo>
                  <a:lnTo>
                    <a:pt x="53893" y="75087"/>
                  </a:lnTo>
                  <a:lnTo>
                    <a:pt x="78075" y="44289"/>
                  </a:lnTo>
                  <a:lnTo>
                    <a:pt x="80351" y="41602"/>
                  </a:lnTo>
                  <a:lnTo>
                    <a:pt x="80252" y="42297"/>
                  </a:lnTo>
                  <a:lnTo>
                    <a:pt x="73174" y="60689"/>
                  </a:lnTo>
                  <a:lnTo>
                    <a:pt x="72999" y="72175"/>
                  </a:lnTo>
                  <a:lnTo>
                    <a:pt x="73940" y="78201"/>
                  </a:lnTo>
                  <a:lnTo>
                    <a:pt x="80629" y="88659"/>
                  </a:lnTo>
                  <a:lnTo>
                    <a:pt x="89954" y="96600"/>
                  </a:lnTo>
                  <a:lnTo>
                    <a:pt x="98800" y="100130"/>
                  </a:lnTo>
                  <a:lnTo>
                    <a:pt x="109318" y="99817"/>
                  </a:lnTo>
                  <a:lnTo>
                    <a:pt x="115085" y="98746"/>
                  </a:lnTo>
                  <a:lnTo>
                    <a:pt x="125258" y="91911"/>
                  </a:lnTo>
                  <a:lnTo>
                    <a:pt x="143286" y="70276"/>
                  </a:lnTo>
                  <a:lnTo>
                    <a:pt x="152804" y="48507"/>
                  </a:lnTo>
                  <a:lnTo>
                    <a:pt x="157272" y="17984"/>
                  </a:lnTo>
                  <a:lnTo>
                    <a:pt x="157883" y="9215"/>
                  </a:lnTo>
                  <a:lnTo>
                    <a:pt x="157341" y="7300"/>
                  </a:lnTo>
                  <a:lnTo>
                    <a:pt x="156273" y="6729"/>
                  </a:lnTo>
                  <a:lnTo>
                    <a:pt x="154856" y="7053"/>
                  </a:lnTo>
                  <a:lnTo>
                    <a:pt x="142749" y="14252"/>
                  </a:lnTo>
                  <a:lnTo>
                    <a:pt x="135435" y="27077"/>
                  </a:lnTo>
                  <a:lnTo>
                    <a:pt x="124992" y="57313"/>
                  </a:lnTo>
                  <a:lnTo>
                    <a:pt x="124251" y="68792"/>
                  </a:lnTo>
                  <a:lnTo>
                    <a:pt x="125041" y="73829"/>
                  </a:lnTo>
                  <a:lnTo>
                    <a:pt x="129682" y="83189"/>
                  </a:lnTo>
                  <a:lnTo>
                    <a:pt x="132896" y="87660"/>
                  </a:lnTo>
                  <a:lnTo>
                    <a:pt x="136449" y="89936"/>
                  </a:lnTo>
                  <a:lnTo>
                    <a:pt x="140229" y="90747"/>
                  </a:lnTo>
                  <a:lnTo>
                    <a:pt x="144160" y="90582"/>
                  </a:lnTo>
                  <a:lnTo>
                    <a:pt x="152290" y="86636"/>
                  </a:lnTo>
                  <a:lnTo>
                    <a:pt x="173224" y="67904"/>
                  </a:lnTo>
                  <a:lnTo>
                    <a:pt x="192010" y="43270"/>
                  </a:lnTo>
                  <a:lnTo>
                    <a:pt x="216345" y="14686"/>
                  </a:lnTo>
                  <a:lnTo>
                    <a:pt x="222474" y="10807"/>
                  </a:lnTo>
                  <a:lnTo>
                    <a:pt x="224390" y="11183"/>
                  </a:lnTo>
                  <a:lnTo>
                    <a:pt x="225667" y="12845"/>
                  </a:lnTo>
                  <a:lnTo>
                    <a:pt x="227465" y="21927"/>
                  </a:lnTo>
                  <a:lnTo>
                    <a:pt x="228217" y="51495"/>
                  </a:lnTo>
                  <a:lnTo>
                    <a:pt x="253952" y="24516"/>
                  </a:lnTo>
                  <a:lnTo>
                    <a:pt x="261530" y="15175"/>
                  </a:lnTo>
                  <a:lnTo>
                    <a:pt x="271065" y="8687"/>
                  </a:lnTo>
                  <a:lnTo>
                    <a:pt x="270076" y="11903"/>
                  </a:lnTo>
                  <a:lnTo>
                    <a:pt x="261747" y="38856"/>
                  </a:lnTo>
                  <a:lnTo>
                    <a:pt x="257048" y="57621"/>
                  </a:lnTo>
                  <a:lnTo>
                    <a:pt x="258202" y="67753"/>
                  </a:lnTo>
                  <a:lnTo>
                    <a:pt x="261615" y="71725"/>
                  </a:lnTo>
                  <a:lnTo>
                    <a:pt x="272931" y="78020"/>
                  </a:lnTo>
                  <a:lnTo>
                    <a:pt x="285487" y="79407"/>
                  </a:lnTo>
                  <a:lnTo>
                    <a:pt x="314166" y="74548"/>
                  </a:lnTo>
                  <a:lnTo>
                    <a:pt x="338667" y="58710"/>
                  </a:lnTo>
                  <a:lnTo>
                    <a:pt x="366455" y="28780"/>
                  </a:lnTo>
                  <a:lnTo>
                    <a:pt x="379560" y="9715"/>
                  </a:lnTo>
                  <a:lnTo>
                    <a:pt x="380619" y="5516"/>
                  </a:lnTo>
                  <a:lnTo>
                    <a:pt x="380620" y="2012"/>
                  </a:lnTo>
                  <a:lnTo>
                    <a:pt x="379915" y="381"/>
                  </a:lnTo>
                  <a:lnTo>
                    <a:pt x="378739" y="0"/>
                  </a:lnTo>
                  <a:lnTo>
                    <a:pt x="377250" y="451"/>
                  </a:lnTo>
                  <a:lnTo>
                    <a:pt x="361670" y="11199"/>
                  </a:lnTo>
                  <a:lnTo>
                    <a:pt x="345922" y="31160"/>
                  </a:lnTo>
                  <a:lnTo>
                    <a:pt x="339061" y="54948"/>
                  </a:lnTo>
                  <a:lnTo>
                    <a:pt x="341219" y="67742"/>
                  </a:lnTo>
                  <a:lnTo>
                    <a:pt x="347587" y="78837"/>
                  </a:lnTo>
                  <a:lnTo>
                    <a:pt x="357473" y="90824"/>
                  </a:lnTo>
                  <a:lnTo>
                    <a:pt x="374567" y="99444"/>
                  </a:lnTo>
                  <a:lnTo>
                    <a:pt x="406022" y="1093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SMARTInkShape-Group76"/>
          <p:cNvGrpSpPr/>
          <p:nvPr/>
        </p:nvGrpSpPr>
        <p:grpSpPr>
          <a:xfrm>
            <a:off x="6949591" y="2755900"/>
            <a:ext cx="200510" cy="201532"/>
            <a:chOff x="6949591" y="2755900"/>
            <a:chExt cx="200510" cy="201532"/>
          </a:xfrm>
        </p:grpSpPr>
        <p:sp>
          <p:nvSpPr>
            <p:cNvPr id="136" name="SMARTInkShape-437"/>
            <p:cNvSpPr/>
            <p:nvPr>
              <p:custDataLst>
                <p:tags r:id="rId97"/>
              </p:custDataLst>
            </p:nvPr>
          </p:nvSpPr>
          <p:spPr>
            <a:xfrm>
              <a:off x="6966211" y="2774950"/>
              <a:ext cx="94990" cy="81702"/>
            </a:xfrm>
            <a:custGeom>
              <a:avLst/>
              <a:gdLst/>
              <a:ahLst/>
              <a:cxnLst/>
              <a:rect l="0" t="0" r="0" b="0"/>
              <a:pathLst>
                <a:path w="94990" h="81702">
                  <a:moveTo>
                    <a:pt x="6089" y="0"/>
                  </a:moveTo>
                  <a:lnTo>
                    <a:pt x="6089" y="0"/>
                  </a:lnTo>
                  <a:lnTo>
                    <a:pt x="621" y="0"/>
                  </a:lnTo>
                  <a:lnTo>
                    <a:pt x="0" y="6742"/>
                  </a:lnTo>
                  <a:lnTo>
                    <a:pt x="11706" y="32638"/>
                  </a:lnTo>
                  <a:lnTo>
                    <a:pt x="24132" y="57325"/>
                  </a:lnTo>
                  <a:lnTo>
                    <a:pt x="36052" y="72881"/>
                  </a:lnTo>
                  <a:lnTo>
                    <a:pt x="48097" y="78253"/>
                  </a:lnTo>
                  <a:lnTo>
                    <a:pt x="75457" y="81701"/>
                  </a:lnTo>
                  <a:lnTo>
                    <a:pt x="84662" y="80291"/>
                  </a:lnTo>
                  <a:lnTo>
                    <a:pt x="88104" y="78927"/>
                  </a:lnTo>
                  <a:lnTo>
                    <a:pt x="90399" y="76607"/>
                  </a:lnTo>
                  <a:lnTo>
                    <a:pt x="9498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438"/>
            <p:cNvSpPr/>
            <p:nvPr>
              <p:custDataLst>
                <p:tags r:id="rId98"/>
              </p:custDataLst>
            </p:nvPr>
          </p:nvSpPr>
          <p:spPr>
            <a:xfrm>
              <a:off x="6949591" y="2755900"/>
              <a:ext cx="98910" cy="88901"/>
            </a:xfrm>
            <a:custGeom>
              <a:avLst/>
              <a:gdLst/>
              <a:ahLst/>
              <a:cxnLst/>
              <a:rect l="0" t="0" r="0" b="0"/>
              <a:pathLst>
                <a:path w="98910" h="88901">
                  <a:moveTo>
                    <a:pt x="3659" y="88900"/>
                  </a:moveTo>
                  <a:lnTo>
                    <a:pt x="3659" y="88900"/>
                  </a:lnTo>
                  <a:lnTo>
                    <a:pt x="288" y="88900"/>
                  </a:lnTo>
                  <a:lnTo>
                    <a:pt x="0" y="87489"/>
                  </a:lnTo>
                  <a:lnTo>
                    <a:pt x="1563" y="82158"/>
                  </a:lnTo>
                  <a:lnTo>
                    <a:pt x="24522" y="52305"/>
                  </a:lnTo>
                  <a:lnTo>
                    <a:pt x="52831" y="26403"/>
                  </a:lnTo>
                  <a:lnTo>
                    <a:pt x="79537" y="8848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439"/>
            <p:cNvSpPr/>
            <p:nvPr>
              <p:custDataLst>
                <p:tags r:id="rId99"/>
              </p:custDataLst>
            </p:nvPr>
          </p:nvSpPr>
          <p:spPr>
            <a:xfrm>
              <a:off x="7099300" y="2819400"/>
              <a:ext cx="38101" cy="138032"/>
            </a:xfrm>
            <a:custGeom>
              <a:avLst/>
              <a:gdLst/>
              <a:ahLst/>
              <a:cxnLst/>
              <a:rect l="0" t="0" r="0" b="0"/>
              <a:pathLst>
                <a:path w="38101" h="138032">
                  <a:moveTo>
                    <a:pt x="38100" y="0"/>
                  </a:moveTo>
                  <a:lnTo>
                    <a:pt x="38100" y="0"/>
                  </a:lnTo>
                  <a:lnTo>
                    <a:pt x="34728" y="6742"/>
                  </a:lnTo>
                  <a:lnTo>
                    <a:pt x="32142" y="36401"/>
                  </a:lnTo>
                  <a:lnTo>
                    <a:pt x="31866" y="62997"/>
                  </a:lnTo>
                  <a:lnTo>
                    <a:pt x="31773" y="93896"/>
                  </a:lnTo>
                  <a:lnTo>
                    <a:pt x="31049" y="115313"/>
                  </a:lnTo>
                  <a:lnTo>
                    <a:pt x="26682" y="128084"/>
                  </a:lnTo>
                  <a:lnTo>
                    <a:pt x="22913" y="134067"/>
                  </a:lnTo>
                  <a:lnTo>
                    <a:pt x="18886" y="137196"/>
                  </a:lnTo>
                  <a:lnTo>
                    <a:pt x="16823" y="138031"/>
                  </a:lnTo>
                  <a:lnTo>
                    <a:pt x="14743" y="136470"/>
                  </a:lnTo>
                  <a:lnTo>
                    <a:pt x="10551" y="12909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440"/>
            <p:cNvSpPr/>
            <p:nvPr>
              <p:custDataLst>
                <p:tags r:id="rId100"/>
              </p:custDataLst>
            </p:nvPr>
          </p:nvSpPr>
          <p:spPr>
            <a:xfrm>
              <a:off x="7143750" y="2755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SMARTInkShape-Group77"/>
          <p:cNvGrpSpPr/>
          <p:nvPr/>
        </p:nvGrpSpPr>
        <p:grpSpPr>
          <a:xfrm>
            <a:off x="508000" y="3495925"/>
            <a:ext cx="277781" cy="229942"/>
            <a:chOff x="508000" y="3495925"/>
            <a:chExt cx="277781" cy="229942"/>
          </a:xfrm>
        </p:grpSpPr>
        <p:sp>
          <p:nvSpPr>
            <p:cNvPr id="141" name="SMARTInkShape-441"/>
            <p:cNvSpPr/>
            <p:nvPr>
              <p:custDataLst>
                <p:tags r:id="rId93"/>
              </p:custDataLst>
            </p:nvPr>
          </p:nvSpPr>
          <p:spPr>
            <a:xfrm>
              <a:off x="508000" y="3536950"/>
              <a:ext cx="152401" cy="187358"/>
            </a:xfrm>
            <a:custGeom>
              <a:avLst/>
              <a:gdLst/>
              <a:ahLst/>
              <a:cxnLst/>
              <a:rect l="0" t="0" r="0" b="0"/>
              <a:pathLst>
                <a:path w="152401" h="187358">
                  <a:moveTo>
                    <a:pt x="0" y="0"/>
                  </a:moveTo>
                  <a:lnTo>
                    <a:pt x="0" y="0"/>
                  </a:lnTo>
                  <a:lnTo>
                    <a:pt x="0" y="26759"/>
                  </a:lnTo>
                  <a:lnTo>
                    <a:pt x="0" y="50934"/>
                  </a:lnTo>
                  <a:lnTo>
                    <a:pt x="1882" y="76259"/>
                  </a:lnTo>
                  <a:lnTo>
                    <a:pt x="5070" y="100921"/>
                  </a:lnTo>
                  <a:lnTo>
                    <a:pt x="8838" y="123641"/>
                  </a:lnTo>
                  <a:lnTo>
                    <a:pt x="14747" y="145498"/>
                  </a:lnTo>
                  <a:lnTo>
                    <a:pt x="26006" y="171992"/>
                  </a:lnTo>
                  <a:lnTo>
                    <a:pt x="34136" y="182274"/>
                  </a:lnTo>
                  <a:lnTo>
                    <a:pt x="42453" y="186844"/>
                  </a:lnTo>
                  <a:lnTo>
                    <a:pt x="45941" y="187357"/>
                  </a:lnTo>
                  <a:lnTo>
                    <a:pt x="51698" y="186046"/>
                  </a:lnTo>
                  <a:lnTo>
                    <a:pt x="62277" y="174599"/>
                  </a:lnTo>
                  <a:lnTo>
                    <a:pt x="78493" y="146698"/>
                  </a:lnTo>
                  <a:lnTo>
                    <a:pt x="95285" y="115891"/>
                  </a:lnTo>
                  <a:lnTo>
                    <a:pt x="111352" y="89946"/>
                  </a:lnTo>
                  <a:lnTo>
                    <a:pt x="113746" y="88892"/>
                  </a:lnTo>
                  <a:lnTo>
                    <a:pt x="116047" y="88895"/>
                  </a:lnTo>
                  <a:lnTo>
                    <a:pt x="120486" y="90779"/>
                  </a:lnTo>
                  <a:lnTo>
                    <a:pt x="122657" y="92269"/>
                  </a:lnTo>
                  <a:lnTo>
                    <a:pt x="129084" y="107851"/>
                  </a:lnTo>
                  <a:lnTo>
                    <a:pt x="132086" y="133713"/>
                  </a:lnTo>
                  <a:lnTo>
                    <a:pt x="142534" y="163212"/>
                  </a:lnTo>
                  <a:lnTo>
                    <a:pt x="1524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42"/>
            <p:cNvSpPr/>
            <p:nvPr>
              <p:custDataLst>
                <p:tags r:id="rId94"/>
              </p:custDataLst>
            </p:nvPr>
          </p:nvSpPr>
          <p:spPr>
            <a:xfrm>
              <a:off x="666750" y="355600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443"/>
            <p:cNvSpPr/>
            <p:nvPr>
              <p:custDataLst>
                <p:tags r:id="rId95"/>
              </p:custDataLst>
            </p:nvPr>
          </p:nvSpPr>
          <p:spPr>
            <a:xfrm>
              <a:off x="705291" y="3495925"/>
              <a:ext cx="80490" cy="229942"/>
            </a:xfrm>
            <a:custGeom>
              <a:avLst/>
              <a:gdLst/>
              <a:ahLst/>
              <a:cxnLst/>
              <a:rect l="0" t="0" r="0" b="0"/>
              <a:pathLst>
                <a:path w="80490" h="229942">
                  <a:moveTo>
                    <a:pt x="24959" y="148975"/>
                  </a:moveTo>
                  <a:lnTo>
                    <a:pt x="24959" y="148975"/>
                  </a:lnTo>
                  <a:lnTo>
                    <a:pt x="42636" y="119089"/>
                  </a:lnTo>
                  <a:lnTo>
                    <a:pt x="54813" y="91985"/>
                  </a:lnTo>
                  <a:lnTo>
                    <a:pt x="63157" y="70024"/>
                  </a:lnTo>
                  <a:lnTo>
                    <a:pt x="70864" y="47563"/>
                  </a:lnTo>
                  <a:lnTo>
                    <a:pt x="78464" y="20463"/>
                  </a:lnTo>
                  <a:lnTo>
                    <a:pt x="80489" y="8132"/>
                  </a:lnTo>
                  <a:lnTo>
                    <a:pt x="80323" y="4280"/>
                  </a:lnTo>
                  <a:lnTo>
                    <a:pt x="79508" y="1712"/>
                  </a:lnTo>
                  <a:lnTo>
                    <a:pt x="78258" y="0"/>
                  </a:lnTo>
                  <a:lnTo>
                    <a:pt x="71225" y="9386"/>
                  </a:lnTo>
                  <a:lnTo>
                    <a:pt x="59633" y="30491"/>
                  </a:lnTo>
                  <a:lnTo>
                    <a:pt x="51603" y="45997"/>
                  </a:lnTo>
                  <a:lnTo>
                    <a:pt x="42722" y="63390"/>
                  </a:lnTo>
                  <a:lnTo>
                    <a:pt x="33979" y="82040"/>
                  </a:lnTo>
                  <a:lnTo>
                    <a:pt x="25328" y="101529"/>
                  </a:lnTo>
                  <a:lnTo>
                    <a:pt x="16738" y="121578"/>
                  </a:lnTo>
                  <a:lnTo>
                    <a:pt x="10306" y="139883"/>
                  </a:lnTo>
                  <a:lnTo>
                    <a:pt x="5313" y="157025"/>
                  </a:lnTo>
                  <a:lnTo>
                    <a:pt x="0" y="187125"/>
                  </a:lnTo>
                  <a:lnTo>
                    <a:pt x="2342" y="209910"/>
                  </a:lnTo>
                  <a:lnTo>
                    <a:pt x="7059" y="217820"/>
                  </a:lnTo>
                  <a:lnTo>
                    <a:pt x="21707" y="228491"/>
                  </a:lnTo>
                  <a:lnTo>
                    <a:pt x="41858" y="229941"/>
                  </a:lnTo>
                  <a:lnTo>
                    <a:pt x="75759" y="2251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444"/>
            <p:cNvSpPr/>
            <p:nvPr>
              <p:custDataLst>
                <p:tags r:id="rId96"/>
              </p:custDataLst>
            </p:nvPr>
          </p:nvSpPr>
          <p:spPr>
            <a:xfrm>
              <a:off x="565150" y="3520591"/>
              <a:ext cx="25401" cy="156060"/>
            </a:xfrm>
            <a:custGeom>
              <a:avLst/>
              <a:gdLst/>
              <a:ahLst/>
              <a:cxnLst/>
              <a:rect l="0" t="0" r="0" b="0"/>
              <a:pathLst>
                <a:path w="25401" h="156060">
                  <a:moveTo>
                    <a:pt x="25400" y="3659"/>
                  </a:moveTo>
                  <a:lnTo>
                    <a:pt x="25400" y="3659"/>
                  </a:lnTo>
                  <a:lnTo>
                    <a:pt x="25400" y="0"/>
                  </a:lnTo>
                  <a:lnTo>
                    <a:pt x="23519" y="10253"/>
                  </a:lnTo>
                  <a:lnTo>
                    <a:pt x="18493" y="36657"/>
                  </a:lnTo>
                  <a:lnTo>
                    <a:pt x="15275" y="60658"/>
                  </a:lnTo>
                  <a:lnTo>
                    <a:pt x="13844" y="83084"/>
                  </a:lnTo>
                  <a:lnTo>
                    <a:pt x="11327" y="104811"/>
                  </a:lnTo>
                  <a:lnTo>
                    <a:pt x="5943" y="133113"/>
                  </a:lnTo>
                  <a:lnTo>
                    <a:pt x="0" y="156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SMARTInkShape-Group78"/>
          <p:cNvGrpSpPr/>
          <p:nvPr/>
        </p:nvGrpSpPr>
        <p:grpSpPr>
          <a:xfrm>
            <a:off x="968659" y="3520450"/>
            <a:ext cx="618842" cy="178227"/>
            <a:chOff x="968659" y="3520450"/>
            <a:chExt cx="618842" cy="178227"/>
          </a:xfrm>
        </p:grpSpPr>
        <p:sp>
          <p:nvSpPr>
            <p:cNvPr id="146" name="SMARTInkShape-445"/>
            <p:cNvSpPr/>
            <p:nvPr>
              <p:custDataLst>
                <p:tags r:id="rId89"/>
              </p:custDataLst>
            </p:nvPr>
          </p:nvSpPr>
          <p:spPr>
            <a:xfrm>
              <a:off x="968659" y="3520450"/>
              <a:ext cx="142592" cy="178227"/>
            </a:xfrm>
            <a:custGeom>
              <a:avLst/>
              <a:gdLst/>
              <a:ahLst/>
              <a:cxnLst/>
              <a:rect l="0" t="0" r="0" b="0"/>
              <a:pathLst>
                <a:path w="142592" h="178227">
                  <a:moveTo>
                    <a:pt x="104491" y="29200"/>
                  </a:moveTo>
                  <a:lnTo>
                    <a:pt x="104491" y="29200"/>
                  </a:lnTo>
                  <a:lnTo>
                    <a:pt x="87898" y="3187"/>
                  </a:lnTo>
                  <a:lnTo>
                    <a:pt x="83476" y="0"/>
                  </a:lnTo>
                  <a:lnTo>
                    <a:pt x="73514" y="6109"/>
                  </a:lnTo>
                  <a:lnTo>
                    <a:pt x="66906" y="11689"/>
                  </a:lnTo>
                  <a:lnTo>
                    <a:pt x="52039" y="34823"/>
                  </a:lnTo>
                  <a:lnTo>
                    <a:pt x="37434" y="66271"/>
                  </a:lnTo>
                  <a:lnTo>
                    <a:pt x="31564" y="83547"/>
                  </a:lnTo>
                  <a:lnTo>
                    <a:pt x="26240" y="101415"/>
                  </a:lnTo>
                  <a:lnTo>
                    <a:pt x="20324" y="130675"/>
                  </a:lnTo>
                  <a:lnTo>
                    <a:pt x="16993" y="161337"/>
                  </a:lnTo>
                  <a:lnTo>
                    <a:pt x="15868" y="177597"/>
                  </a:lnTo>
                  <a:lnTo>
                    <a:pt x="15070" y="178226"/>
                  </a:lnTo>
                  <a:lnTo>
                    <a:pt x="13833" y="177939"/>
                  </a:lnTo>
                  <a:lnTo>
                    <a:pt x="12302" y="177043"/>
                  </a:lnTo>
                  <a:lnTo>
                    <a:pt x="4776" y="147304"/>
                  </a:lnTo>
                  <a:lnTo>
                    <a:pt x="0" y="126282"/>
                  </a:lnTo>
                  <a:lnTo>
                    <a:pt x="1136" y="115622"/>
                  </a:lnTo>
                  <a:lnTo>
                    <a:pt x="3132" y="112214"/>
                  </a:lnTo>
                  <a:lnTo>
                    <a:pt x="5874" y="109943"/>
                  </a:lnTo>
                  <a:lnTo>
                    <a:pt x="9113" y="108428"/>
                  </a:lnTo>
                  <a:lnTo>
                    <a:pt x="18357" y="108628"/>
                  </a:lnTo>
                  <a:lnTo>
                    <a:pt x="41105" y="112706"/>
                  </a:lnTo>
                  <a:lnTo>
                    <a:pt x="62914" y="114292"/>
                  </a:lnTo>
                  <a:lnTo>
                    <a:pt x="86718" y="110293"/>
                  </a:lnTo>
                  <a:lnTo>
                    <a:pt x="113807" y="100107"/>
                  </a:lnTo>
                  <a:lnTo>
                    <a:pt x="139414" y="93350"/>
                  </a:lnTo>
                  <a:lnTo>
                    <a:pt x="139767" y="95250"/>
                  </a:lnTo>
                  <a:lnTo>
                    <a:pt x="132985" y="124526"/>
                  </a:lnTo>
                  <a:lnTo>
                    <a:pt x="134324" y="134126"/>
                  </a:lnTo>
                  <a:lnTo>
                    <a:pt x="142591" y="14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46"/>
            <p:cNvSpPr/>
            <p:nvPr>
              <p:custDataLst>
                <p:tags r:id="rId90"/>
              </p:custDataLst>
            </p:nvPr>
          </p:nvSpPr>
          <p:spPr>
            <a:xfrm>
              <a:off x="1130300" y="35242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447"/>
            <p:cNvSpPr/>
            <p:nvPr>
              <p:custDataLst>
                <p:tags r:id="rId91"/>
              </p:custDataLst>
            </p:nvPr>
          </p:nvSpPr>
          <p:spPr>
            <a:xfrm>
              <a:off x="1200150" y="3572202"/>
              <a:ext cx="107951" cy="91749"/>
            </a:xfrm>
            <a:custGeom>
              <a:avLst/>
              <a:gdLst/>
              <a:ahLst/>
              <a:cxnLst/>
              <a:rect l="0" t="0" r="0" b="0"/>
              <a:pathLst>
                <a:path w="107951" h="91749">
                  <a:moveTo>
                    <a:pt x="0" y="21898"/>
                  </a:moveTo>
                  <a:lnTo>
                    <a:pt x="0" y="21898"/>
                  </a:lnTo>
                  <a:lnTo>
                    <a:pt x="0" y="16431"/>
                  </a:lnTo>
                  <a:lnTo>
                    <a:pt x="0" y="48174"/>
                  </a:lnTo>
                  <a:lnTo>
                    <a:pt x="706" y="71460"/>
                  </a:lnTo>
                  <a:lnTo>
                    <a:pt x="3371" y="78733"/>
                  </a:lnTo>
                  <a:lnTo>
                    <a:pt x="5070" y="80954"/>
                  </a:lnTo>
                  <a:lnTo>
                    <a:pt x="8838" y="83423"/>
                  </a:lnTo>
                  <a:lnTo>
                    <a:pt x="16628" y="80757"/>
                  </a:lnTo>
                  <a:lnTo>
                    <a:pt x="21669" y="78071"/>
                  </a:lnTo>
                  <a:lnTo>
                    <a:pt x="31033" y="65679"/>
                  </a:lnTo>
                  <a:lnTo>
                    <a:pt x="48000" y="38868"/>
                  </a:lnTo>
                  <a:lnTo>
                    <a:pt x="72276" y="8317"/>
                  </a:lnTo>
                  <a:lnTo>
                    <a:pt x="79506" y="0"/>
                  </a:lnTo>
                  <a:lnTo>
                    <a:pt x="80521" y="949"/>
                  </a:lnTo>
                  <a:lnTo>
                    <a:pt x="81648" y="7648"/>
                  </a:lnTo>
                  <a:lnTo>
                    <a:pt x="77302" y="37924"/>
                  </a:lnTo>
                  <a:lnTo>
                    <a:pt x="73633" y="52304"/>
                  </a:lnTo>
                  <a:lnTo>
                    <a:pt x="75294" y="65751"/>
                  </a:lnTo>
                  <a:lnTo>
                    <a:pt x="80736" y="77371"/>
                  </a:lnTo>
                  <a:lnTo>
                    <a:pt x="87859" y="84888"/>
                  </a:lnTo>
                  <a:lnTo>
                    <a:pt x="95728" y="88699"/>
                  </a:lnTo>
                  <a:lnTo>
                    <a:pt x="107950" y="917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448"/>
            <p:cNvSpPr/>
            <p:nvPr>
              <p:custDataLst>
                <p:tags r:id="rId92"/>
              </p:custDataLst>
            </p:nvPr>
          </p:nvSpPr>
          <p:spPr>
            <a:xfrm>
              <a:off x="1340359" y="3546834"/>
              <a:ext cx="247142" cy="116435"/>
            </a:xfrm>
            <a:custGeom>
              <a:avLst/>
              <a:gdLst/>
              <a:ahLst/>
              <a:cxnLst/>
              <a:rect l="0" t="0" r="0" b="0"/>
              <a:pathLst>
                <a:path w="247142" h="116435">
                  <a:moveTo>
                    <a:pt x="12191" y="21866"/>
                  </a:moveTo>
                  <a:lnTo>
                    <a:pt x="12191" y="21866"/>
                  </a:lnTo>
                  <a:lnTo>
                    <a:pt x="8820" y="25237"/>
                  </a:lnTo>
                  <a:lnTo>
                    <a:pt x="3353" y="37446"/>
                  </a:lnTo>
                  <a:lnTo>
                    <a:pt x="0" y="66695"/>
                  </a:lnTo>
                  <a:lnTo>
                    <a:pt x="264" y="92341"/>
                  </a:lnTo>
                  <a:lnTo>
                    <a:pt x="2892" y="98579"/>
                  </a:lnTo>
                  <a:lnTo>
                    <a:pt x="4581" y="99819"/>
                  </a:lnTo>
                  <a:lnTo>
                    <a:pt x="6412" y="99940"/>
                  </a:lnTo>
                  <a:lnTo>
                    <a:pt x="8338" y="99315"/>
                  </a:lnTo>
                  <a:lnTo>
                    <a:pt x="17791" y="91694"/>
                  </a:lnTo>
                  <a:lnTo>
                    <a:pt x="44679" y="60451"/>
                  </a:lnTo>
                  <a:lnTo>
                    <a:pt x="71435" y="30697"/>
                  </a:lnTo>
                  <a:lnTo>
                    <a:pt x="73800" y="26496"/>
                  </a:lnTo>
                  <a:lnTo>
                    <a:pt x="74430" y="26364"/>
                  </a:lnTo>
                  <a:lnTo>
                    <a:pt x="74851" y="26981"/>
                  </a:lnTo>
                  <a:lnTo>
                    <a:pt x="75617" y="54623"/>
                  </a:lnTo>
                  <a:lnTo>
                    <a:pt x="75669" y="72964"/>
                  </a:lnTo>
                  <a:lnTo>
                    <a:pt x="79444" y="83617"/>
                  </a:lnTo>
                  <a:lnTo>
                    <a:pt x="82427" y="88433"/>
                  </a:lnTo>
                  <a:lnTo>
                    <a:pt x="86532" y="91644"/>
                  </a:lnTo>
                  <a:lnTo>
                    <a:pt x="96737" y="95212"/>
                  </a:lnTo>
                  <a:lnTo>
                    <a:pt x="117753" y="93849"/>
                  </a:lnTo>
                  <a:lnTo>
                    <a:pt x="131780" y="87019"/>
                  </a:lnTo>
                  <a:lnTo>
                    <a:pt x="161403" y="58646"/>
                  </a:lnTo>
                  <a:lnTo>
                    <a:pt x="175954" y="29314"/>
                  </a:lnTo>
                  <a:lnTo>
                    <a:pt x="181364" y="8394"/>
                  </a:lnTo>
                  <a:lnTo>
                    <a:pt x="181417" y="4418"/>
                  </a:lnTo>
                  <a:lnTo>
                    <a:pt x="180748" y="1767"/>
                  </a:lnTo>
                  <a:lnTo>
                    <a:pt x="179596" y="0"/>
                  </a:lnTo>
                  <a:lnTo>
                    <a:pt x="176005" y="939"/>
                  </a:lnTo>
                  <a:lnTo>
                    <a:pt x="164490" y="7626"/>
                  </a:lnTo>
                  <a:lnTo>
                    <a:pt x="148882" y="26662"/>
                  </a:lnTo>
                  <a:lnTo>
                    <a:pt x="143498" y="42107"/>
                  </a:lnTo>
                  <a:lnTo>
                    <a:pt x="142062" y="50177"/>
                  </a:lnTo>
                  <a:lnTo>
                    <a:pt x="146112" y="68550"/>
                  </a:lnTo>
                  <a:lnTo>
                    <a:pt x="155672" y="87064"/>
                  </a:lnTo>
                  <a:lnTo>
                    <a:pt x="169329" y="102349"/>
                  </a:lnTo>
                  <a:lnTo>
                    <a:pt x="186688" y="112434"/>
                  </a:lnTo>
                  <a:lnTo>
                    <a:pt x="196256" y="116111"/>
                  </a:lnTo>
                  <a:lnTo>
                    <a:pt x="216294" y="116434"/>
                  </a:lnTo>
                  <a:lnTo>
                    <a:pt x="247141" y="1107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SMARTInkShape-Group79"/>
          <p:cNvGrpSpPr/>
          <p:nvPr/>
        </p:nvGrpSpPr>
        <p:grpSpPr>
          <a:xfrm>
            <a:off x="1803080" y="3289129"/>
            <a:ext cx="1473521" cy="553976"/>
            <a:chOff x="1803080" y="3289129"/>
            <a:chExt cx="1473521" cy="553976"/>
          </a:xfrm>
        </p:grpSpPr>
        <p:sp>
          <p:nvSpPr>
            <p:cNvPr id="151" name="SMARTInkShape-449"/>
            <p:cNvSpPr/>
            <p:nvPr>
              <p:custDataLst>
                <p:tags r:id="rId81"/>
              </p:custDataLst>
            </p:nvPr>
          </p:nvSpPr>
          <p:spPr>
            <a:xfrm>
              <a:off x="1803080" y="3424633"/>
              <a:ext cx="240886" cy="418472"/>
            </a:xfrm>
            <a:custGeom>
              <a:avLst/>
              <a:gdLst/>
              <a:ahLst/>
              <a:cxnLst/>
              <a:rect l="0" t="0" r="0" b="0"/>
              <a:pathLst>
                <a:path w="240886" h="418472">
                  <a:moveTo>
                    <a:pt x="70170" y="131367"/>
                  </a:moveTo>
                  <a:lnTo>
                    <a:pt x="70170" y="131367"/>
                  </a:lnTo>
                  <a:lnTo>
                    <a:pt x="66799" y="124625"/>
                  </a:lnTo>
                  <a:lnTo>
                    <a:pt x="63689" y="122639"/>
                  </a:lnTo>
                  <a:lnTo>
                    <a:pt x="54590" y="120432"/>
                  </a:lnTo>
                  <a:lnTo>
                    <a:pt x="41609" y="125096"/>
                  </a:lnTo>
                  <a:lnTo>
                    <a:pt x="27137" y="135635"/>
                  </a:lnTo>
                  <a:lnTo>
                    <a:pt x="8501" y="160697"/>
                  </a:lnTo>
                  <a:lnTo>
                    <a:pt x="899" y="177799"/>
                  </a:lnTo>
                  <a:lnTo>
                    <a:pt x="0" y="185605"/>
                  </a:lnTo>
                  <a:lnTo>
                    <a:pt x="2765" y="199923"/>
                  </a:lnTo>
                  <a:lnTo>
                    <a:pt x="7595" y="204587"/>
                  </a:lnTo>
                  <a:lnTo>
                    <a:pt x="22368" y="209770"/>
                  </a:lnTo>
                  <a:lnTo>
                    <a:pt x="38812" y="206430"/>
                  </a:lnTo>
                  <a:lnTo>
                    <a:pt x="55527" y="196478"/>
                  </a:lnTo>
                  <a:lnTo>
                    <a:pt x="80805" y="168925"/>
                  </a:lnTo>
                  <a:lnTo>
                    <a:pt x="97710" y="141239"/>
                  </a:lnTo>
                  <a:lnTo>
                    <a:pt x="112749" y="110119"/>
                  </a:lnTo>
                  <a:lnTo>
                    <a:pt x="119723" y="93919"/>
                  </a:lnTo>
                  <a:lnTo>
                    <a:pt x="126488" y="76768"/>
                  </a:lnTo>
                  <a:lnTo>
                    <a:pt x="133116" y="58984"/>
                  </a:lnTo>
                  <a:lnTo>
                    <a:pt x="139651" y="40778"/>
                  </a:lnTo>
                  <a:lnTo>
                    <a:pt x="146911" y="16787"/>
                  </a:lnTo>
                  <a:lnTo>
                    <a:pt x="150999" y="991"/>
                  </a:lnTo>
                  <a:lnTo>
                    <a:pt x="151573" y="0"/>
                  </a:lnTo>
                  <a:lnTo>
                    <a:pt x="138896" y="22202"/>
                  </a:lnTo>
                  <a:lnTo>
                    <a:pt x="126820" y="46630"/>
                  </a:lnTo>
                  <a:lnTo>
                    <a:pt x="115104" y="73950"/>
                  </a:lnTo>
                  <a:lnTo>
                    <a:pt x="105192" y="102556"/>
                  </a:lnTo>
                  <a:lnTo>
                    <a:pt x="101728" y="127970"/>
                  </a:lnTo>
                  <a:lnTo>
                    <a:pt x="101792" y="139685"/>
                  </a:lnTo>
                  <a:lnTo>
                    <a:pt x="107508" y="156466"/>
                  </a:lnTo>
                  <a:lnTo>
                    <a:pt x="111995" y="162916"/>
                  </a:lnTo>
                  <a:lnTo>
                    <a:pt x="122626" y="170083"/>
                  </a:lnTo>
                  <a:lnTo>
                    <a:pt x="128424" y="171995"/>
                  </a:lnTo>
                  <a:lnTo>
                    <a:pt x="133700" y="171858"/>
                  </a:lnTo>
                  <a:lnTo>
                    <a:pt x="143326" y="167942"/>
                  </a:lnTo>
                  <a:lnTo>
                    <a:pt x="170324" y="138004"/>
                  </a:lnTo>
                  <a:lnTo>
                    <a:pt x="189109" y="114331"/>
                  </a:lnTo>
                  <a:lnTo>
                    <a:pt x="188178" y="116975"/>
                  </a:lnTo>
                  <a:lnTo>
                    <a:pt x="180594" y="139167"/>
                  </a:lnTo>
                  <a:lnTo>
                    <a:pt x="179559" y="156491"/>
                  </a:lnTo>
                  <a:lnTo>
                    <a:pt x="181817" y="166287"/>
                  </a:lnTo>
                  <a:lnTo>
                    <a:pt x="187054" y="173463"/>
                  </a:lnTo>
                  <a:lnTo>
                    <a:pt x="190426" y="176364"/>
                  </a:lnTo>
                  <a:lnTo>
                    <a:pt x="193380" y="177593"/>
                  </a:lnTo>
                  <a:lnTo>
                    <a:pt x="196054" y="177706"/>
                  </a:lnTo>
                  <a:lnTo>
                    <a:pt x="198543" y="177077"/>
                  </a:lnTo>
                  <a:lnTo>
                    <a:pt x="208788" y="166077"/>
                  </a:lnTo>
                  <a:lnTo>
                    <a:pt x="224891" y="139739"/>
                  </a:lnTo>
                  <a:lnTo>
                    <a:pt x="237897" y="121366"/>
                  </a:lnTo>
                  <a:lnTo>
                    <a:pt x="239138" y="118350"/>
                  </a:lnTo>
                  <a:lnTo>
                    <a:pt x="239965" y="118455"/>
                  </a:lnTo>
                  <a:lnTo>
                    <a:pt x="240885" y="124217"/>
                  </a:lnTo>
                  <a:lnTo>
                    <a:pt x="238031" y="152846"/>
                  </a:lnTo>
                  <a:lnTo>
                    <a:pt x="235700" y="168264"/>
                  </a:lnTo>
                  <a:lnTo>
                    <a:pt x="232734" y="186304"/>
                  </a:lnTo>
                  <a:lnTo>
                    <a:pt x="229346" y="206092"/>
                  </a:lnTo>
                  <a:lnTo>
                    <a:pt x="225676" y="227044"/>
                  </a:lnTo>
                  <a:lnTo>
                    <a:pt x="221819" y="248774"/>
                  </a:lnTo>
                  <a:lnTo>
                    <a:pt x="217836" y="271022"/>
                  </a:lnTo>
                  <a:lnTo>
                    <a:pt x="213769" y="292204"/>
                  </a:lnTo>
                  <a:lnTo>
                    <a:pt x="209648" y="312675"/>
                  </a:lnTo>
                  <a:lnTo>
                    <a:pt x="205488" y="332672"/>
                  </a:lnTo>
                  <a:lnTo>
                    <a:pt x="197104" y="364299"/>
                  </a:lnTo>
                  <a:lnTo>
                    <a:pt x="188674" y="388703"/>
                  </a:lnTo>
                  <a:lnTo>
                    <a:pt x="180224" y="406605"/>
                  </a:lnTo>
                  <a:lnTo>
                    <a:pt x="171764" y="415973"/>
                  </a:lnTo>
                  <a:lnTo>
                    <a:pt x="167533" y="418471"/>
                  </a:lnTo>
                  <a:lnTo>
                    <a:pt x="164006" y="417314"/>
                  </a:lnTo>
                  <a:lnTo>
                    <a:pt x="158206" y="408502"/>
                  </a:lnTo>
                  <a:lnTo>
                    <a:pt x="153277" y="387653"/>
                  </a:lnTo>
                  <a:lnTo>
                    <a:pt x="149440" y="360983"/>
                  </a:lnTo>
                  <a:lnTo>
                    <a:pt x="147734" y="335018"/>
                  </a:lnTo>
                  <a:lnTo>
                    <a:pt x="150145" y="303343"/>
                  </a:lnTo>
                  <a:lnTo>
                    <a:pt x="152720" y="283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450"/>
            <p:cNvSpPr/>
            <p:nvPr>
              <p:custDataLst>
                <p:tags r:id="rId82"/>
              </p:custDataLst>
            </p:nvPr>
          </p:nvSpPr>
          <p:spPr>
            <a:xfrm>
              <a:off x="2095890" y="3495479"/>
              <a:ext cx="221861" cy="111863"/>
            </a:xfrm>
            <a:custGeom>
              <a:avLst/>
              <a:gdLst/>
              <a:ahLst/>
              <a:cxnLst/>
              <a:rect l="0" t="0" r="0" b="0"/>
              <a:pathLst>
                <a:path w="221861" h="111863">
                  <a:moveTo>
                    <a:pt x="25010" y="3371"/>
                  </a:moveTo>
                  <a:lnTo>
                    <a:pt x="25010" y="3371"/>
                  </a:lnTo>
                  <a:lnTo>
                    <a:pt x="28381" y="0"/>
                  </a:lnTo>
                  <a:lnTo>
                    <a:pt x="28668" y="418"/>
                  </a:lnTo>
                  <a:lnTo>
                    <a:pt x="24996" y="8454"/>
                  </a:lnTo>
                  <a:lnTo>
                    <a:pt x="15991" y="26044"/>
                  </a:lnTo>
                  <a:lnTo>
                    <a:pt x="8540" y="56420"/>
                  </a:lnTo>
                  <a:lnTo>
                    <a:pt x="2570" y="85960"/>
                  </a:lnTo>
                  <a:lnTo>
                    <a:pt x="0" y="111074"/>
                  </a:lnTo>
                  <a:lnTo>
                    <a:pt x="1281" y="111862"/>
                  </a:lnTo>
                  <a:lnTo>
                    <a:pt x="3546" y="110976"/>
                  </a:lnTo>
                  <a:lnTo>
                    <a:pt x="10532" y="104818"/>
                  </a:lnTo>
                  <a:lnTo>
                    <a:pt x="32263" y="74105"/>
                  </a:lnTo>
                  <a:lnTo>
                    <a:pt x="50196" y="44546"/>
                  </a:lnTo>
                  <a:lnTo>
                    <a:pt x="55724" y="39310"/>
                  </a:lnTo>
                  <a:lnTo>
                    <a:pt x="58186" y="37913"/>
                  </a:lnTo>
                  <a:lnTo>
                    <a:pt x="59828" y="38394"/>
                  </a:lnTo>
                  <a:lnTo>
                    <a:pt x="60922" y="40125"/>
                  </a:lnTo>
                  <a:lnTo>
                    <a:pt x="61651" y="42690"/>
                  </a:lnTo>
                  <a:lnTo>
                    <a:pt x="59773" y="72894"/>
                  </a:lnTo>
                  <a:lnTo>
                    <a:pt x="60886" y="79353"/>
                  </a:lnTo>
                  <a:lnTo>
                    <a:pt x="64449" y="85070"/>
                  </a:lnTo>
                  <a:lnTo>
                    <a:pt x="75935" y="95185"/>
                  </a:lnTo>
                  <a:lnTo>
                    <a:pt x="88565" y="100622"/>
                  </a:lnTo>
                  <a:lnTo>
                    <a:pt x="101940" y="102332"/>
                  </a:lnTo>
                  <a:lnTo>
                    <a:pt x="124631" y="98623"/>
                  </a:lnTo>
                  <a:lnTo>
                    <a:pt x="153501" y="83204"/>
                  </a:lnTo>
                  <a:lnTo>
                    <a:pt x="168195" y="70602"/>
                  </a:lnTo>
                  <a:lnTo>
                    <a:pt x="179429" y="53242"/>
                  </a:lnTo>
                  <a:lnTo>
                    <a:pt x="186945" y="27006"/>
                  </a:lnTo>
                  <a:lnTo>
                    <a:pt x="186822" y="15522"/>
                  </a:lnTo>
                  <a:lnTo>
                    <a:pt x="185801" y="11471"/>
                  </a:lnTo>
                  <a:lnTo>
                    <a:pt x="183004" y="10182"/>
                  </a:lnTo>
                  <a:lnTo>
                    <a:pt x="174252" y="12513"/>
                  </a:lnTo>
                  <a:lnTo>
                    <a:pt x="154053" y="31872"/>
                  </a:lnTo>
                  <a:lnTo>
                    <a:pt x="133565" y="59950"/>
                  </a:lnTo>
                  <a:lnTo>
                    <a:pt x="124202" y="83870"/>
                  </a:lnTo>
                  <a:lnTo>
                    <a:pt x="125005" y="90198"/>
                  </a:lnTo>
                  <a:lnTo>
                    <a:pt x="131541" y="100992"/>
                  </a:lnTo>
                  <a:lnTo>
                    <a:pt x="141502" y="106730"/>
                  </a:lnTo>
                  <a:lnTo>
                    <a:pt x="147121" y="108261"/>
                  </a:lnTo>
                  <a:lnTo>
                    <a:pt x="152984" y="107164"/>
                  </a:lnTo>
                  <a:lnTo>
                    <a:pt x="165143" y="100301"/>
                  </a:lnTo>
                  <a:lnTo>
                    <a:pt x="180517" y="77795"/>
                  </a:lnTo>
                  <a:lnTo>
                    <a:pt x="190639" y="48785"/>
                  </a:lnTo>
                  <a:lnTo>
                    <a:pt x="199674" y="19632"/>
                  </a:lnTo>
                  <a:lnTo>
                    <a:pt x="201416" y="14126"/>
                  </a:lnTo>
                  <a:lnTo>
                    <a:pt x="195719" y="39813"/>
                  </a:lnTo>
                  <a:lnTo>
                    <a:pt x="194014" y="57667"/>
                  </a:lnTo>
                  <a:lnTo>
                    <a:pt x="197960" y="75010"/>
                  </a:lnTo>
                  <a:lnTo>
                    <a:pt x="206299" y="88362"/>
                  </a:lnTo>
                  <a:lnTo>
                    <a:pt x="221860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451"/>
            <p:cNvSpPr/>
            <p:nvPr>
              <p:custDataLst>
                <p:tags r:id="rId83"/>
              </p:custDataLst>
            </p:nvPr>
          </p:nvSpPr>
          <p:spPr>
            <a:xfrm>
              <a:off x="2395782" y="3507850"/>
              <a:ext cx="271219" cy="89195"/>
            </a:xfrm>
            <a:custGeom>
              <a:avLst/>
              <a:gdLst/>
              <a:ahLst/>
              <a:cxnLst/>
              <a:rect l="0" t="0" r="0" b="0"/>
              <a:pathLst>
                <a:path w="271219" h="89195">
                  <a:moveTo>
                    <a:pt x="17218" y="10050"/>
                  </a:moveTo>
                  <a:lnTo>
                    <a:pt x="17218" y="10050"/>
                  </a:lnTo>
                  <a:lnTo>
                    <a:pt x="13847" y="10050"/>
                  </a:lnTo>
                  <a:lnTo>
                    <a:pt x="10311" y="13813"/>
                  </a:lnTo>
                  <a:lnTo>
                    <a:pt x="6387" y="21600"/>
                  </a:lnTo>
                  <a:lnTo>
                    <a:pt x="0" y="49595"/>
                  </a:lnTo>
                  <a:lnTo>
                    <a:pt x="592" y="72097"/>
                  </a:lnTo>
                  <a:lnTo>
                    <a:pt x="3479" y="83487"/>
                  </a:lnTo>
                  <a:lnTo>
                    <a:pt x="7114" y="88550"/>
                  </a:lnTo>
                  <a:lnTo>
                    <a:pt x="9071" y="89194"/>
                  </a:lnTo>
                  <a:lnTo>
                    <a:pt x="11081" y="88918"/>
                  </a:lnTo>
                  <a:lnTo>
                    <a:pt x="13127" y="88029"/>
                  </a:lnTo>
                  <a:lnTo>
                    <a:pt x="27254" y="69982"/>
                  </a:lnTo>
                  <a:lnTo>
                    <a:pt x="44416" y="43722"/>
                  </a:lnTo>
                  <a:lnTo>
                    <a:pt x="65650" y="16421"/>
                  </a:lnTo>
                  <a:lnTo>
                    <a:pt x="83969" y="0"/>
                  </a:lnTo>
                  <a:lnTo>
                    <a:pt x="84296" y="528"/>
                  </a:lnTo>
                  <a:lnTo>
                    <a:pt x="81328" y="15259"/>
                  </a:lnTo>
                  <a:lnTo>
                    <a:pt x="80839" y="40843"/>
                  </a:lnTo>
                  <a:lnTo>
                    <a:pt x="80734" y="66682"/>
                  </a:lnTo>
                  <a:lnTo>
                    <a:pt x="82140" y="68971"/>
                  </a:lnTo>
                  <a:lnTo>
                    <a:pt x="84488" y="70497"/>
                  </a:lnTo>
                  <a:lnTo>
                    <a:pt x="87465" y="71515"/>
                  </a:lnTo>
                  <a:lnTo>
                    <a:pt x="98298" y="67001"/>
                  </a:lnTo>
                  <a:lnTo>
                    <a:pt x="111109" y="57234"/>
                  </a:lnTo>
                  <a:lnTo>
                    <a:pt x="132713" y="29849"/>
                  </a:lnTo>
                  <a:lnTo>
                    <a:pt x="157650" y="3929"/>
                  </a:lnTo>
                  <a:lnTo>
                    <a:pt x="163829" y="274"/>
                  </a:lnTo>
                  <a:lnTo>
                    <a:pt x="165053" y="1416"/>
                  </a:lnTo>
                  <a:lnTo>
                    <a:pt x="164532" y="8329"/>
                  </a:lnTo>
                  <a:lnTo>
                    <a:pt x="157912" y="36739"/>
                  </a:lnTo>
                  <a:lnTo>
                    <a:pt x="160583" y="51511"/>
                  </a:lnTo>
                  <a:lnTo>
                    <a:pt x="163595" y="55329"/>
                  </a:lnTo>
                  <a:lnTo>
                    <a:pt x="172586" y="61454"/>
                  </a:lnTo>
                  <a:lnTo>
                    <a:pt x="177241" y="62663"/>
                  </a:lnTo>
                  <a:lnTo>
                    <a:pt x="186176" y="62126"/>
                  </a:lnTo>
                  <a:lnTo>
                    <a:pt x="202511" y="57857"/>
                  </a:lnTo>
                  <a:lnTo>
                    <a:pt x="207069" y="54621"/>
                  </a:lnTo>
                  <a:lnTo>
                    <a:pt x="225634" y="26567"/>
                  </a:lnTo>
                  <a:lnTo>
                    <a:pt x="239602" y="11416"/>
                  </a:lnTo>
                  <a:lnTo>
                    <a:pt x="246113" y="7129"/>
                  </a:lnTo>
                  <a:lnTo>
                    <a:pt x="248131" y="7397"/>
                  </a:lnTo>
                  <a:lnTo>
                    <a:pt x="249477" y="8987"/>
                  </a:lnTo>
                  <a:lnTo>
                    <a:pt x="250374" y="11458"/>
                  </a:lnTo>
                  <a:lnTo>
                    <a:pt x="246543" y="42481"/>
                  </a:lnTo>
                  <a:lnTo>
                    <a:pt x="249404" y="57680"/>
                  </a:lnTo>
                  <a:lnTo>
                    <a:pt x="252442" y="59443"/>
                  </a:lnTo>
                  <a:lnTo>
                    <a:pt x="256584" y="59206"/>
                  </a:lnTo>
                  <a:lnTo>
                    <a:pt x="271218" y="54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52"/>
            <p:cNvSpPr/>
            <p:nvPr>
              <p:custDataLst>
                <p:tags r:id="rId84"/>
              </p:custDataLst>
            </p:nvPr>
          </p:nvSpPr>
          <p:spPr>
            <a:xfrm>
              <a:off x="2673350" y="3390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453"/>
            <p:cNvSpPr/>
            <p:nvPr>
              <p:custDataLst>
                <p:tags r:id="rId85"/>
              </p:custDataLst>
            </p:nvPr>
          </p:nvSpPr>
          <p:spPr>
            <a:xfrm>
              <a:off x="2750054" y="3317679"/>
              <a:ext cx="120147" cy="213062"/>
            </a:xfrm>
            <a:custGeom>
              <a:avLst/>
              <a:gdLst/>
              <a:ahLst/>
              <a:cxnLst/>
              <a:rect l="0" t="0" r="0" b="0"/>
              <a:pathLst>
                <a:path w="120147" h="213062">
                  <a:moveTo>
                    <a:pt x="18546" y="3371"/>
                  </a:moveTo>
                  <a:lnTo>
                    <a:pt x="18546" y="3371"/>
                  </a:lnTo>
                  <a:lnTo>
                    <a:pt x="21917" y="0"/>
                  </a:lnTo>
                  <a:lnTo>
                    <a:pt x="22910" y="1829"/>
                  </a:lnTo>
                  <a:lnTo>
                    <a:pt x="24013" y="11388"/>
                  </a:lnTo>
                  <a:lnTo>
                    <a:pt x="20741" y="34450"/>
                  </a:lnTo>
                  <a:lnTo>
                    <a:pt x="14583" y="65867"/>
                  </a:lnTo>
                  <a:lnTo>
                    <a:pt x="10965" y="83135"/>
                  </a:lnTo>
                  <a:lnTo>
                    <a:pt x="7142" y="100997"/>
                  </a:lnTo>
                  <a:lnTo>
                    <a:pt x="4593" y="117844"/>
                  </a:lnTo>
                  <a:lnTo>
                    <a:pt x="2894" y="134014"/>
                  </a:lnTo>
                  <a:lnTo>
                    <a:pt x="1006" y="163035"/>
                  </a:lnTo>
                  <a:lnTo>
                    <a:pt x="649" y="193122"/>
                  </a:lnTo>
                  <a:lnTo>
                    <a:pt x="3066" y="203651"/>
                  </a:lnTo>
                  <a:lnTo>
                    <a:pt x="4698" y="206035"/>
                  </a:lnTo>
                  <a:lnTo>
                    <a:pt x="6492" y="206919"/>
                  </a:lnTo>
                  <a:lnTo>
                    <a:pt x="8393" y="206803"/>
                  </a:lnTo>
                  <a:lnTo>
                    <a:pt x="24553" y="193156"/>
                  </a:lnTo>
                  <a:lnTo>
                    <a:pt x="43845" y="167867"/>
                  </a:lnTo>
                  <a:lnTo>
                    <a:pt x="66457" y="136735"/>
                  </a:lnTo>
                  <a:lnTo>
                    <a:pt x="66714" y="136025"/>
                  </a:lnTo>
                  <a:lnTo>
                    <a:pt x="43816" y="167020"/>
                  </a:lnTo>
                  <a:lnTo>
                    <a:pt x="13425" y="198680"/>
                  </a:lnTo>
                  <a:lnTo>
                    <a:pt x="252" y="212072"/>
                  </a:lnTo>
                  <a:lnTo>
                    <a:pt x="0" y="213061"/>
                  </a:lnTo>
                  <a:lnTo>
                    <a:pt x="5364" y="210396"/>
                  </a:lnTo>
                  <a:lnTo>
                    <a:pt x="35778" y="184753"/>
                  </a:lnTo>
                  <a:lnTo>
                    <a:pt x="38501" y="183559"/>
                  </a:lnTo>
                  <a:lnTo>
                    <a:pt x="41022" y="183469"/>
                  </a:lnTo>
                  <a:lnTo>
                    <a:pt x="45704" y="185249"/>
                  </a:lnTo>
                  <a:lnTo>
                    <a:pt x="55869" y="196506"/>
                  </a:lnTo>
                  <a:lnTo>
                    <a:pt x="65473" y="201627"/>
                  </a:lnTo>
                  <a:lnTo>
                    <a:pt x="76797" y="202492"/>
                  </a:lnTo>
                  <a:lnTo>
                    <a:pt x="82780" y="201735"/>
                  </a:lnTo>
                  <a:lnTo>
                    <a:pt x="120146" y="181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454"/>
            <p:cNvSpPr/>
            <p:nvPr>
              <p:custDataLst>
                <p:tags r:id="rId86"/>
              </p:custDataLst>
            </p:nvPr>
          </p:nvSpPr>
          <p:spPr>
            <a:xfrm>
              <a:off x="2858514" y="3289129"/>
              <a:ext cx="316487" cy="231604"/>
            </a:xfrm>
            <a:custGeom>
              <a:avLst/>
              <a:gdLst/>
              <a:ahLst/>
              <a:cxnLst/>
              <a:rect l="0" t="0" r="0" b="0"/>
              <a:pathLst>
                <a:path w="316487" h="231604">
                  <a:moveTo>
                    <a:pt x="62486" y="38271"/>
                  </a:moveTo>
                  <a:lnTo>
                    <a:pt x="62486" y="38271"/>
                  </a:lnTo>
                  <a:lnTo>
                    <a:pt x="75578" y="7723"/>
                  </a:lnTo>
                  <a:lnTo>
                    <a:pt x="78888" y="0"/>
                  </a:lnTo>
                  <a:lnTo>
                    <a:pt x="69463" y="23211"/>
                  </a:lnTo>
                  <a:lnTo>
                    <a:pt x="56885" y="52039"/>
                  </a:lnTo>
                  <a:lnTo>
                    <a:pt x="48874" y="68616"/>
                  </a:lnTo>
                  <a:lnTo>
                    <a:pt x="40006" y="86018"/>
                  </a:lnTo>
                  <a:lnTo>
                    <a:pt x="30566" y="103969"/>
                  </a:lnTo>
                  <a:lnTo>
                    <a:pt x="22862" y="121581"/>
                  </a:lnTo>
                  <a:lnTo>
                    <a:pt x="16314" y="138966"/>
                  </a:lnTo>
                  <a:lnTo>
                    <a:pt x="6687" y="169808"/>
                  </a:lnTo>
                  <a:lnTo>
                    <a:pt x="1268" y="197660"/>
                  </a:lnTo>
                  <a:lnTo>
                    <a:pt x="0" y="207418"/>
                  </a:lnTo>
                  <a:lnTo>
                    <a:pt x="1779" y="208891"/>
                  </a:lnTo>
                  <a:lnTo>
                    <a:pt x="5081" y="208462"/>
                  </a:lnTo>
                  <a:lnTo>
                    <a:pt x="14395" y="203517"/>
                  </a:lnTo>
                  <a:lnTo>
                    <a:pt x="43793" y="173783"/>
                  </a:lnTo>
                  <a:lnTo>
                    <a:pt x="65987" y="143823"/>
                  </a:lnTo>
                  <a:lnTo>
                    <a:pt x="66937" y="143211"/>
                  </a:lnTo>
                  <a:lnTo>
                    <a:pt x="67570" y="143509"/>
                  </a:lnTo>
                  <a:lnTo>
                    <a:pt x="67992" y="144413"/>
                  </a:lnTo>
                  <a:lnTo>
                    <a:pt x="65215" y="155798"/>
                  </a:lnTo>
                  <a:lnTo>
                    <a:pt x="44005" y="182864"/>
                  </a:lnTo>
                  <a:lnTo>
                    <a:pt x="31513" y="196192"/>
                  </a:lnTo>
                  <a:lnTo>
                    <a:pt x="47374" y="181086"/>
                  </a:lnTo>
                  <a:lnTo>
                    <a:pt x="51772" y="179355"/>
                  </a:lnTo>
                  <a:lnTo>
                    <a:pt x="53932" y="179600"/>
                  </a:lnTo>
                  <a:lnTo>
                    <a:pt x="58214" y="181752"/>
                  </a:lnTo>
                  <a:lnTo>
                    <a:pt x="71076" y="193953"/>
                  </a:lnTo>
                  <a:lnTo>
                    <a:pt x="79534" y="205127"/>
                  </a:lnTo>
                  <a:lnTo>
                    <a:pt x="86761" y="210737"/>
                  </a:lnTo>
                  <a:lnTo>
                    <a:pt x="96558" y="213700"/>
                  </a:lnTo>
                  <a:lnTo>
                    <a:pt x="108674" y="214312"/>
                  </a:lnTo>
                  <a:lnTo>
                    <a:pt x="123466" y="212232"/>
                  </a:lnTo>
                  <a:lnTo>
                    <a:pt x="137566" y="205192"/>
                  </a:lnTo>
                  <a:lnTo>
                    <a:pt x="163865" y="183426"/>
                  </a:lnTo>
                  <a:lnTo>
                    <a:pt x="176329" y="161635"/>
                  </a:lnTo>
                  <a:lnTo>
                    <a:pt x="181119" y="140675"/>
                  </a:lnTo>
                  <a:lnTo>
                    <a:pt x="178477" y="129410"/>
                  </a:lnTo>
                  <a:lnTo>
                    <a:pt x="175797" y="124430"/>
                  </a:lnTo>
                  <a:lnTo>
                    <a:pt x="171893" y="122522"/>
                  </a:lnTo>
                  <a:lnTo>
                    <a:pt x="167174" y="122660"/>
                  </a:lnTo>
                  <a:lnTo>
                    <a:pt x="161911" y="124164"/>
                  </a:lnTo>
                  <a:lnTo>
                    <a:pt x="150419" y="137123"/>
                  </a:lnTo>
                  <a:lnTo>
                    <a:pt x="133931" y="168220"/>
                  </a:lnTo>
                  <a:lnTo>
                    <a:pt x="126695" y="189865"/>
                  </a:lnTo>
                  <a:lnTo>
                    <a:pt x="125831" y="206541"/>
                  </a:lnTo>
                  <a:lnTo>
                    <a:pt x="127999" y="213245"/>
                  </a:lnTo>
                  <a:lnTo>
                    <a:pt x="136053" y="224458"/>
                  </a:lnTo>
                  <a:lnTo>
                    <a:pt x="150451" y="230382"/>
                  </a:lnTo>
                  <a:lnTo>
                    <a:pt x="167198" y="231603"/>
                  </a:lnTo>
                  <a:lnTo>
                    <a:pt x="181697" y="227443"/>
                  </a:lnTo>
                  <a:lnTo>
                    <a:pt x="193315" y="219009"/>
                  </a:lnTo>
                  <a:lnTo>
                    <a:pt x="215642" y="189605"/>
                  </a:lnTo>
                  <a:lnTo>
                    <a:pt x="232005" y="162265"/>
                  </a:lnTo>
                  <a:lnTo>
                    <a:pt x="231943" y="162561"/>
                  </a:lnTo>
                  <a:lnTo>
                    <a:pt x="218959" y="192232"/>
                  </a:lnTo>
                  <a:lnTo>
                    <a:pt x="218578" y="200302"/>
                  </a:lnTo>
                  <a:lnTo>
                    <a:pt x="219464" y="203442"/>
                  </a:lnTo>
                  <a:lnTo>
                    <a:pt x="221466" y="205535"/>
                  </a:lnTo>
                  <a:lnTo>
                    <a:pt x="227453" y="207861"/>
                  </a:lnTo>
                  <a:lnTo>
                    <a:pt x="231025" y="207070"/>
                  </a:lnTo>
                  <a:lnTo>
                    <a:pt x="243500" y="198509"/>
                  </a:lnTo>
                  <a:lnTo>
                    <a:pt x="272459" y="170980"/>
                  </a:lnTo>
                  <a:lnTo>
                    <a:pt x="287840" y="159123"/>
                  </a:lnTo>
                  <a:lnTo>
                    <a:pt x="291039" y="158350"/>
                  </a:lnTo>
                  <a:lnTo>
                    <a:pt x="293171" y="159246"/>
                  </a:lnTo>
                  <a:lnTo>
                    <a:pt x="294593" y="161254"/>
                  </a:lnTo>
                  <a:lnTo>
                    <a:pt x="294291" y="169130"/>
                  </a:lnTo>
                  <a:lnTo>
                    <a:pt x="293216" y="179686"/>
                  </a:lnTo>
                  <a:lnTo>
                    <a:pt x="296578" y="196118"/>
                  </a:lnTo>
                  <a:lnTo>
                    <a:pt x="300112" y="203205"/>
                  </a:lnTo>
                  <a:lnTo>
                    <a:pt x="316486" y="2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455"/>
            <p:cNvSpPr/>
            <p:nvPr>
              <p:custDataLst>
                <p:tags r:id="rId87"/>
              </p:custDataLst>
            </p:nvPr>
          </p:nvSpPr>
          <p:spPr>
            <a:xfrm>
              <a:off x="3270250" y="33972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456"/>
            <p:cNvSpPr/>
            <p:nvPr>
              <p:custDataLst>
                <p:tags r:id="rId88"/>
              </p:custDataLst>
            </p:nvPr>
          </p:nvSpPr>
          <p:spPr>
            <a:xfrm>
              <a:off x="3263900" y="34734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12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SMARTInkShape-Group80"/>
          <p:cNvGrpSpPr/>
          <p:nvPr/>
        </p:nvGrpSpPr>
        <p:grpSpPr>
          <a:xfrm>
            <a:off x="3639377" y="3208311"/>
            <a:ext cx="475424" cy="629183"/>
            <a:chOff x="3639377" y="3208311"/>
            <a:chExt cx="475424" cy="629183"/>
          </a:xfrm>
        </p:grpSpPr>
        <p:sp>
          <p:nvSpPr>
            <p:cNvPr id="160" name="SMARTInkShape-457"/>
            <p:cNvSpPr/>
            <p:nvPr>
              <p:custDataLst>
                <p:tags r:id="rId73"/>
              </p:custDataLst>
            </p:nvPr>
          </p:nvSpPr>
          <p:spPr>
            <a:xfrm>
              <a:off x="3733800" y="3366653"/>
              <a:ext cx="119262" cy="294912"/>
            </a:xfrm>
            <a:custGeom>
              <a:avLst/>
              <a:gdLst/>
              <a:ahLst/>
              <a:cxnLst/>
              <a:rect l="0" t="0" r="0" b="0"/>
              <a:pathLst>
                <a:path w="119262" h="294912">
                  <a:moveTo>
                    <a:pt x="31750" y="11547"/>
                  </a:moveTo>
                  <a:lnTo>
                    <a:pt x="31750" y="11547"/>
                  </a:lnTo>
                  <a:lnTo>
                    <a:pt x="31750" y="6080"/>
                  </a:lnTo>
                  <a:lnTo>
                    <a:pt x="27386" y="20580"/>
                  </a:lnTo>
                  <a:lnTo>
                    <a:pt x="25662" y="50000"/>
                  </a:lnTo>
                  <a:lnTo>
                    <a:pt x="28849" y="65431"/>
                  </a:lnTo>
                  <a:lnTo>
                    <a:pt x="37632" y="78940"/>
                  </a:lnTo>
                  <a:lnTo>
                    <a:pt x="47065" y="83833"/>
                  </a:lnTo>
                  <a:lnTo>
                    <a:pt x="57607" y="85302"/>
                  </a:lnTo>
                  <a:lnTo>
                    <a:pt x="66995" y="83603"/>
                  </a:lnTo>
                  <a:lnTo>
                    <a:pt x="83586" y="75308"/>
                  </a:lnTo>
                  <a:lnTo>
                    <a:pt x="93829" y="62228"/>
                  </a:lnTo>
                  <a:lnTo>
                    <a:pt x="105647" y="36912"/>
                  </a:lnTo>
                  <a:lnTo>
                    <a:pt x="115962" y="6444"/>
                  </a:lnTo>
                  <a:lnTo>
                    <a:pt x="118566" y="578"/>
                  </a:lnTo>
                  <a:lnTo>
                    <a:pt x="119261" y="0"/>
                  </a:lnTo>
                  <a:lnTo>
                    <a:pt x="108534" y="30392"/>
                  </a:lnTo>
                  <a:lnTo>
                    <a:pt x="104682" y="55200"/>
                  </a:lnTo>
                  <a:lnTo>
                    <a:pt x="103655" y="71694"/>
                  </a:lnTo>
                  <a:lnTo>
                    <a:pt x="102970" y="89745"/>
                  </a:lnTo>
                  <a:lnTo>
                    <a:pt x="102513" y="108834"/>
                  </a:lnTo>
                  <a:lnTo>
                    <a:pt x="102209" y="128617"/>
                  </a:lnTo>
                  <a:lnTo>
                    <a:pt x="102006" y="148860"/>
                  </a:lnTo>
                  <a:lnTo>
                    <a:pt x="101871" y="167294"/>
                  </a:lnTo>
                  <a:lnTo>
                    <a:pt x="101781" y="184523"/>
                  </a:lnTo>
                  <a:lnTo>
                    <a:pt x="100269" y="216131"/>
                  </a:lnTo>
                  <a:lnTo>
                    <a:pt x="94894" y="244290"/>
                  </a:lnTo>
                  <a:lnTo>
                    <a:pt x="83934" y="273830"/>
                  </a:lnTo>
                  <a:lnTo>
                    <a:pt x="75874" y="285221"/>
                  </a:lnTo>
                  <a:lnTo>
                    <a:pt x="71750" y="289246"/>
                  </a:lnTo>
                  <a:lnTo>
                    <a:pt x="59641" y="293719"/>
                  </a:lnTo>
                  <a:lnTo>
                    <a:pt x="52460" y="294911"/>
                  </a:lnTo>
                  <a:lnTo>
                    <a:pt x="46263" y="293590"/>
                  </a:lnTo>
                  <a:lnTo>
                    <a:pt x="35613" y="286477"/>
                  </a:lnTo>
                  <a:lnTo>
                    <a:pt x="13620" y="260300"/>
                  </a:lnTo>
                  <a:lnTo>
                    <a:pt x="0" y="2337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458"/>
            <p:cNvSpPr/>
            <p:nvPr>
              <p:custDataLst>
                <p:tags r:id="rId74"/>
              </p:custDataLst>
            </p:nvPr>
          </p:nvSpPr>
          <p:spPr>
            <a:xfrm>
              <a:off x="3911600" y="3460750"/>
              <a:ext cx="31717" cy="110420"/>
            </a:xfrm>
            <a:custGeom>
              <a:avLst/>
              <a:gdLst/>
              <a:ahLst/>
              <a:cxnLst/>
              <a:rect l="0" t="0" r="0" b="0"/>
              <a:pathLst>
                <a:path w="31717" h="110420">
                  <a:moveTo>
                    <a:pt x="25400" y="0"/>
                  </a:moveTo>
                  <a:lnTo>
                    <a:pt x="25400" y="0"/>
                  </a:lnTo>
                  <a:lnTo>
                    <a:pt x="28771" y="6742"/>
                  </a:lnTo>
                  <a:lnTo>
                    <a:pt x="31162" y="32507"/>
                  </a:lnTo>
                  <a:lnTo>
                    <a:pt x="31576" y="59334"/>
                  </a:lnTo>
                  <a:lnTo>
                    <a:pt x="31716" y="86196"/>
                  </a:lnTo>
                  <a:lnTo>
                    <a:pt x="31029" y="95459"/>
                  </a:lnTo>
                  <a:lnTo>
                    <a:pt x="28372" y="101928"/>
                  </a:lnTo>
                  <a:lnTo>
                    <a:pt x="22909" y="109537"/>
                  </a:lnTo>
                  <a:lnTo>
                    <a:pt x="20212" y="110419"/>
                  </a:lnTo>
                  <a:lnTo>
                    <a:pt x="13452" y="109517"/>
                  </a:lnTo>
                  <a:lnTo>
                    <a:pt x="7625" y="104884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459"/>
            <p:cNvSpPr/>
            <p:nvPr>
              <p:custDataLst>
                <p:tags r:id="rId75"/>
              </p:custDataLst>
            </p:nvPr>
          </p:nvSpPr>
          <p:spPr>
            <a:xfrm>
              <a:off x="3943350" y="3403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460"/>
            <p:cNvSpPr/>
            <p:nvPr>
              <p:custDataLst>
                <p:tags r:id="rId76"/>
              </p:custDataLst>
            </p:nvPr>
          </p:nvSpPr>
          <p:spPr>
            <a:xfrm>
              <a:off x="3898900" y="323215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0"/>
                  </a:moveTo>
                  <a:lnTo>
                    <a:pt x="0" y="0"/>
                  </a:lnTo>
                  <a:lnTo>
                    <a:pt x="705" y="31096"/>
                  </a:lnTo>
                  <a:lnTo>
                    <a:pt x="6088" y="61476"/>
                  </a:lnTo>
                  <a:lnTo>
                    <a:pt x="13014" y="52787"/>
                  </a:lnTo>
                  <a:lnTo>
                    <a:pt x="27044" y="24825"/>
                  </a:lnTo>
                  <a:lnTo>
                    <a:pt x="37453" y="1964"/>
                  </a:lnTo>
                  <a:lnTo>
                    <a:pt x="38374" y="2015"/>
                  </a:lnTo>
                  <a:lnTo>
                    <a:pt x="41279" y="3953"/>
                  </a:lnTo>
                  <a:lnTo>
                    <a:pt x="43041" y="10929"/>
                  </a:lnTo>
                  <a:lnTo>
                    <a:pt x="45914" y="24875"/>
                  </a:lnTo>
                  <a:lnTo>
                    <a:pt x="49835" y="38858"/>
                  </a:lnTo>
                  <a:lnTo>
                    <a:pt x="51315" y="52779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461"/>
            <p:cNvSpPr/>
            <p:nvPr>
              <p:custDataLst>
                <p:tags r:id="rId77"/>
              </p:custDataLst>
            </p:nvPr>
          </p:nvSpPr>
          <p:spPr>
            <a:xfrm>
              <a:off x="4000500" y="3244850"/>
              <a:ext cx="50801" cy="5762"/>
            </a:xfrm>
            <a:custGeom>
              <a:avLst/>
              <a:gdLst/>
              <a:ahLst/>
              <a:cxnLst/>
              <a:rect l="0" t="0" r="0" b="0"/>
              <a:pathLst>
                <a:path w="50801" h="576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6481" y="5761"/>
                  </a:lnTo>
                  <a:lnTo>
                    <a:pt x="33599" y="559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462"/>
            <p:cNvSpPr/>
            <p:nvPr>
              <p:custDataLst>
                <p:tags r:id="rId78"/>
              </p:custDataLst>
            </p:nvPr>
          </p:nvSpPr>
          <p:spPr>
            <a:xfrm>
              <a:off x="4014422" y="3213100"/>
              <a:ext cx="17829" cy="63501"/>
            </a:xfrm>
            <a:custGeom>
              <a:avLst/>
              <a:gdLst/>
              <a:ahLst/>
              <a:cxnLst/>
              <a:rect l="0" t="0" r="0" b="0"/>
              <a:pathLst>
                <a:path w="17829" h="63501">
                  <a:moveTo>
                    <a:pt x="17828" y="0"/>
                  </a:moveTo>
                  <a:lnTo>
                    <a:pt x="17828" y="0"/>
                  </a:lnTo>
                  <a:lnTo>
                    <a:pt x="12759" y="5775"/>
                  </a:lnTo>
                  <a:lnTo>
                    <a:pt x="2901" y="27136"/>
                  </a:lnTo>
                  <a:lnTo>
                    <a:pt x="0" y="41593"/>
                  </a:lnTo>
                  <a:lnTo>
                    <a:pt x="1202" y="50471"/>
                  </a:lnTo>
                  <a:lnTo>
                    <a:pt x="512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463"/>
            <p:cNvSpPr/>
            <p:nvPr>
              <p:custDataLst>
                <p:tags r:id="rId79"/>
              </p:custDataLst>
            </p:nvPr>
          </p:nvSpPr>
          <p:spPr>
            <a:xfrm>
              <a:off x="4076700" y="3208311"/>
              <a:ext cx="38101" cy="55590"/>
            </a:xfrm>
            <a:custGeom>
              <a:avLst/>
              <a:gdLst/>
              <a:ahLst/>
              <a:cxnLst/>
              <a:rect l="0" t="0" r="0" b="0"/>
              <a:pathLst>
                <a:path w="38101" h="55590">
                  <a:moveTo>
                    <a:pt x="0" y="30189"/>
                  </a:moveTo>
                  <a:lnTo>
                    <a:pt x="0" y="30189"/>
                  </a:lnTo>
                  <a:lnTo>
                    <a:pt x="11933" y="16374"/>
                  </a:lnTo>
                  <a:lnTo>
                    <a:pt x="21015" y="3706"/>
                  </a:lnTo>
                  <a:lnTo>
                    <a:pt x="25333" y="780"/>
                  </a:lnTo>
                  <a:lnTo>
                    <a:pt x="27472" y="0"/>
                  </a:lnTo>
                  <a:lnTo>
                    <a:pt x="29604" y="890"/>
                  </a:lnTo>
                  <a:lnTo>
                    <a:pt x="33853" y="5643"/>
                  </a:lnTo>
                  <a:lnTo>
                    <a:pt x="36213" y="12459"/>
                  </a:lnTo>
                  <a:lnTo>
                    <a:pt x="37990" y="42946"/>
                  </a:lnTo>
                  <a:lnTo>
                    <a:pt x="38100" y="55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464"/>
            <p:cNvSpPr/>
            <p:nvPr>
              <p:custDataLst>
                <p:tags r:id="rId80"/>
              </p:custDataLst>
            </p:nvPr>
          </p:nvSpPr>
          <p:spPr>
            <a:xfrm>
              <a:off x="3639377" y="3676650"/>
              <a:ext cx="464719" cy="160844"/>
            </a:xfrm>
            <a:custGeom>
              <a:avLst/>
              <a:gdLst/>
              <a:ahLst/>
              <a:cxnLst/>
              <a:rect l="0" t="0" r="0" b="0"/>
              <a:pathLst>
                <a:path w="464719" h="160844">
                  <a:moveTo>
                    <a:pt x="37273" y="0"/>
                  </a:moveTo>
                  <a:lnTo>
                    <a:pt x="37273" y="0"/>
                  </a:lnTo>
                  <a:lnTo>
                    <a:pt x="33902" y="3371"/>
                  </a:lnTo>
                  <a:lnTo>
                    <a:pt x="37891" y="12552"/>
                  </a:lnTo>
                  <a:lnTo>
                    <a:pt x="41918" y="18951"/>
                  </a:lnTo>
                  <a:lnTo>
                    <a:pt x="59564" y="29825"/>
                  </a:lnTo>
                  <a:lnTo>
                    <a:pt x="88102" y="38655"/>
                  </a:lnTo>
                  <a:lnTo>
                    <a:pt x="108554" y="41998"/>
                  </a:lnTo>
                  <a:lnTo>
                    <a:pt x="131360" y="44932"/>
                  </a:lnTo>
                  <a:lnTo>
                    <a:pt x="157148" y="46888"/>
                  </a:lnTo>
                  <a:lnTo>
                    <a:pt x="184923" y="48192"/>
                  </a:lnTo>
                  <a:lnTo>
                    <a:pt x="214023" y="49061"/>
                  </a:lnTo>
                  <a:lnTo>
                    <a:pt x="242595" y="48230"/>
                  </a:lnTo>
                  <a:lnTo>
                    <a:pt x="270816" y="46264"/>
                  </a:lnTo>
                  <a:lnTo>
                    <a:pt x="298802" y="43543"/>
                  </a:lnTo>
                  <a:lnTo>
                    <a:pt x="322397" y="39612"/>
                  </a:lnTo>
                  <a:lnTo>
                    <a:pt x="343068" y="34875"/>
                  </a:lnTo>
                  <a:lnTo>
                    <a:pt x="361786" y="29600"/>
                  </a:lnTo>
                  <a:lnTo>
                    <a:pt x="386347" y="23739"/>
                  </a:lnTo>
                  <a:lnTo>
                    <a:pt x="398439" y="21134"/>
                  </a:lnTo>
                  <a:lnTo>
                    <a:pt x="398701" y="20439"/>
                  </a:lnTo>
                  <a:lnTo>
                    <a:pt x="396758" y="19976"/>
                  </a:lnTo>
                  <a:lnTo>
                    <a:pt x="370140" y="26988"/>
                  </a:lnTo>
                  <a:lnTo>
                    <a:pt x="350201" y="32808"/>
                  </a:lnTo>
                  <a:lnTo>
                    <a:pt x="324914" y="40217"/>
                  </a:lnTo>
                  <a:lnTo>
                    <a:pt x="296061" y="48683"/>
                  </a:lnTo>
                  <a:lnTo>
                    <a:pt x="264832" y="57855"/>
                  </a:lnTo>
                  <a:lnTo>
                    <a:pt x="232723" y="66792"/>
                  </a:lnTo>
                  <a:lnTo>
                    <a:pt x="200029" y="75573"/>
                  </a:lnTo>
                  <a:lnTo>
                    <a:pt x="166943" y="84249"/>
                  </a:lnTo>
                  <a:lnTo>
                    <a:pt x="136420" y="92854"/>
                  </a:lnTo>
                  <a:lnTo>
                    <a:pt x="107604" y="101414"/>
                  </a:lnTo>
                  <a:lnTo>
                    <a:pt x="79927" y="109943"/>
                  </a:lnTo>
                  <a:lnTo>
                    <a:pt x="57242" y="116334"/>
                  </a:lnTo>
                  <a:lnTo>
                    <a:pt x="37886" y="121300"/>
                  </a:lnTo>
                  <a:lnTo>
                    <a:pt x="10029" y="128700"/>
                  </a:lnTo>
                  <a:lnTo>
                    <a:pt x="0" y="134341"/>
                  </a:lnTo>
                  <a:lnTo>
                    <a:pt x="14827" y="133555"/>
                  </a:lnTo>
                  <a:lnTo>
                    <a:pt x="28659" y="131370"/>
                  </a:lnTo>
                  <a:lnTo>
                    <a:pt x="50581" y="127796"/>
                  </a:lnTo>
                  <a:lnTo>
                    <a:pt x="77895" y="123298"/>
                  </a:lnTo>
                  <a:lnTo>
                    <a:pt x="108804" y="118182"/>
                  </a:lnTo>
                  <a:lnTo>
                    <a:pt x="142816" y="112654"/>
                  </a:lnTo>
                  <a:lnTo>
                    <a:pt x="178896" y="106853"/>
                  </a:lnTo>
                  <a:lnTo>
                    <a:pt x="216355" y="100869"/>
                  </a:lnTo>
                  <a:lnTo>
                    <a:pt x="254028" y="94762"/>
                  </a:lnTo>
                  <a:lnTo>
                    <a:pt x="291843" y="88575"/>
                  </a:lnTo>
                  <a:lnTo>
                    <a:pt x="329753" y="82333"/>
                  </a:lnTo>
                  <a:lnTo>
                    <a:pt x="362082" y="76761"/>
                  </a:lnTo>
                  <a:lnTo>
                    <a:pt x="390690" y="71635"/>
                  </a:lnTo>
                  <a:lnTo>
                    <a:pt x="416818" y="66807"/>
                  </a:lnTo>
                  <a:lnTo>
                    <a:pt x="435647" y="63588"/>
                  </a:lnTo>
                  <a:lnTo>
                    <a:pt x="460332" y="60011"/>
                  </a:lnTo>
                  <a:lnTo>
                    <a:pt x="464657" y="60468"/>
                  </a:lnTo>
                  <a:lnTo>
                    <a:pt x="464718" y="62185"/>
                  </a:lnTo>
                  <a:lnTo>
                    <a:pt x="461936" y="64739"/>
                  </a:lnTo>
                  <a:lnTo>
                    <a:pt x="436268" y="76986"/>
                  </a:lnTo>
                  <a:lnTo>
                    <a:pt x="417570" y="85191"/>
                  </a:lnTo>
                  <a:lnTo>
                    <a:pt x="394521" y="93483"/>
                  </a:lnTo>
                  <a:lnTo>
                    <a:pt x="368571" y="101833"/>
                  </a:lnTo>
                  <a:lnTo>
                    <a:pt x="340689" y="110222"/>
                  </a:lnTo>
                  <a:lnTo>
                    <a:pt x="315044" y="118637"/>
                  </a:lnTo>
                  <a:lnTo>
                    <a:pt x="290893" y="127069"/>
                  </a:lnTo>
                  <a:lnTo>
                    <a:pt x="267736" y="135512"/>
                  </a:lnTo>
                  <a:lnTo>
                    <a:pt x="236362" y="146776"/>
                  </a:lnTo>
                  <a:lnTo>
                    <a:pt x="218891" y="154134"/>
                  </a:lnTo>
                  <a:lnTo>
                    <a:pt x="216207" y="157083"/>
                  </a:lnTo>
                  <a:lnTo>
                    <a:pt x="215829" y="159756"/>
                  </a:lnTo>
                  <a:lnTo>
                    <a:pt x="232342" y="160843"/>
                  </a:lnTo>
                  <a:lnTo>
                    <a:pt x="263670" y="158975"/>
                  </a:lnTo>
                  <a:lnTo>
                    <a:pt x="284866" y="157489"/>
                  </a:lnTo>
                  <a:lnTo>
                    <a:pt x="308168" y="155792"/>
                  </a:lnTo>
                  <a:lnTo>
                    <a:pt x="35477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SMARTInkShape-Group81"/>
          <p:cNvGrpSpPr/>
          <p:nvPr/>
        </p:nvGrpSpPr>
        <p:grpSpPr>
          <a:xfrm>
            <a:off x="2178050" y="4214492"/>
            <a:ext cx="342901" cy="550819"/>
            <a:chOff x="2178050" y="4214492"/>
            <a:chExt cx="342901" cy="550819"/>
          </a:xfrm>
        </p:grpSpPr>
        <p:sp>
          <p:nvSpPr>
            <p:cNvPr id="169" name="SMARTInkShape-465"/>
            <p:cNvSpPr/>
            <p:nvPr>
              <p:custDataLst>
                <p:tags r:id="rId66"/>
              </p:custDataLst>
            </p:nvPr>
          </p:nvSpPr>
          <p:spPr>
            <a:xfrm>
              <a:off x="2178050" y="4420483"/>
              <a:ext cx="117247" cy="344828"/>
            </a:xfrm>
            <a:custGeom>
              <a:avLst/>
              <a:gdLst/>
              <a:ahLst/>
              <a:cxnLst/>
              <a:rect l="0" t="0" r="0" b="0"/>
              <a:pathLst>
                <a:path w="117247" h="344828">
                  <a:moveTo>
                    <a:pt x="50800" y="5467"/>
                  </a:moveTo>
                  <a:lnTo>
                    <a:pt x="50800" y="5467"/>
                  </a:lnTo>
                  <a:lnTo>
                    <a:pt x="47429" y="2096"/>
                  </a:lnTo>
                  <a:lnTo>
                    <a:pt x="43893" y="441"/>
                  </a:lnTo>
                  <a:lnTo>
                    <a:pt x="41962" y="0"/>
                  </a:lnTo>
                  <a:lnTo>
                    <a:pt x="39969" y="1822"/>
                  </a:lnTo>
                  <a:lnTo>
                    <a:pt x="35873" y="9492"/>
                  </a:lnTo>
                  <a:lnTo>
                    <a:pt x="32972" y="35823"/>
                  </a:lnTo>
                  <a:lnTo>
                    <a:pt x="32112" y="67064"/>
                  </a:lnTo>
                  <a:lnTo>
                    <a:pt x="35674" y="82467"/>
                  </a:lnTo>
                  <a:lnTo>
                    <a:pt x="38599" y="88550"/>
                  </a:lnTo>
                  <a:lnTo>
                    <a:pt x="42666" y="92606"/>
                  </a:lnTo>
                  <a:lnTo>
                    <a:pt x="52830" y="97112"/>
                  </a:lnTo>
                  <a:lnTo>
                    <a:pt x="64402" y="95352"/>
                  </a:lnTo>
                  <a:lnTo>
                    <a:pt x="70452" y="92907"/>
                  </a:lnTo>
                  <a:lnTo>
                    <a:pt x="80936" y="82664"/>
                  </a:lnTo>
                  <a:lnTo>
                    <a:pt x="94772" y="59149"/>
                  </a:lnTo>
                  <a:lnTo>
                    <a:pt x="104045" y="33602"/>
                  </a:lnTo>
                  <a:lnTo>
                    <a:pt x="107436" y="15391"/>
                  </a:lnTo>
                  <a:lnTo>
                    <a:pt x="107607" y="15611"/>
                  </a:lnTo>
                  <a:lnTo>
                    <a:pt x="107722" y="16463"/>
                  </a:lnTo>
                  <a:lnTo>
                    <a:pt x="104511" y="37888"/>
                  </a:lnTo>
                  <a:lnTo>
                    <a:pt x="104775" y="68795"/>
                  </a:lnTo>
                  <a:lnTo>
                    <a:pt x="105833" y="87902"/>
                  </a:lnTo>
                  <a:lnTo>
                    <a:pt x="107245" y="109107"/>
                  </a:lnTo>
                  <a:lnTo>
                    <a:pt x="108891" y="131710"/>
                  </a:lnTo>
                  <a:lnTo>
                    <a:pt x="110694" y="155246"/>
                  </a:lnTo>
                  <a:lnTo>
                    <a:pt x="112602" y="177992"/>
                  </a:lnTo>
                  <a:lnTo>
                    <a:pt x="114579" y="200211"/>
                  </a:lnTo>
                  <a:lnTo>
                    <a:pt x="116603" y="222080"/>
                  </a:lnTo>
                  <a:lnTo>
                    <a:pt x="117246" y="242303"/>
                  </a:lnTo>
                  <a:lnTo>
                    <a:pt x="116970" y="261430"/>
                  </a:lnTo>
                  <a:lnTo>
                    <a:pt x="116080" y="279825"/>
                  </a:lnTo>
                  <a:lnTo>
                    <a:pt x="113210" y="307791"/>
                  </a:lnTo>
                  <a:lnTo>
                    <a:pt x="108171" y="328217"/>
                  </a:lnTo>
                  <a:lnTo>
                    <a:pt x="98876" y="341998"/>
                  </a:lnTo>
                  <a:lnTo>
                    <a:pt x="92728" y="344827"/>
                  </a:lnTo>
                  <a:lnTo>
                    <a:pt x="78372" y="344206"/>
                  </a:lnTo>
                  <a:lnTo>
                    <a:pt x="62584" y="335464"/>
                  </a:lnTo>
                  <a:lnTo>
                    <a:pt x="37829" y="314675"/>
                  </a:lnTo>
                  <a:lnTo>
                    <a:pt x="10922" y="285737"/>
                  </a:lnTo>
                  <a:lnTo>
                    <a:pt x="4854" y="274435"/>
                  </a:lnTo>
                  <a:lnTo>
                    <a:pt x="0" y="25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466"/>
            <p:cNvSpPr/>
            <p:nvPr>
              <p:custDataLst>
                <p:tags r:id="rId67"/>
              </p:custDataLst>
            </p:nvPr>
          </p:nvSpPr>
          <p:spPr>
            <a:xfrm>
              <a:off x="2355850" y="4514850"/>
              <a:ext cx="28772" cy="118360"/>
            </a:xfrm>
            <a:custGeom>
              <a:avLst/>
              <a:gdLst/>
              <a:ahLst/>
              <a:cxnLst/>
              <a:rect l="0" t="0" r="0" b="0"/>
              <a:pathLst>
                <a:path w="28772" h="118360">
                  <a:moveTo>
                    <a:pt x="25400" y="0"/>
                  </a:moveTo>
                  <a:lnTo>
                    <a:pt x="25400" y="0"/>
                  </a:lnTo>
                  <a:lnTo>
                    <a:pt x="28771" y="6742"/>
                  </a:lnTo>
                  <a:lnTo>
                    <a:pt x="28544" y="15696"/>
                  </a:lnTo>
                  <a:lnTo>
                    <a:pt x="26021" y="45434"/>
                  </a:lnTo>
                  <a:lnTo>
                    <a:pt x="25584" y="71631"/>
                  </a:lnTo>
                  <a:lnTo>
                    <a:pt x="22084" y="97267"/>
                  </a:lnTo>
                  <a:lnTo>
                    <a:pt x="19316" y="118272"/>
                  </a:lnTo>
                  <a:lnTo>
                    <a:pt x="17816" y="118359"/>
                  </a:lnTo>
                  <a:lnTo>
                    <a:pt x="12387" y="116574"/>
                  </a:lnTo>
                  <a:lnTo>
                    <a:pt x="7152" y="107785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467"/>
            <p:cNvSpPr/>
            <p:nvPr>
              <p:custDataLst>
                <p:tags r:id="rId68"/>
              </p:custDataLst>
            </p:nvPr>
          </p:nvSpPr>
          <p:spPr>
            <a:xfrm>
              <a:off x="2381250" y="4457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6350" y="2979"/>
                  </a:lnTo>
                  <a:lnTo>
                    <a:pt x="5645" y="1986"/>
                  </a:lnTo>
                  <a:lnTo>
                    <a:pt x="4469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468"/>
            <p:cNvSpPr/>
            <p:nvPr>
              <p:custDataLst>
                <p:tags r:id="rId69"/>
              </p:custDataLst>
            </p:nvPr>
          </p:nvSpPr>
          <p:spPr>
            <a:xfrm>
              <a:off x="2326796" y="4246330"/>
              <a:ext cx="67155" cy="71671"/>
            </a:xfrm>
            <a:custGeom>
              <a:avLst/>
              <a:gdLst/>
              <a:ahLst/>
              <a:cxnLst/>
              <a:rect l="0" t="0" r="0" b="0"/>
              <a:pathLst>
                <a:path w="67155" h="71671">
                  <a:moveTo>
                    <a:pt x="10004" y="8170"/>
                  </a:moveTo>
                  <a:lnTo>
                    <a:pt x="10004" y="8170"/>
                  </a:lnTo>
                  <a:lnTo>
                    <a:pt x="5640" y="147"/>
                  </a:lnTo>
                  <a:lnTo>
                    <a:pt x="4978" y="0"/>
                  </a:lnTo>
                  <a:lnTo>
                    <a:pt x="4537" y="607"/>
                  </a:lnTo>
                  <a:lnTo>
                    <a:pt x="3732" y="26132"/>
                  </a:lnTo>
                  <a:lnTo>
                    <a:pt x="1783" y="56945"/>
                  </a:lnTo>
                  <a:lnTo>
                    <a:pt x="0" y="65125"/>
                  </a:lnTo>
                  <a:lnTo>
                    <a:pt x="513" y="67307"/>
                  </a:lnTo>
                  <a:lnTo>
                    <a:pt x="1560" y="68761"/>
                  </a:lnTo>
                  <a:lnTo>
                    <a:pt x="2963" y="68320"/>
                  </a:lnTo>
                  <a:lnTo>
                    <a:pt x="30253" y="37037"/>
                  </a:lnTo>
                  <a:lnTo>
                    <a:pt x="51563" y="6445"/>
                  </a:lnTo>
                  <a:lnTo>
                    <a:pt x="52527" y="4903"/>
                  </a:lnTo>
                  <a:lnTo>
                    <a:pt x="53169" y="5992"/>
                  </a:lnTo>
                  <a:lnTo>
                    <a:pt x="54341" y="34494"/>
                  </a:lnTo>
                  <a:lnTo>
                    <a:pt x="55150" y="65270"/>
                  </a:lnTo>
                  <a:lnTo>
                    <a:pt x="56329" y="67404"/>
                  </a:lnTo>
                  <a:lnTo>
                    <a:pt x="57821" y="68826"/>
                  </a:lnTo>
                  <a:lnTo>
                    <a:pt x="61359" y="70406"/>
                  </a:lnTo>
                  <a:lnTo>
                    <a:pt x="67154" y="7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469"/>
            <p:cNvSpPr/>
            <p:nvPr>
              <p:custDataLst>
                <p:tags r:id="rId70"/>
              </p:custDataLst>
            </p:nvPr>
          </p:nvSpPr>
          <p:spPr>
            <a:xfrm>
              <a:off x="2413000" y="4286250"/>
              <a:ext cx="63501" cy="5471"/>
            </a:xfrm>
            <a:custGeom>
              <a:avLst/>
              <a:gdLst/>
              <a:ahLst/>
              <a:cxnLst/>
              <a:rect l="0" t="0" r="0" b="0"/>
              <a:pathLst>
                <a:path w="63501" h="547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46074" y="547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470"/>
            <p:cNvSpPr/>
            <p:nvPr>
              <p:custDataLst>
                <p:tags r:id="rId71"/>
              </p:custDataLst>
            </p:nvPr>
          </p:nvSpPr>
          <p:spPr>
            <a:xfrm>
              <a:off x="2432933" y="4254500"/>
              <a:ext cx="5468" cy="44451"/>
            </a:xfrm>
            <a:custGeom>
              <a:avLst/>
              <a:gdLst/>
              <a:ahLst/>
              <a:cxnLst/>
              <a:rect l="0" t="0" r="0" b="0"/>
              <a:pathLst>
                <a:path w="5468" h="4445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441" y="8789"/>
                  </a:lnTo>
                  <a:lnTo>
                    <a:pt x="0" y="12209"/>
                  </a:lnTo>
                  <a:lnTo>
                    <a:pt x="5467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471"/>
            <p:cNvSpPr/>
            <p:nvPr>
              <p:custDataLst>
                <p:tags r:id="rId72"/>
              </p:custDataLst>
            </p:nvPr>
          </p:nvSpPr>
          <p:spPr>
            <a:xfrm>
              <a:off x="2482850" y="4214492"/>
              <a:ext cx="38101" cy="84459"/>
            </a:xfrm>
            <a:custGeom>
              <a:avLst/>
              <a:gdLst/>
              <a:ahLst/>
              <a:cxnLst/>
              <a:rect l="0" t="0" r="0" b="0"/>
              <a:pathLst>
                <a:path w="38101" h="84459">
                  <a:moveTo>
                    <a:pt x="0" y="52708"/>
                  </a:moveTo>
                  <a:lnTo>
                    <a:pt x="0" y="52708"/>
                  </a:lnTo>
                  <a:lnTo>
                    <a:pt x="17677" y="26193"/>
                  </a:lnTo>
                  <a:lnTo>
                    <a:pt x="33560" y="1319"/>
                  </a:lnTo>
                  <a:lnTo>
                    <a:pt x="35074" y="104"/>
                  </a:lnTo>
                  <a:lnTo>
                    <a:pt x="36082" y="0"/>
                  </a:lnTo>
                  <a:lnTo>
                    <a:pt x="36755" y="636"/>
                  </a:lnTo>
                  <a:lnTo>
                    <a:pt x="37702" y="11644"/>
                  </a:lnTo>
                  <a:lnTo>
                    <a:pt x="33657" y="38691"/>
                  </a:lnTo>
                  <a:lnTo>
                    <a:pt x="32002" y="68213"/>
                  </a:lnTo>
                  <a:lnTo>
                    <a:pt x="33743" y="75592"/>
                  </a:lnTo>
                  <a:lnTo>
                    <a:pt x="38100" y="84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SMARTInkShape-Group82"/>
          <p:cNvGrpSpPr/>
          <p:nvPr/>
        </p:nvGrpSpPr>
        <p:grpSpPr>
          <a:xfrm>
            <a:off x="2743200" y="4413250"/>
            <a:ext cx="101601" cy="43862"/>
            <a:chOff x="2743200" y="4413250"/>
            <a:chExt cx="101601" cy="43862"/>
          </a:xfrm>
        </p:grpSpPr>
        <p:sp>
          <p:nvSpPr>
            <p:cNvPr id="177" name="SMARTInkShape-472"/>
            <p:cNvSpPr/>
            <p:nvPr>
              <p:custDataLst>
                <p:tags r:id="rId64"/>
              </p:custDataLst>
            </p:nvPr>
          </p:nvSpPr>
          <p:spPr>
            <a:xfrm>
              <a:off x="2743200" y="4413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57610" y="198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473"/>
            <p:cNvSpPr/>
            <p:nvPr>
              <p:custDataLst>
                <p:tags r:id="rId65"/>
              </p:custDataLst>
            </p:nvPr>
          </p:nvSpPr>
          <p:spPr>
            <a:xfrm>
              <a:off x="2762250" y="4451350"/>
              <a:ext cx="82551" cy="5762"/>
            </a:xfrm>
            <a:custGeom>
              <a:avLst/>
              <a:gdLst/>
              <a:ahLst/>
              <a:cxnLst/>
              <a:rect l="0" t="0" r="0" b="0"/>
              <a:pathLst>
                <a:path w="82551" h="576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7186" y="5761"/>
                  </a:lnTo>
                  <a:lnTo>
                    <a:pt x="33588" y="4352"/>
                  </a:lnTo>
                  <a:lnTo>
                    <a:pt x="57695" y="128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83"/>
          <p:cNvGrpSpPr/>
          <p:nvPr/>
        </p:nvGrpSpPr>
        <p:grpSpPr>
          <a:xfrm>
            <a:off x="3168650" y="4248589"/>
            <a:ext cx="422743" cy="421561"/>
            <a:chOff x="3168650" y="4248589"/>
            <a:chExt cx="422743" cy="421561"/>
          </a:xfrm>
        </p:grpSpPr>
        <p:sp>
          <p:nvSpPr>
            <p:cNvPr id="180" name="SMARTInkShape-474"/>
            <p:cNvSpPr/>
            <p:nvPr>
              <p:custDataLst>
                <p:tags r:id="rId59"/>
              </p:custDataLst>
            </p:nvPr>
          </p:nvSpPr>
          <p:spPr>
            <a:xfrm>
              <a:off x="3168650" y="4248589"/>
              <a:ext cx="120651" cy="259154"/>
            </a:xfrm>
            <a:custGeom>
              <a:avLst/>
              <a:gdLst/>
              <a:ahLst/>
              <a:cxnLst/>
              <a:rect l="0" t="0" r="0" b="0"/>
              <a:pathLst>
                <a:path w="120651" h="259154">
                  <a:moveTo>
                    <a:pt x="0" y="24961"/>
                  </a:moveTo>
                  <a:lnTo>
                    <a:pt x="0" y="24961"/>
                  </a:lnTo>
                  <a:lnTo>
                    <a:pt x="0" y="21590"/>
                  </a:lnTo>
                  <a:lnTo>
                    <a:pt x="3371" y="12752"/>
                  </a:lnTo>
                  <a:lnTo>
                    <a:pt x="8838" y="4567"/>
                  </a:lnTo>
                  <a:lnTo>
                    <a:pt x="12865" y="1786"/>
                  </a:lnTo>
                  <a:lnTo>
                    <a:pt x="14927" y="1044"/>
                  </a:lnTo>
                  <a:lnTo>
                    <a:pt x="31312" y="0"/>
                  </a:lnTo>
                  <a:lnTo>
                    <a:pt x="54041" y="6433"/>
                  </a:lnTo>
                  <a:lnTo>
                    <a:pt x="82021" y="24018"/>
                  </a:lnTo>
                  <a:lnTo>
                    <a:pt x="102541" y="50473"/>
                  </a:lnTo>
                  <a:lnTo>
                    <a:pt x="109074" y="72283"/>
                  </a:lnTo>
                  <a:lnTo>
                    <a:pt x="110816" y="84026"/>
                  </a:lnTo>
                  <a:lnTo>
                    <a:pt x="105226" y="108362"/>
                  </a:lnTo>
                  <a:lnTo>
                    <a:pt x="92628" y="134700"/>
                  </a:lnTo>
                  <a:lnTo>
                    <a:pt x="75270" y="165221"/>
                  </a:lnTo>
                  <a:lnTo>
                    <a:pt x="53914" y="191956"/>
                  </a:lnTo>
                  <a:lnTo>
                    <a:pt x="33134" y="214892"/>
                  </a:lnTo>
                  <a:lnTo>
                    <a:pt x="14913" y="241555"/>
                  </a:lnTo>
                  <a:lnTo>
                    <a:pt x="10156" y="251282"/>
                  </a:lnTo>
                  <a:lnTo>
                    <a:pt x="9593" y="254159"/>
                  </a:lnTo>
                  <a:lnTo>
                    <a:pt x="9923" y="256076"/>
                  </a:lnTo>
                  <a:lnTo>
                    <a:pt x="10849" y="257354"/>
                  </a:lnTo>
                  <a:lnTo>
                    <a:pt x="22265" y="259153"/>
                  </a:lnTo>
                  <a:lnTo>
                    <a:pt x="53813" y="255397"/>
                  </a:lnTo>
                  <a:lnTo>
                    <a:pt x="81891" y="253924"/>
                  </a:lnTo>
                  <a:lnTo>
                    <a:pt x="113060" y="253575"/>
                  </a:lnTo>
                  <a:lnTo>
                    <a:pt x="120650" y="253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475"/>
            <p:cNvSpPr/>
            <p:nvPr>
              <p:custDataLst>
                <p:tags r:id="rId60"/>
              </p:custDataLst>
            </p:nvPr>
          </p:nvSpPr>
          <p:spPr>
            <a:xfrm>
              <a:off x="3378200" y="4389615"/>
              <a:ext cx="94360" cy="280535"/>
            </a:xfrm>
            <a:custGeom>
              <a:avLst/>
              <a:gdLst/>
              <a:ahLst/>
              <a:cxnLst/>
              <a:rect l="0" t="0" r="0" b="0"/>
              <a:pathLst>
                <a:path w="94360" h="280535">
                  <a:moveTo>
                    <a:pt x="57150" y="10935"/>
                  </a:moveTo>
                  <a:lnTo>
                    <a:pt x="57150" y="10935"/>
                  </a:lnTo>
                  <a:lnTo>
                    <a:pt x="57150" y="4193"/>
                  </a:lnTo>
                  <a:lnTo>
                    <a:pt x="56445" y="2207"/>
                  </a:lnTo>
                  <a:lnTo>
                    <a:pt x="55269" y="883"/>
                  </a:lnTo>
                  <a:lnTo>
                    <a:pt x="53779" y="0"/>
                  </a:lnTo>
                  <a:lnTo>
                    <a:pt x="52081" y="1528"/>
                  </a:lnTo>
                  <a:lnTo>
                    <a:pt x="48312" y="8871"/>
                  </a:lnTo>
                  <a:lnTo>
                    <a:pt x="42223" y="35018"/>
                  </a:lnTo>
                  <a:lnTo>
                    <a:pt x="42693" y="59463"/>
                  </a:lnTo>
                  <a:lnTo>
                    <a:pt x="47300" y="76741"/>
                  </a:lnTo>
                  <a:lnTo>
                    <a:pt x="51126" y="82515"/>
                  </a:lnTo>
                  <a:lnTo>
                    <a:pt x="53134" y="84055"/>
                  </a:lnTo>
                  <a:lnTo>
                    <a:pt x="55884" y="83671"/>
                  </a:lnTo>
                  <a:lnTo>
                    <a:pt x="62702" y="79480"/>
                  </a:lnTo>
                  <a:lnTo>
                    <a:pt x="74474" y="65817"/>
                  </a:lnTo>
                  <a:lnTo>
                    <a:pt x="78960" y="54377"/>
                  </a:lnTo>
                  <a:lnTo>
                    <a:pt x="83368" y="39799"/>
                  </a:lnTo>
                  <a:lnTo>
                    <a:pt x="86441" y="35053"/>
                  </a:lnTo>
                  <a:lnTo>
                    <a:pt x="87261" y="34774"/>
                  </a:lnTo>
                  <a:lnTo>
                    <a:pt x="87807" y="35295"/>
                  </a:lnTo>
                  <a:lnTo>
                    <a:pt x="88684" y="58524"/>
                  </a:lnTo>
                  <a:lnTo>
                    <a:pt x="88804" y="81710"/>
                  </a:lnTo>
                  <a:lnTo>
                    <a:pt x="90739" y="110359"/>
                  </a:lnTo>
                  <a:lnTo>
                    <a:pt x="93245" y="141907"/>
                  </a:lnTo>
                  <a:lnTo>
                    <a:pt x="93913" y="158222"/>
                  </a:lnTo>
                  <a:lnTo>
                    <a:pt x="94359" y="174743"/>
                  </a:lnTo>
                  <a:lnTo>
                    <a:pt x="92973" y="204388"/>
                  </a:lnTo>
                  <a:lnTo>
                    <a:pt x="89299" y="230264"/>
                  </a:lnTo>
                  <a:lnTo>
                    <a:pt x="82962" y="251172"/>
                  </a:lnTo>
                  <a:lnTo>
                    <a:pt x="73561" y="266109"/>
                  </a:lnTo>
                  <a:lnTo>
                    <a:pt x="63033" y="276040"/>
                  </a:lnTo>
                  <a:lnTo>
                    <a:pt x="53650" y="280454"/>
                  </a:lnTo>
                  <a:lnTo>
                    <a:pt x="44776" y="280534"/>
                  </a:lnTo>
                  <a:lnTo>
                    <a:pt x="40434" y="279567"/>
                  </a:lnTo>
                  <a:lnTo>
                    <a:pt x="24210" y="268094"/>
                  </a:lnTo>
                  <a:lnTo>
                    <a:pt x="9368" y="247919"/>
                  </a:lnTo>
                  <a:lnTo>
                    <a:pt x="0" y="220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476"/>
            <p:cNvSpPr/>
            <p:nvPr>
              <p:custDataLst>
                <p:tags r:id="rId61"/>
              </p:custDataLst>
            </p:nvPr>
          </p:nvSpPr>
          <p:spPr>
            <a:xfrm>
              <a:off x="3524250" y="4476750"/>
              <a:ext cx="31751" cy="107422"/>
            </a:xfrm>
            <a:custGeom>
              <a:avLst/>
              <a:gdLst/>
              <a:ahLst/>
              <a:cxnLst/>
              <a:rect l="0" t="0" r="0" b="0"/>
              <a:pathLst>
                <a:path w="31751" h="107422">
                  <a:moveTo>
                    <a:pt x="31750" y="0"/>
                  </a:moveTo>
                  <a:lnTo>
                    <a:pt x="31750" y="0"/>
                  </a:lnTo>
                  <a:lnTo>
                    <a:pt x="28379" y="24419"/>
                  </a:lnTo>
                  <a:lnTo>
                    <a:pt x="22912" y="50901"/>
                  </a:lnTo>
                  <a:lnTo>
                    <a:pt x="20519" y="80610"/>
                  </a:lnTo>
                  <a:lnTo>
                    <a:pt x="24618" y="101928"/>
                  </a:lnTo>
                  <a:lnTo>
                    <a:pt x="24173" y="103935"/>
                  </a:lnTo>
                  <a:lnTo>
                    <a:pt x="23171" y="105273"/>
                  </a:lnTo>
                  <a:lnTo>
                    <a:pt x="21797" y="106166"/>
                  </a:lnTo>
                  <a:lnTo>
                    <a:pt x="13122" y="107421"/>
                  </a:lnTo>
                  <a:lnTo>
                    <a:pt x="10159" y="105481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477"/>
            <p:cNvSpPr/>
            <p:nvPr>
              <p:custDataLst>
                <p:tags r:id="rId62"/>
              </p:custDataLst>
            </p:nvPr>
          </p:nvSpPr>
          <p:spPr>
            <a:xfrm>
              <a:off x="3562350" y="4438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478"/>
            <p:cNvSpPr/>
            <p:nvPr>
              <p:custDataLst>
                <p:tags r:id="rId63"/>
              </p:custDataLst>
            </p:nvPr>
          </p:nvSpPr>
          <p:spPr>
            <a:xfrm>
              <a:off x="3537028" y="4257192"/>
              <a:ext cx="54365" cy="73509"/>
            </a:xfrm>
            <a:custGeom>
              <a:avLst/>
              <a:gdLst/>
              <a:ahLst/>
              <a:cxnLst/>
              <a:rect l="0" t="0" r="0" b="0"/>
              <a:pathLst>
                <a:path w="54365" h="73509">
                  <a:moveTo>
                    <a:pt x="6272" y="3658"/>
                  </a:moveTo>
                  <a:lnTo>
                    <a:pt x="6272" y="3658"/>
                  </a:lnTo>
                  <a:lnTo>
                    <a:pt x="6272" y="0"/>
                  </a:lnTo>
                  <a:lnTo>
                    <a:pt x="6272" y="1562"/>
                  </a:lnTo>
                  <a:lnTo>
                    <a:pt x="805" y="29989"/>
                  </a:lnTo>
                  <a:lnTo>
                    <a:pt x="0" y="55030"/>
                  </a:lnTo>
                  <a:lnTo>
                    <a:pt x="679" y="56251"/>
                  </a:lnTo>
                  <a:lnTo>
                    <a:pt x="1838" y="56359"/>
                  </a:lnTo>
                  <a:lnTo>
                    <a:pt x="3316" y="55725"/>
                  </a:lnTo>
                  <a:lnTo>
                    <a:pt x="12138" y="48091"/>
                  </a:lnTo>
                  <a:lnTo>
                    <a:pt x="31887" y="18725"/>
                  </a:lnTo>
                  <a:lnTo>
                    <a:pt x="41906" y="6634"/>
                  </a:lnTo>
                  <a:lnTo>
                    <a:pt x="42728" y="6348"/>
                  </a:lnTo>
                  <a:lnTo>
                    <a:pt x="43276" y="6862"/>
                  </a:lnTo>
                  <a:lnTo>
                    <a:pt x="49302" y="25428"/>
                  </a:lnTo>
                  <a:lnTo>
                    <a:pt x="51372" y="56316"/>
                  </a:lnTo>
                  <a:lnTo>
                    <a:pt x="54068" y="61869"/>
                  </a:lnTo>
                  <a:lnTo>
                    <a:pt x="54364" y="64337"/>
                  </a:lnTo>
                  <a:lnTo>
                    <a:pt x="50722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SMARTInkShape-Group84"/>
          <p:cNvGrpSpPr/>
          <p:nvPr/>
        </p:nvGrpSpPr>
        <p:grpSpPr>
          <a:xfrm>
            <a:off x="3746500" y="4186415"/>
            <a:ext cx="571501" cy="383518"/>
            <a:chOff x="3746500" y="4186415"/>
            <a:chExt cx="571501" cy="383518"/>
          </a:xfrm>
        </p:grpSpPr>
        <p:sp>
          <p:nvSpPr>
            <p:cNvPr id="186" name="SMARTInkShape-479"/>
            <p:cNvSpPr/>
            <p:nvPr>
              <p:custDataLst>
                <p:tags r:id="rId52"/>
              </p:custDataLst>
            </p:nvPr>
          </p:nvSpPr>
          <p:spPr>
            <a:xfrm>
              <a:off x="3746500" y="43815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44829" y="1881"/>
                  </a:lnTo>
                  <a:lnTo>
                    <a:pt x="74839" y="576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480"/>
            <p:cNvSpPr/>
            <p:nvPr>
              <p:custDataLst>
                <p:tags r:id="rId53"/>
              </p:custDataLst>
            </p:nvPr>
          </p:nvSpPr>
          <p:spPr>
            <a:xfrm>
              <a:off x="3968750" y="4350670"/>
              <a:ext cx="107168" cy="219263"/>
            </a:xfrm>
            <a:custGeom>
              <a:avLst/>
              <a:gdLst/>
              <a:ahLst/>
              <a:cxnLst/>
              <a:rect l="0" t="0" r="0" b="0"/>
              <a:pathLst>
                <a:path w="107168" h="219263">
                  <a:moveTo>
                    <a:pt x="19050" y="11780"/>
                  </a:moveTo>
                  <a:lnTo>
                    <a:pt x="19050" y="11780"/>
                  </a:lnTo>
                  <a:lnTo>
                    <a:pt x="24517" y="845"/>
                  </a:lnTo>
                  <a:lnTo>
                    <a:pt x="21768" y="6345"/>
                  </a:lnTo>
                  <a:lnTo>
                    <a:pt x="20292" y="35348"/>
                  </a:lnTo>
                  <a:lnTo>
                    <a:pt x="24279" y="58431"/>
                  </a:lnTo>
                  <a:lnTo>
                    <a:pt x="27959" y="67322"/>
                  </a:lnTo>
                  <a:lnTo>
                    <a:pt x="30634" y="69974"/>
                  </a:lnTo>
                  <a:lnTo>
                    <a:pt x="37369" y="72922"/>
                  </a:lnTo>
                  <a:lnTo>
                    <a:pt x="41846" y="71591"/>
                  </a:lnTo>
                  <a:lnTo>
                    <a:pt x="52465" y="64468"/>
                  </a:lnTo>
                  <a:lnTo>
                    <a:pt x="66973" y="48558"/>
                  </a:lnTo>
                  <a:lnTo>
                    <a:pt x="72099" y="34711"/>
                  </a:lnTo>
                  <a:lnTo>
                    <a:pt x="76365" y="6072"/>
                  </a:lnTo>
                  <a:lnTo>
                    <a:pt x="77721" y="3741"/>
                  </a:lnTo>
                  <a:lnTo>
                    <a:pt x="81596" y="0"/>
                  </a:lnTo>
                  <a:lnTo>
                    <a:pt x="84008" y="3252"/>
                  </a:lnTo>
                  <a:lnTo>
                    <a:pt x="89332" y="16779"/>
                  </a:lnTo>
                  <a:lnTo>
                    <a:pt x="93497" y="42424"/>
                  </a:lnTo>
                  <a:lnTo>
                    <a:pt x="95176" y="65616"/>
                  </a:lnTo>
                  <a:lnTo>
                    <a:pt x="98275" y="92387"/>
                  </a:lnTo>
                  <a:lnTo>
                    <a:pt x="102003" y="116985"/>
                  </a:lnTo>
                  <a:lnTo>
                    <a:pt x="105307" y="138971"/>
                  </a:lnTo>
                  <a:lnTo>
                    <a:pt x="107167" y="166510"/>
                  </a:lnTo>
                  <a:lnTo>
                    <a:pt x="106307" y="188389"/>
                  </a:lnTo>
                  <a:lnTo>
                    <a:pt x="101105" y="201751"/>
                  </a:lnTo>
                  <a:lnTo>
                    <a:pt x="94089" y="210981"/>
                  </a:lnTo>
                  <a:lnTo>
                    <a:pt x="90243" y="214431"/>
                  </a:lnTo>
                  <a:lnTo>
                    <a:pt x="80325" y="218264"/>
                  </a:lnTo>
                  <a:lnTo>
                    <a:pt x="67450" y="219262"/>
                  </a:lnTo>
                  <a:lnTo>
                    <a:pt x="49968" y="217353"/>
                  </a:lnTo>
                  <a:lnTo>
                    <a:pt x="34203" y="210390"/>
                  </a:lnTo>
                  <a:lnTo>
                    <a:pt x="15308" y="200214"/>
                  </a:lnTo>
                  <a:lnTo>
                    <a:pt x="0" y="195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481"/>
            <p:cNvSpPr/>
            <p:nvPr>
              <p:custDataLst>
                <p:tags r:id="rId54"/>
              </p:custDataLst>
            </p:nvPr>
          </p:nvSpPr>
          <p:spPr>
            <a:xfrm>
              <a:off x="4121150" y="4438650"/>
              <a:ext cx="36755" cy="101087"/>
            </a:xfrm>
            <a:custGeom>
              <a:avLst/>
              <a:gdLst/>
              <a:ahLst/>
              <a:cxnLst/>
              <a:rect l="0" t="0" r="0" b="0"/>
              <a:pathLst>
                <a:path w="36755" h="101087">
                  <a:moveTo>
                    <a:pt x="25400" y="0"/>
                  </a:moveTo>
                  <a:lnTo>
                    <a:pt x="25400" y="0"/>
                  </a:lnTo>
                  <a:lnTo>
                    <a:pt x="26105" y="6480"/>
                  </a:lnTo>
                  <a:lnTo>
                    <a:pt x="30867" y="32603"/>
                  </a:lnTo>
                  <a:lnTo>
                    <a:pt x="36660" y="63612"/>
                  </a:lnTo>
                  <a:lnTo>
                    <a:pt x="36754" y="75544"/>
                  </a:lnTo>
                  <a:lnTo>
                    <a:pt x="32548" y="95747"/>
                  </a:lnTo>
                  <a:lnTo>
                    <a:pt x="30871" y="97698"/>
                  </a:lnTo>
                  <a:lnTo>
                    <a:pt x="25245" y="99866"/>
                  </a:lnTo>
                  <a:lnTo>
                    <a:pt x="17514" y="101086"/>
                  </a:lnTo>
                  <a:lnTo>
                    <a:pt x="7384" y="98077"/>
                  </a:lnTo>
                  <a:lnTo>
                    <a:pt x="4923" y="95723"/>
                  </a:lnTo>
                  <a:lnTo>
                    <a:pt x="2188" y="89345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482"/>
            <p:cNvSpPr/>
            <p:nvPr>
              <p:custDataLst>
                <p:tags r:id="rId55"/>
              </p:custDataLst>
            </p:nvPr>
          </p:nvSpPr>
          <p:spPr>
            <a:xfrm>
              <a:off x="4160133" y="438785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411" y="588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483"/>
            <p:cNvSpPr/>
            <p:nvPr>
              <p:custDataLst>
                <p:tags r:id="rId56"/>
              </p:custDataLst>
            </p:nvPr>
          </p:nvSpPr>
          <p:spPr>
            <a:xfrm>
              <a:off x="4111361" y="4186415"/>
              <a:ext cx="54240" cy="87136"/>
            </a:xfrm>
            <a:custGeom>
              <a:avLst/>
              <a:gdLst/>
              <a:ahLst/>
              <a:cxnLst/>
              <a:rect l="0" t="0" r="0" b="0"/>
              <a:pathLst>
                <a:path w="54240" h="87136">
                  <a:moveTo>
                    <a:pt x="3439" y="10935"/>
                  </a:moveTo>
                  <a:lnTo>
                    <a:pt x="3439" y="10935"/>
                  </a:lnTo>
                  <a:lnTo>
                    <a:pt x="6810" y="4193"/>
                  </a:lnTo>
                  <a:lnTo>
                    <a:pt x="8508" y="2207"/>
                  </a:lnTo>
                  <a:lnTo>
                    <a:pt x="12277" y="0"/>
                  </a:lnTo>
                  <a:lnTo>
                    <a:pt x="13565" y="117"/>
                  </a:lnTo>
                  <a:lnTo>
                    <a:pt x="14423" y="901"/>
                  </a:lnTo>
                  <a:lnTo>
                    <a:pt x="14995" y="2129"/>
                  </a:lnTo>
                  <a:lnTo>
                    <a:pt x="9081" y="30010"/>
                  </a:lnTo>
                  <a:lnTo>
                    <a:pt x="3477" y="61033"/>
                  </a:lnTo>
                  <a:lnTo>
                    <a:pt x="0" y="74305"/>
                  </a:lnTo>
                  <a:lnTo>
                    <a:pt x="441" y="76465"/>
                  </a:lnTo>
                  <a:lnTo>
                    <a:pt x="2847" y="79932"/>
                  </a:lnTo>
                  <a:lnTo>
                    <a:pt x="3044" y="79510"/>
                  </a:lnTo>
                  <a:lnTo>
                    <a:pt x="4028" y="74841"/>
                  </a:lnTo>
                  <a:lnTo>
                    <a:pt x="9179" y="64834"/>
                  </a:lnTo>
                  <a:lnTo>
                    <a:pt x="23828" y="48023"/>
                  </a:lnTo>
                  <a:lnTo>
                    <a:pt x="28494" y="45058"/>
                  </a:lnTo>
                  <a:lnTo>
                    <a:pt x="30725" y="44267"/>
                  </a:lnTo>
                  <a:lnTo>
                    <a:pt x="32919" y="44445"/>
                  </a:lnTo>
                  <a:lnTo>
                    <a:pt x="37238" y="46525"/>
                  </a:lnTo>
                  <a:lnTo>
                    <a:pt x="38671" y="48772"/>
                  </a:lnTo>
                  <a:lnTo>
                    <a:pt x="42854" y="60638"/>
                  </a:lnTo>
                  <a:lnTo>
                    <a:pt x="44533" y="63120"/>
                  </a:lnTo>
                  <a:lnTo>
                    <a:pt x="54239" y="87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484"/>
            <p:cNvSpPr/>
            <p:nvPr>
              <p:custDataLst>
                <p:tags r:id="rId57"/>
              </p:custDataLst>
            </p:nvPr>
          </p:nvSpPr>
          <p:spPr>
            <a:xfrm>
              <a:off x="4216400" y="42227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485"/>
            <p:cNvSpPr/>
            <p:nvPr>
              <p:custDataLst>
                <p:tags r:id="rId58"/>
              </p:custDataLst>
            </p:nvPr>
          </p:nvSpPr>
          <p:spPr>
            <a:xfrm>
              <a:off x="4279900" y="4194680"/>
              <a:ext cx="38101" cy="47121"/>
            </a:xfrm>
            <a:custGeom>
              <a:avLst/>
              <a:gdLst/>
              <a:ahLst/>
              <a:cxnLst/>
              <a:rect l="0" t="0" r="0" b="0"/>
              <a:pathLst>
                <a:path w="38101" h="47121">
                  <a:moveTo>
                    <a:pt x="0" y="28070"/>
                  </a:moveTo>
                  <a:lnTo>
                    <a:pt x="0" y="28070"/>
                  </a:lnTo>
                  <a:lnTo>
                    <a:pt x="5069" y="22295"/>
                  </a:lnTo>
                  <a:lnTo>
                    <a:pt x="11537" y="12875"/>
                  </a:lnTo>
                  <a:lnTo>
                    <a:pt x="26667" y="782"/>
                  </a:lnTo>
                  <a:lnTo>
                    <a:pt x="29066" y="0"/>
                  </a:lnTo>
                  <a:lnTo>
                    <a:pt x="31373" y="184"/>
                  </a:lnTo>
                  <a:lnTo>
                    <a:pt x="33615" y="1013"/>
                  </a:lnTo>
                  <a:lnTo>
                    <a:pt x="35110" y="2976"/>
                  </a:lnTo>
                  <a:lnTo>
                    <a:pt x="36771" y="8921"/>
                  </a:lnTo>
                  <a:lnTo>
                    <a:pt x="35628" y="16267"/>
                  </a:lnTo>
                  <a:lnTo>
                    <a:pt x="32899" y="28335"/>
                  </a:lnTo>
                  <a:lnTo>
                    <a:pt x="32966" y="35949"/>
                  </a:lnTo>
                  <a:lnTo>
                    <a:pt x="38100" y="47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" name="SMARTInkShape-Group85"/>
          <p:cNvGrpSpPr/>
          <p:nvPr/>
        </p:nvGrpSpPr>
        <p:grpSpPr>
          <a:xfrm>
            <a:off x="4489450" y="4311650"/>
            <a:ext cx="95251" cy="76201"/>
            <a:chOff x="4489450" y="4311650"/>
            <a:chExt cx="95251" cy="76201"/>
          </a:xfrm>
        </p:grpSpPr>
        <p:sp>
          <p:nvSpPr>
            <p:cNvPr id="194" name="SMARTInkShape-486"/>
            <p:cNvSpPr/>
            <p:nvPr>
              <p:custDataLst>
                <p:tags r:id="rId50"/>
              </p:custDataLst>
            </p:nvPr>
          </p:nvSpPr>
          <p:spPr>
            <a:xfrm>
              <a:off x="4489450" y="4343400"/>
              <a:ext cx="95251" cy="12439"/>
            </a:xfrm>
            <a:custGeom>
              <a:avLst/>
              <a:gdLst/>
              <a:ahLst/>
              <a:cxnLst/>
              <a:rect l="0" t="0" r="0" b="0"/>
              <a:pathLst>
                <a:path w="95251" h="12439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2117" y="10714"/>
                  </a:lnTo>
                  <a:lnTo>
                    <a:pt x="23144" y="12438"/>
                  </a:lnTo>
                  <a:lnTo>
                    <a:pt x="49623" y="7579"/>
                  </a:lnTo>
                  <a:lnTo>
                    <a:pt x="75968" y="170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487"/>
            <p:cNvSpPr/>
            <p:nvPr>
              <p:custDataLst>
                <p:tags r:id="rId51"/>
              </p:custDataLst>
            </p:nvPr>
          </p:nvSpPr>
          <p:spPr>
            <a:xfrm>
              <a:off x="4524480" y="4311650"/>
              <a:ext cx="15771" cy="76201"/>
            </a:xfrm>
            <a:custGeom>
              <a:avLst/>
              <a:gdLst/>
              <a:ahLst/>
              <a:cxnLst/>
              <a:rect l="0" t="0" r="0" b="0"/>
              <a:pathLst>
                <a:path w="15771" h="76201">
                  <a:moveTo>
                    <a:pt x="9420" y="0"/>
                  </a:moveTo>
                  <a:lnTo>
                    <a:pt x="9420" y="0"/>
                  </a:lnTo>
                  <a:lnTo>
                    <a:pt x="9420" y="6742"/>
                  </a:lnTo>
                  <a:lnTo>
                    <a:pt x="7538" y="11933"/>
                  </a:lnTo>
                  <a:lnTo>
                    <a:pt x="4350" y="18709"/>
                  </a:lnTo>
                  <a:lnTo>
                    <a:pt x="0" y="36980"/>
                  </a:lnTo>
                  <a:lnTo>
                    <a:pt x="2552" y="51957"/>
                  </a:lnTo>
                  <a:lnTo>
                    <a:pt x="9735" y="67779"/>
                  </a:lnTo>
                  <a:lnTo>
                    <a:pt x="1577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SMARTInkShape-Group86"/>
          <p:cNvGrpSpPr/>
          <p:nvPr/>
        </p:nvGrpSpPr>
        <p:grpSpPr>
          <a:xfrm>
            <a:off x="4759782" y="3924300"/>
            <a:ext cx="1586539" cy="635001"/>
            <a:chOff x="4759782" y="3924300"/>
            <a:chExt cx="1586539" cy="635001"/>
          </a:xfrm>
        </p:grpSpPr>
        <p:sp>
          <p:nvSpPr>
            <p:cNvPr id="197" name="SMARTInkShape-488"/>
            <p:cNvSpPr/>
            <p:nvPr>
              <p:custDataLst>
                <p:tags r:id="rId30"/>
              </p:custDataLst>
            </p:nvPr>
          </p:nvSpPr>
          <p:spPr>
            <a:xfrm>
              <a:off x="4897741" y="4133783"/>
              <a:ext cx="104055" cy="113334"/>
            </a:xfrm>
            <a:custGeom>
              <a:avLst/>
              <a:gdLst/>
              <a:ahLst/>
              <a:cxnLst/>
              <a:rect l="0" t="0" r="0" b="0"/>
              <a:pathLst>
                <a:path w="104055" h="113334">
                  <a:moveTo>
                    <a:pt x="55259" y="19117"/>
                  </a:moveTo>
                  <a:lnTo>
                    <a:pt x="55259" y="19117"/>
                  </a:lnTo>
                  <a:lnTo>
                    <a:pt x="45146" y="22488"/>
                  </a:lnTo>
                  <a:lnTo>
                    <a:pt x="36418" y="31669"/>
                  </a:lnTo>
                  <a:lnTo>
                    <a:pt x="15946" y="57188"/>
                  </a:lnTo>
                  <a:lnTo>
                    <a:pt x="2364" y="81200"/>
                  </a:lnTo>
                  <a:lnTo>
                    <a:pt x="0" y="88572"/>
                  </a:lnTo>
                  <a:lnTo>
                    <a:pt x="75" y="90820"/>
                  </a:lnTo>
                  <a:lnTo>
                    <a:pt x="831" y="92319"/>
                  </a:lnTo>
                  <a:lnTo>
                    <a:pt x="2041" y="93319"/>
                  </a:lnTo>
                  <a:lnTo>
                    <a:pt x="3552" y="91868"/>
                  </a:lnTo>
                  <a:lnTo>
                    <a:pt x="16456" y="65255"/>
                  </a:lnTo>
                  <a:lnTo>
                    <a:pt x="28161" y="38276"/>
                  </a:lnTo>
                  <a:lnTo>
                    <a:pt x="39689" y="9104"/>
                  </a:lnTo>
                  <a:lnTo>
                    <a:pt x="44341" y="1026"/>
                  </a:lnTo>
                  <a:lnTo>
                    <a:pt x="45863" y="0"/>
                  </a:lnTo>
                  <a:lnTo>
                    <a:pt x="46879" y="728"/>
                  </a:lnTo>
                  <a:lnTo>
                    <a:pt x="47556" y="2624"/>
                  </a:lnTo>
                  <a:lnTo>
                    <a:pt x="75561" y="33632"/>
                  </a:lnTo>
                  <a:lnTo>
                    <a:pt x="96194" y="62462"/>
                  </a:lnTo>
                  <a:lnTo>
                    <a:pt x="103136" y="80408"/>
                  </a:lnTo>
                  <a:lnTo>
                    <a:pt x="104054" y="90102"/>
                  </a:lnTo>
                  <a:lnTo>
                    <a:pt x="102110" y="99114"/>
                  </a:lnTo>
                  <a:lnTo>
                    <a:pt x="99194" y="102787"/>
                  </a:lnTo>
                  <a:lnTo>
                    <a:pt x="90307" y="108750"/>
                  </a:lnTo>
                  <a:lnTo>
                    <a:pt x="73405" y="112703"/>
                  </a:lnTo>
                  <a:lnTo>
                    <a:pt x="43661" y="113333"/>
                  </a:lnTo>
                  <a:lnTo>
                    <a:pt x="12321" y="108856"/>
                  </a:lnTo>
                  <a:lnTo>
                    <a:pt x="9835" y="108390"/>
                  </a:lnTo>
                  <a:lnTo>
                    <a:pt x="10809" y="10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489"/>
            <p:cNvSpPr/>
            <p:nvPr>
              <p:custDataLst>
                <p:tags r:id="rId31"/>
              </p:custDataLst>
            </p:nvPr>
          </p:nvSpPr>
          <p:spPr>
            <a:xfrm>
              <a:off x="5076093" y="4060629"/>
              <a:ext cx="49759" cy="154511"/>
            </a:xfrm>
            <a:custGeom>
              <a:avLst/>
              <a:gdLst/>
              <a:ahLst/>
              <a:cxnLst/>
              <a:rect l="0" t="0" r="0" b="0"/>
              <a:pathLst>
                <a:path w="49759" h="154511">
                  <a:moveTo>
                    <a:pt x="35657" y="3371"/>
                  </a:moveTo>
                  <a:lnTo>
                    <a:pt x="35657" y="3371"/>
                  </a:lnTo>
                  <a:lnTo>
                    <a:pt x="35657" y="0"/>
                  </a:lnTo>
                  <a:lnTo>
                    <a:pt x="35657" y="4645"/>
                  </a:lnTo>
                  <a:lnTo>
                    <a:pt x="25518" y="34771"/>
                  </a:lnTo>
                  <a:lnTo>
                    <a:pt x="17981" y="56838"/>
                  </a:lnTo>
                  <a:lnTo>
                    <a:pt x="9927" y="78875"/>
                  </a:lnTo>
                  <a:lnTo>
                    <a:pt x="1222" y="109233"/>
                  </a:lnTo>
                  <a:lnTo>
                    <a:pt x="0" y="118396"/>
                  </a:lnTo>
                  <a:lnTo>
                    <a:pt x="4288" y="134221"/>
                  </a:lnTo>
                  <a:lnTo>
                    <a:pt x="12543" y="146193"/>
                  </a:lnTo>
                  <a:lnTo>
                    <a:pt x="20916" y="151514"/>
                  </a:lnTo>
                  <a:lnTo>
                    <a:pt x="36933" y="154510"/>
                  </a:lnTo>
                  <a:lnTo>
                    <a:pt x="41447" y="153519"/>
                  </a:lnTo>
                  <a:lnTo>
                    <a:pt x="48343" y="148655"/>
                  </a:lnTo>
                  <a:lnTo>
                    <a:pt x="49758" y="145382"/>
                  </a:lnTo>
                  <a:lnTo>
                    <a:pt x="48357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490"/>
            <p:cNvSpPr/>
            <p:nvPr>
              <p:custDataLst>
                <p:tags r:id="rId32"/>
              </p:custDataLst>
            </p:nvPr>
          </p:nvSpPr>
          <p:spPr>
            <a:xfrm>
              <a:off x="5048250" y="41465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4486" y="0"/>
                  </a:lnTo>
                  <a:lnTo>
                    <a:pt x="52410" y="0"/>
                  </a:lnTo>
                  <a:lnTo>
                    <a:pt x="83338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491"/>
            <p:cNvSpPr/>
            <p:nvPr>
              <p:custDataLst>
                <p:tags r:id="rId33"/>
              </p:custDataLst>
            </p:nvPr>
          </p:nvSpPr>
          <p:spPr>
            <a:xfrm>
              <a:off x="4876800" y="4318339"/>
              <a:ext cx="247651" cy="18712"/>
            </a:xfrm>
            <a:custGeom>
              <a:avLst/>
              <a:gdLst/>
              <a:ahLst/>
              <a:cxnLst/>
              <a:rect l="0" t="0" r="0" b="0"/>
              <a:pathLst>
                <a:path w="247651" h="18712">
                  <a:moveTo>
                    <a:pt x="0" y="12361"/>
                  </a:moveTo>
                  <a:lnTo>
                    <a:pt x="0" y="12361"/>
                  </a:lnTo>
                  <a:lnTo>
                    <a:pt x="22323" y="8990"/>
                  </a:lnTo>
                  <a:lnTo>
                    <a:pt x="44258" y="5454"/>
                  </a:lnTo>
                  <a:lnTo>
                    <a:pt x="71881" y="2235"/>
                  </a:lnTo>
                  <a:lnTo>
                    <a:pt x="88137" y="1377"/>
                  </a:lnTo>
                  <a:lnTo>
                    <a:pt x="105325" y="805"/>
                  </a:lnTo>
                  <a:lnTo>
                    <a:pt x="122427" y="424"/>
                  </a:lnTo>
                  <a:lnTo>
                    <a:pt x="139474" y="169"/>
                  </a:lnTo>
                  <a:lnTo>
                    <a:pt x="156483" y="0"/>
                  </a:lnTo>
                  <a:lnTo>
                    <a:pt x="186670" y="1693"/>
                  </a:lnTo>
                  <a:lnTo>
                    <a:pt x="212081" y="4798"/>
                  </a:lnTo>
                  <a:lnTo>
                    <a:pt x="236170" y="10512"/>
                  </a:lnTo>
                  <a:lnTo>
                    <a:pt x="247650" y="18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492"/>
            <p:cNvSpPr/>
            <p:nvPr>
              <p:custDataLst>
                <p:tags r:id="rId34"/>
              </p:custDataLst>
            </p:nvPr>
          </p:nvSpPr>
          <p:spPr>
            <a:xfrm>
              <a:off x="4915155" y="4419600"/>
              <a:ext cx="121060" cy="106136"/>
            </a:xfrm>
            <a:custGeom>
              <a:avLst/>
              <a:gdLst/>
              <a:ahLst/>
              <a:cxnLst/>
              <a:rect l="0" t="0" r="0" b="0"/>
              <a:pathLst>
                <a:path w="121060" h="106136">
                  <a:moveTo>
                    <a:pt x="69595" y="0"/>
                  </a:moveTo>
                  <a:lnTo>
                    <a:pt x="69595" y="0"/>
                  </a:lnTo>
                  <a:lnTo>
                    <a:pt x="58045" y="7186"/>
                  </a:lnTo>
                  <a:lnTo>
                    <a:pt x="31931" y="35469"/>
                  </a:lnTo>
                  <a:lnTo>
                    <a:pt x="14456" y="60839"/>
                  </a:lnTo>
                  <a:lnTo>
                    <a:pt x="4104" y="79880"/>
                  </a:lnTo>
                  <a:lnTo>
                    <a:pt x="606" y="92214"/>
                  </a:lnTo>
                  <a:lnTo>
                    <a:pt x="319" y="92520"/>
                  </a:lnTo>
                  <a:lnTo>
                    <a:pt x="128" y="92019"/>
                  </a:lnTo>
                  <a:lnTo>
                    <a:pt x="0" y="90979"/>
                  </a:lnTo>
                  <a:lnTo>
                    <a:pt x="13594" y="61544"/>
                  </a:lnTo>
                  <a:lnTo>
                    <a:pt x="27367" y="39401"/>
                  </a:lnTo>
                  <a:lnTo>
                    <a:pt x="51413" y="13002"/>
                  </a:lnTo>
                  <a:lnTo>
                    <a:pt x="57515" y="9306"/>
                  </a:lnTo>
                  <a:lnTo>
                    <a:pt x="60131" y="9027"/>
                  </a:lnTo>
                  <a:lnTo>
                    <a:pt x="64919" y="10597"/>
                  </a:lnTo>
                  <a:lnTo>
                    <a:pt x="69398" y="15529"/>
                  </a:lnTo>
                  <a:lnTo>
                    <a:pt x="96610" y="45870"/>
                  </a:lnTo>
                  <a:lnTo>
                    <a:pt x="118932" y="73836"/>
                  </a:lnTo>
                  <a:lnTo>
                    <a:pt x="120830" y="78152"/>
                  </a:lnTo>
                  <a:lnTo>
                    <a:pt x="121059" y="86710"/>
                  </a:lnTo>
                  <a:lnTo>
                    <a:pt x="120132" y="89557"/>
                  </a:lnTo>
                  <a:lnTo>
                    <a:pt x="118808" y="91454"/>
                  </a:lnTo>
                  <a:lnTo>
                    <a:pt x="114046" y="94269"/>
                  </a:lnTo>
                  <a:lnTo>
                    <a:pt x="89977" y="101824"/>
                  </a:lnTo>
                  <a:lnTo>
                    <a:pt x="63640" y="106135"/>
                  </a:lnTo>
                  <a:lnTo>
                    <a:pt x="41725" y="105531"/>
                  </a:lnTo>
                  <a:lnTo>
                    <a:pt x="23670" y="102118"/>
                  </a:lnTo>
                  <a:lnTo>
                    <a:pt x="23456" y="101945"/>
                  </a:lnTo>
                  <a:lnTo>
                    <a:pt x="2514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493"/>
            <p:cNvSpPr/>
            <p:nvPr>
              <p:custDataLst>
                <p:tags r:id="rId35"/>
              </p:custDataLst>
            </p:nvPr>
          </p:nvSpPr>
          <p:spPr>
            <a:xfrm>
              <a:off x="5086612" y="4409592"/>
              <a:ext cx="82289" cy="105259"/>
            </a:xfrm>
            <a:custGeom>
              <a:avLst/>
              <a:gdLst/>
              <a:ahLst/>
              <a:cxnLst/>
              <a:rect l="0" t="0" r="0" b="0"/>
              <a:pathLst>
                <a:path w="82289" h="105259">
                  <a:moveTo>
                    <a:pt x="6088" y="3658"/>
                  </a:moveTo>
                  <a:lnTo>
                    <a:pt x="6088" y="3658"/>
                  </a:lnTo>
                  <a:lnTo>
                    <a:pt x="2717" y="287"/>
                  </a:lnTo>
                  <a:lnTo>
                    <a:pt x="1724" y="0"/>
                  </a:lnTo>
                  <a:lnTo>
                    <a:pt x="1062" y="514"/>
                  </a:lnTo>
                  <a:lnTo>
                    <a:pt x="621" y="1562"/>
                  </a:lnTo>
                  <a:lnTo>
                    <a:pt x="0" y="9779"/>
                  </a:lnTo>
                  <a:lnTo>
                    <a:pt x="6680" y="38095"/>
                  </a:lnTo>
                  <a:lnTo>
                    <a:pt x="8599" y="45666"/>
                  </a:lnTo>
                  <a:lnTo>
                    <a:pt x="16377" y="57842"/>
                  </a:lnTo>
                  <a:lnTo>
                    <a:pt x="44707" y="85242"/>
                  </a:lnTo>
                  <a:lnTo>
                    <a:pt x="74853" y="103072"/>
                  </a:lnTo>
                  <a:lnTo>
                    <a:pt x="82288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494"/>
            <p:cNvSpPr/>
            <p:nvPr>
              <p:custDataLst>
                <p:tags r:id="rId36"/>
              </p:custDataLst>
            </p:nvPr>
          </p:nvSpPr>
          <p:spPr>
            <a:xfrm>
              <a:off x="5093582" y="4432300"/>
              <a:ext cx="49919" cy="69851"/>
            </a:xfrm>
            <a:custGeom>
              <a:avLst/>
              <a:gdLst/>
              <a:ahLst/>
              <a:cxnLst/>
              <a:rect l="0" t="0" r="0" b="0"/>
              <a:pathLst>
                <a:path w="49919" h="69851">
                  <a:moveTo>
                    <a:pt x="5468" y="69850"/>
                  </a:moveTo>
                  <a:lnTo>
                    <a:pt x="5468" y="69850"/>
                  </a:lnTo>
                  <a:lnTo>
                    <a:pt x="2097" y="69850"/>
                  </a:lnTo>
                  <a:lnTo>
                    <a:pt x="1104" y="69145"/>
                  </a:lnTo>
                  <a:lnTo>
                    <a:pt x="441" y="67969"/>
                  </a:lnTo>
                  <a:lnTo>
                    <a:pt x="0" y="66479"/>
                  </a:lnTo>
                  <a:lnTo>
                    <a:pt x="2750" y="57641"/>
                  </a:lnTo>
                  <a:lnTo>
                    <a:pt x="20140" y="37648"/>
                  </a:lnTo>
                  <a:lnTo>
                    <a:pt x="36391" y="23071"/>
                  </a:lnTo>
                  <a:lnTo>
                    <a:pt x="499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495"/>
            <p:cNvSpPr/>
            <p:nvPr>
              <p:custDataLst>
                <p:tags r:id="rId37"/>
              </p:custDataLst>
            </p:nvPr>
          </p:nvSpPr>
          <p:spPr>
            <a:xfrm>
              <a:off x="4759782" y="4038600"/>
              <a:ext cx="148769" cy="520701"/>
            </a:xfrm>
            <a:custGeom>
              <a:avLst/>
              <a:gdLst/>
              <a:ahLst/>
              <a:cxnLst/>
              <a:rect l="0" t="0" r="0" b="0"/>
              <a:pathLst>
                <a:path w="148769" h="520701">
                  <a:moveTo>
                    <a:pt x="91618" y="0"/>
                  </a:moveTo>
                  <a:lnTo>
                    <a:pt x="91618" y="0"/>
                  </a:lnTo>
                  <a:lnTo>
                    <a:pt x="63829" y="27789"/>
                  </a:lnTo>
                  <a:lnTo>
                    <a:pt x="45165" y="55860"/>
                  </a:lnTo>
                  <a:lnTo>
                    <a:pt x="35249" y="73223"/>
                  </a:lnTo>
                  <a:lnTo>
                    <a:pt x="26522" y="93266"/>
                  </a:lnTo>
                  <a:lnTo>
                    <a:pt x="18588" y="115094"/>
                  </a:lnTo>
                  <a:lnTo>
                    <a:pt x="11181" y="138113"/>
                  </a:lnTo>
                  <a:lnTo>
                    <a:pt x="6243" y="162630"/>
                  </a:lnTo>
                  <a:lnTo>
                    <a:pt x="2952" y="188148"/>
                  </a:lnTo>
                  <a:lnTo>
                    <a:pt x="757" y="214332"/>
                  </a:lnTo>
                  <a:lnTo>
                    <a:pt x="0" y="240960"/>
                  </a:lnTo>
                  <a:lnTo>
                    <a:pt x="200" y="267884"/>
                  </a:lnTo>
                  <a:lnTo>
                    <a:pt x="1040" y="295006"/>
                  </a:lnTo>
                  <a:lnTo>
                    <a:pt x="4421" y="320849"/>
                  </a:lnTo>
                  <a:lnTo>
                    <a:pt x="9498" y="345838"/>
                  </a:lnTo>
                  <a:lnTo>
                    <a:pt x="15705" y="370258"/>
                  </a:lnTo>
                  <a:lnTo>
                    <a:pt x="23370" y="392889"/>
                  </a:lnTo>
                  <a:lnTo>
                    <a:pt x="32008" y="414326"/>
                  </a:lnTo>
                  <a:lnTo>
                    <a:pt x="41295" y="434967"/>
                  </a:lnTo>
                  <a:lnTo>
                    <a:pt x="52425" y="452256"/>
                  </a:lnTo>
                  <a:lnTo>
                    <a:pt x="77961" y="480873"/>
                  </a:lnTo>
                  <a:lnTo>
                    <a:pt x="105775" y="499706"/>
                  </a:lnTo>
                  <a:lnTo>
                    <a:pt x="148768" y="520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496"/>
            <p:cNvSpPr/>
            <p:nvPr>
              <p:custDataLst>
                <p:tags r:id="rId38"/>
              </p:custDataLst>
            </p:nvPr>
          </p:nvSpPr>
          <p:spPr>
            <a:xfrm>
              <a:off x="5232400" y="4064000"/>
              <a:ext cx="70182" cy="476251"/>
            </a:xfrm>
            <a:custGeom>
              <a:avLst/>
              <a:gdLst/>
              <a:ahLst/>
              <a:cxnLst/>
              <a:rect l="0" t="0" r="0" b="0"/>
              <a:pathLst>
                <a:path w="70182" h="476251">
                  <a:moveTo>
                    <a:pt x="0" y="0"/>
                  </a:moveTo>
                  <a:lnTo>
                    <a:pt x="0" y="0"/>
                  </a:lnTo>
                  <a:lnTo>
                    <a:pt x="4364" y="18736"/>
                  </a:lnTo>
                  <a:lnTo>
                    <a:pt x="5467" y="43369"/>
                  </a:lnTo>
                  <a:lnTo>
                    <a:pt x="7879" y="59252"/>
                  </a:lnTo>
                  <a:lnTo>
                    <a:pt x="11602" y="76896"/>
                  </a:lnTo>
                  <a:lnTo>
                    <a:pt x="16202" y="95714"/>
                  </a:lnTo>
                  <a:lnTo>
                    <a:pt x="22090" y="116020"/>
                  </a:lnTo>
                  <a:lnTo>
                    <a:pt x="28838" y="137319"/>
                  </a:lnTo>
                  <a:lnTo>
                    <a:pt x="36158" y="159279"/>
                  </a:lnTo>
                  <a:lnTo>
                    <a:pt x="43156" y="180975"/>
                  </a:lnTo>
                  <a:lnTo>
                    <a:pt x="49937" y="202494"/>
                  </a:lnTo>
                  <a:lnTo>
                    <a:pt x="56575" y="223896"/>
                  </a:lnTo>
                  <a:lnTo>
                    <a:pt x="61706" y="245220"/>
                  </a:lnTo>
                  <a:lnTo>
                    <a:pt x="65832" y="266491"/>
                  </a:lnTo>
                  <a:lnTo>
                    <a:pt x="69288" y="287727"/>
                  </a:lnTo>
                  <a:lnTo>
                    <a:pt x="70181" y="308235"/>
                  </a:lnTo>
                  <a:lnTo>
                    <a:pt x="69365" y="328257"/>
                  </a:lnTo>
                  <a:lnTo>
                    <a:pt x="67410" y="347954"/>
                  </a:lnTo>
                  <a:lnTo>
                    <a:pt x="64695" y="366025"/>
                  </a:lnTo>
                  <a:lnTo>
                    <a:pt x="61475" y="383011"/>
                  </a:lnTo>
                  <a:lnTo>
                    <a:pt x="55545" y="413644"/>
                  </a:lnTo>
                  <a:lnTo>
                    <a:pt x="52909" y="439017"/>
                  </a:lnTo>
                  <a:lnTo>
                    <a:pt x="48054" y="463023"/>
                  </a:lnTo>
                  <a:lnTo>
                    <a:pt x="44170" y="470371"/>
                  </a:lnTo>
                  <a:lnTo>
                    <a:pt x="38100" y="47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497"/>
            <p:cNvSpPr/>
            <p:nvPr>
              <p:custDataLst>
                <p:tags r:id="rId39"/>
              </p:custDataLst>
            </p:nvPr>
          </p:nvSpPr>
          <p:spPr>
            <a:xfrm>
              <a:off x="5334000" y="3990840"/>
              <a:ext cx="50801" cy="117611"/>
            </a:xfrm>
            <a:custGeom>
              <a:avLst/>
              <a:gdLst/>
              <a:ahLst/>
              <a:cxnLst/>
              <a:rect l="0" t="0" r="0" b="0"/>
              <a:pathLst>
                <a:path w="50801" h="117611">
                  <a:moveTo>
                    <a:pt x="0" y="16010"/>
                  </a:moveTo>
                  <a:lnTo>
                    <a:pt x="0" y="16010"/>
                  </a:lnTo>
                  <a:lnTo>
                    <a:pt x="0" y="5075"/>
                  </a:lnTo>
                  <a:lnTo>
                    <a:pt x="3371" y="462"/>
                  </a:lnTo>
                  <a:lnTo>
                    <a:pt x="5775" y="0"/>
                  </a:lnTo>
                  <a:lnTo>
                    <a:pt x="12209" y="1368"/>
                  </a:lnTo>
                  <a:lnTo>
                    <a:pt x="23765" y="9477"/>
                  </a:lnTo>
                  <a:lnTo>
                    <a:pt x="25721" y="13771"/>
                  </a:lnTo>
                  <a:lnTo>
                    <a:pt x="26013" y="24187"/>
                  </a:lnTo>
                  <a:lnTo>
                    <a:pt x="19746" y="48121"/>
                  </a:lnTo>
                  <a:lnTo>
                    <a:pt x="5022" y="76186"/>
                  </a:lnTo>
                  <a:lnTo>
                    <a:pt x="992" y="89019"/>
                  </a:lnTo>
                  <a:lnTo>
                    <a:pt x="441" y="93849"/>
                  </a:lnTo>
                  <a:lnTo>
                    <a:pt x="2077" y="98348"/>
                  </a:lnTo>
                  <a:lnTo>
                    <a:pt x="3501" y="100535"/>
                  </a:lnTo>
                  <a:lnTo>
                    <a:pt x="10728" y="102965"/>
                  </a:lnTo>
                  <a:lnTo>
                    <a:pt x="24816" y="106215"/>
                  </a:lnTo>
                  <a:lnTo>
                    <a:pt x="36045" y="111647"/>
                  </a:lnTo>
                  <a:lnTo>
                    <a:pt x="41420" y="114960"/>
                  </a:lnTo>
                  <a:lnTo>
                    <a:pt x="50800" y="1176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498"/>
            <p:cNvSpPr/>
            <p:nvPr>
              <p:custDataLst>
                <p:tags r:id="rId40"/>
              </p:custDataLst>
            </p:nvPr>
          </p:nvSpPr>
          <p:spPr>
            <a:xfrm>
              <a:off x="5447289" y="4276242"/>
              <a:ext cx="115312" cy="98508"/>
            </a:xfrm>
            <a:custGeom>
              <a:avLst/>
              <a:gdLst/>
              <a:ahLst/>
              <a:cxnLst/>
              <a:rect l="0" t="0" r="0" b="0"/>
              <a:pathLst>
                <a:path w="115312" h="98508">
                  <a:moveTo>
                    <a:pt x="77211" y="3658"/>
                  </a:moveTo>
                  <a:lnTo>
                    <a:pt x="77211" y="3658"/>
                  </a:lnTo>
                  <a:lnTo>
                    <a:pt x="73840" y="287"/>
                  </a:lnTo>
                  <a:lnTo>
                    <a:pt x="71436" y="0"/>
                  </a:lnTo>
                  <a:lnTo>
                    <a:pt x="59899" y="3672"/>
                  </a:lnTo>
                  <a:lnTo>
                    <a:pt x="39940" y="14794"/>
                  </a:lnTo>
                  <a:lnTo>
                    <a:pt x="15756" y="41240"/>
                  </a:lnTo>
                  <a:lnTo>
                    <a:pt x="552" y="67056"/>
                  </a:lnTo>
                  <a:lnTo>
                    <a:pt x="0" y="73440"/>
                  </a:lnTo>
                  <a:lnTo>
                    <a:pt x="3149" y="86177"/>
                  </a:lnTo>
                  <a:lnTo>
                    <a:pt x="7375" y="91127"/>
                  </a:lnTo>
                  <a:lnTo>
                    <a:pt x="19597" y="98507"/>
                  </a:lnTo>
                  <a:lnTo>
                    <a:pt x="40081" y="98494"/>
                  </a:lnTo>
                  <a:lnTo>
                    <a:pt x="63530" y="94491"/>
                  </a:lnTo>
                  <a:lnTo>
                    <a:pt x="91188" y="88270"/>
                  </a:lnTo>
                  <a:lnTo>
                    <a:pt x="107536" y="81959"/>
                  </a:lnTo>
                  <a:lnTo>
                    <a:pt x="115311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499"/>
            <p:cNvSpPr/>
            <p:nvPr>
              <p:custDataLst>
                <p:tags r:id="rId41"/>
              </p:custDataLst>
            </p:nvPr>
          </p:nvSpPr>
          <p:spPr>
            <a:xfrm>
              <a:off x="5596740" y="4115683"/>
              <a:ext cx="42728" cy="100718"/>
            </a:xfrm>
            <a:custGeom>
              <a:avLst/>
              <a:gdLst/>
              <a:ahLst/>
              <a:cxnLst/>
              <a:rect l="0" t="0" r="0" b="0"/>
              <a:pathLst>
                <a:path w="42728" h="100718">
                  <a:moveTo>
                    <a:pt x="16660" y="5467"/>
                  </a:moveTo>
                  <a:lnTo>
                    <a:pt x="16660" y="5467"/>
                  </a:lnTo>
                  <a:lnTo>
                    <a:pt x="22127" y="0"/>
                  </a:lnTo>
                  <a:lnTo>
                    <a:pt x="40609" y="8033"/>
                  </a:lnTo>
                  <a:lnTo>
                    <a:pt x="42503" y="11411"/>
                  </a:lnTo>
                  <a:lnTo>
                    <a:pt x="42727" y="20809"/>
                  </a:lnTo>
                  <a:lnTo>
                    <a:pt x="27689" y="48453"/>
                  </a:lnTo>
                  <a:lnTo>
                    <a:pt x="6135" y="78103"/>
                  </a:lnTo>
                  <a:lnTo>
                    <a:pt x="136" y="88450"/>
                  </a:lnTo>
                  <a:lnTo>
                    <a:pt x="0" y="90423"/>
                  </a:lnTo>
                  <a:lnTo>
                    <a:pt x="614" y="91737"/>
                  </a:lnTo>
                  <a:lnTo>
                    <a:pt x="1729" y="92614"/>
                  </a:lnTo>
                  <a:lnTo>
                    <a:pt x="15600" y="94136"/>
                  </a:lnTo>
                  <a:lnTo>
                    <a:pt x="18070" y="94213"/>
                  </a:lnTo>
                  <a:lnTo>
                    <a:pt x="22696" y="96180"/>
                  </a:lnTo>
                  <a:lnTo>
                    <a:pt x="28043" y="99821"/>
                  </a:lnTo>
                  <a:lnTo>
                    <a:pt x="3571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500"/>
            <p:cNvSpPr/>
            <p:nvPr>
              <p:custDataLst>
                <p:tags r:id="rId42"/>
              </p:custDataLst>
            </p:nvPr>
          </p:nvSpPr>
          <p:spPr>
            <a:xfrm>
              <a:off x="5784447" y="3924300"/>
              <a:ext cx="108354" cy="501651"/>
            </a:xfrm>
            <a:custGeom>
              <a:avLst/>
              <a:gdLst/>
              <a:ahLst/>
              <a:cxnLst/>
              <a:rect l="0" t="0" r="0" b="0"/>
              <a:pathLst>
                <a:path w="108354" h="501651">
                  <a:moveTo>
                    <a:pt x="108353" y="0"/>
                  </a:moveTo>
                  <a:lnTo>
                    <a:pt x="108353" y="0"/>
                  </a:lnTo>
                  <a:lnTo>
                    <a:pt x="104982" y="0"/>
                  </a:lnTo>
                  <a:lnTo>
                    <a:pt x="92772" y="13484"/>
                  </a:lnTo>
                  <a:lnTo>
                    <a:pt x="83555" y="35156"/>
                  </a:lnTo>
                  <a:lnTo>
                    <a:pt x="73343" y="64308"/>
                  </a:lnTo>
                  <a:lnTo>
                    <a:pt x="66668" y="80972"/>
                  </a:lnTo>
                  <a:lnTo>
                    <a:pt x="59396" y="98431"/>
                  </a:lnTo>
                  <a:lnTo>
                    <a:pt x="51726" y="118538"/>
                  </a:lnTo>
                  <a:lnTo>
                    <a:pt x="43790" y="140408"/>
                  </a:lnTo>
                  <a:lnTo>
                    <a:pt x="35678" y="163456"/>
                  </a:lnTo>
                  <a:lnTo>
                    <a:pt x="28859" y="187287"/>
                  </a:lnTo>
                  <a:lnTo>
                    <a:pt x="22901" y="211641"/>
                  </a:lnTo>
                  <a:lnTo>
                    <a:pt x="17518" y="236344"/>
                  </a:lnTo>
                  <a:lnTo>
                    <a:pt x="12519" y="259869"/>
                  </a:lnTo>
                  <a:lnTo>
                    <a:pt x="7775" y="282607"/>
                  </a:lnTo>
                  <a:lnTo>
                    <a:pt x="3201" y="304821"/>
                  </a:lnTo>
                  <a:lnTo>
                    <a:pt x="857" y="325275"/>
                  </a:lnTo>
                  <a:lnTo>
                    <a:pt x="0" y="344556"/>
                  </a:lnTo>
                  <a:lnTo>
                    <a:pt x="134" y="363054"/>
                  </a:lnTo>
                  <a:lnTo>
                    <a:pt x="2340" y="380325"/>
                  </a:lnTo>
                  <a:lnTo>
                    <a:pt x="5928" y="396777"/>
                  </a:lnTo>
                  <a:lnTo>
                    <a:pt x="14853" y="426817"/>
                  </a:lnTo>
                  <a:lnTo>
                    <a:pt x="23523" y="451928"/>
                  </a:lnTo>
                  <a:lnTo>
                    <a:pt x="39708" y="479156"/>
                  </a:lnTo>
                  <a:lnTo>
                    <a:pt x="51739" y="490007"/>
                  </a:lnTo>
                  <a:lnTo>
                    <a:pt x="70253" y="501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501"/>
            <p:cNvSpPr/>
            <p:nvPr>
              <p:custDataLst>
                <p:tags r:id="rId43"/>
              </p:custDataLst>
            </p:nvPr>
          </p:nvSpPr>
          <p:spPr>
            <a:xfrm>
              <a:off x="5960910" y="4197350"/>
              <a:ext cx="121144" cy="323532"/>
            </a:xfrm>
            <a:custGeom>
              <a:avLst/>
              <a:gdLst/>
              <a:ahLst/>
              <a:cxnLst/>
              <a:rect l="0" t="0" r="0" b="0"/>
              <a:pathLst>
                <a:path w="121144" h="323532">
                  <a:moveTo>
                    <a:pt x="39840" y="0"/>
                  </a:moveTo>
                  <a:lnTo>
                    <a:pt x="39840" y="0"/>
                  </a:lnTo>
                  <a:lnTo>
                    <a:pt x="36469" y="0"/>
                  </a:lnTo>
                  <a:lnTo>
                    <a:pt x="27630" y="10113"/>
                  </a:lnTo>
                  <a:lnTo>
                    <a:pt x="23830" y="22604"/>
                  </a:lnTo>
                  <a:lnTo>
                    <a:pt x="22817" y="29886"/>
                  </a:lnTo>
                  <a:lnTo>
                    <a:pt x="27335" y="43621"/>
                  </a:lnTo>
                  <a:lnTo>
                    <a:pt x="35693" y="55371"/>
                  </a:lnTo>
                  <a:lnTo>
                    <a:pt x="44112" y="62944"/>
                  </a:lnTo>
                  <a:lnTo>
                    <a:pt x="49038" y="64541"/>
                  </a:lnTo>
                  <a:lnTo>
                    <a:pt x="60156" y="64433"/>
                  </a:lnTo>
                  <a:lnTo>
                    <a:pt x="74944" y="60405"/>
                  </a:lnTo>
                  <a:lnTo>
                    <a:pt x="78059" y="57203"/>
                  </a:lnTo>
                  <a:lnTo>
                    <a:pt x="86841" y="27550"/>
                  </a:lnTo>
                  <a:lnTo>
                    <a:pt x="95774" y="3069"/>
                  </a:lnTo>
                  <a:lnTo>
                    <a:pt x="96885" y="3457"/>
                  </a:lnTo>
                  <a:lnTo>
                    <a:pt x="100000" y="7651"/>
                  </a:lnTo>
                  <a:lnTo>
                    <a:pt x="105721" y="31430"/>
                  </a:lnTo>
                  <a:lnTo>
                    <a:pt x="109808" y="55362"/>
                  </a:lnTo>
                  <a:lnTo>
                    <a:pt x="113976" y="84577"/>
                  </a:lnTo>
                  <a:lnTo>
                    <a:pt x="116075" y="102246"/>
                  </a:lnTo>
                  <a:lnTo>
                    <a:pt x="118180" y="121081"/>
                  </a:lnTo>
                  <a:lnTo>
                    <a:pt x="119583" y="140693"/>
                  </a:lnTo>
                  <a:lnTo>
                    <a:pt x="120519" y="160823"/>
                  </a:lnTo>
                  <a:lnTo>
                    <a:pt x="121143" y="181298"/>
                  </a:lnTo>
                  <a:lnTo>
                    <a:pt x="120852" y="199888"/>
                  </a:lnTo>
                  <a:lnTo>
                    <a:pt x="119954" y="217220"/>
                  </a:lnTo>
                  <a:lnTo>
                    <a:pt x="116369" y="248236"/>
                  </a:lnTo>
                  <a:lnTo>
                    <a:pt x="110071" y="273781"/>
                  </a:lnTo>
                  <a:lnTo>
                    <a:pt x="95222" y="301254"/>
                  </a:lnTo>
                  <a:lnTo>
                    <a:pt x="74045" y="319428"/>
                  </a:lnTo>
                  <a:lnTo>
                    <a:pt x="59981" y="323531"/>
                  </a:lnTo>
                  <a:lnTo>
                    <a:pt x="30335" y="320416"/>
                  </a:lnTo>
                  <a:lnTo>
                    <a:pt x="17741" y="315033"/>
                  </a:lnTo>
                  <a:lnTo>
                    <a:pt x="1530" y="303450"/>
                  </a:lnTo>
                  <a:lnTo>
                    <a:pt x="188" y="301078"/>
                  </a:lnTo>
                  <a:lnTo>
                    <a:pt x="0" y="298791"/>
                  </a:lnTo>
                  <a:lnTo>
                    <a:pt x="174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502"/>
            <p:cNvSpPr/>
            <p:nvPr>
              <p:custDataLst>
                <p:tags r:id="rId44"/>
              </p:custDataLst>
            </p:nvPr>
          </p:nvSpPr>
          <p:spPr>
            <a:xfrm>
              <a:off x="6140450" y="4273550"/>
              <a:ext cx="38101" cy="123670"/>
            </a:xfrm>
            <a:custGeom>
              <a:avLst/>
              <a:gdLst/>
              <a:ahLst/>
              <a:cxnLst/>
              <a:rect l="0" t="0" r="0" b="0"/>
              <a:pathLst>
                <a:path w="38101" h="123670">
                  <a:moveTo>
                    <a:pt x="38100" y="0"/>
                  </a:moveTo>
                  <a:lnTo>
                    <a:pt x="38100" y="0"/>
                  </a:lnTo>
                  <a:lnTo>
                    <a:pt x="37395" y="10845"/>
                  </a:lnTo>
                  <a:lnTo>
                    <a:pt x="32633" y="42063"/>
                  </a:lnTo>
                  <a:lnTo>
                    <a:pt x="28641" y="66163"/>
                  </a:lnTo>
                  <a:lnTo>
                    <a:pt x="26360" y="91179"/>
                  </a:lnTo>
                  <a:lnTo>
                    <a:pt x="30952" y="117412"/>
                  </a:lnTo>
                  <a:lnTo>
                    <a:pt x="30512" y="119197"/>
                  </a:lnTo>
                  <a:lnTo>
                    <a:pt x="28142" y="123061"/>
                  </a:lnTo>
                  <a:lnTo>
                    <a:pt x="25817" y="123669"/>
                  </a:lnTo>
                  <a:lnTo>
                    <a:pt x="19471" y="122462"/>
                  </a:lnTo>
                  <a:lnTo>
                    <a:pt x="11946" y="115811"/>
                  </a:lnTo>
                  <a:lnTo>
                    <a:pt x="7964" y="111074"/>
                  </a:lnTo>
                  <a:lnTo>
                    <a:pt x="3539" y="9828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503"/>
            <p:cNvSpPr/>
            <p:nvPr>
              <p:custDataLst>
                <p:tags r:id="rId45"/>
              </p:custDataLst>
            </p:nvPr>
          </p:nvSpPr>
          <p:spPr>
            <a:xfrm>
              <a:off x="6165850" y="42164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504"/>
            <p:cNvSpPr/>
            <p:nvPr>
              <p:custDataLst>
                <p:tags r:id="rId46"/>
              </p:custDataLst>
            </p:nvPr>
          </p:nvSpPr>
          <p:spPr>
            <a:xfrm>
              <a:off x="6229350" y="4279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5321" y="2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505"/>
            <p:cNvSpPr/>
            <p:nvPr>
              <p:custDataLst>
                <p:tags r:id="rId47"/>
              </p:custDataLst>
            </p:nvPr>
          </p:nvSpPr>
          <p:spPr>
            <a:xfrm>
              <a:off x="6249806" y="4248150"/>
              <a:ext cx="17645" cy="57151"/>
            </a:xfrm>
            <a:custGeom>
              <a:avLst/>
              <a:gdLst/>
              <a:ahLst/>
              <a:cxnLst/>
              <a:rect l="0" t="0" r="0" b="0"/>
              <a:pathLst>
                <a:path w="17645" h="57151">
                  <a:moveTo>
                    <a:pt x="17644" y="0"/>
                  </a:moveTo>
                  <a:lnTo>
                    <a:pt x="17644" y="0"/>
                  </a:lnTo>
                  <a:lnTo>
                    <a:pt x="5711" y="13815"/>
                  </a:lnTo>
                  <a:lnTo>
                    <a:pt x="3339" y="17676"/>
                  </a:lnTo>
                  <a:lnTo>
                    <a:pt x="0" y="33224"/>
                  </a:lnTo>
                  <a:lnTo>
                    <a:pt x="1100" y="41342"/>
                  </a:lnTo>
                  <a:lnTo>
                    <a:pt x="2381" y="44495"/>
                  </a:lnTo>
                  <a:lnTo>
                    <a:pt x="7568" y="49879"/>
                  </a:lnTo>
                  <a:lnTo>
                    <a:pt x="1764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506"/>
            <p:cNvSpPr/>
            <p:nvPr>
              <p:custDataLst>
                <p:tags r:id="rId48"/>
              </p:custDataLst>
            </p:nvPr>
          </p:nvSpPr>
          <p:spPr>
            <a:xfrm>
              <a:off x="6318250" y="4255644"/>
              <a:ext cx="28071" cy="62357"/>
            </a:xfrm>
            <a:custGeom>
              <a:avLst/>
              <a:gdLst/>
              <a:ahLst/>
              <a:cxnLst/>
              <a:rect l="0" t="0" r="0" b="0"/>
              <a:pathLst>
                <a:path w="28071" h="62357">
                  <a:moveTo>
                    <a:pt x="0" y="11556"/>
                  </a:moveTo>
                  <a:lnTo>
                    <a:pt x="0" y="11556"/>
                  </a:lnTo>
                  <a:lnTo>
                    <a:pt x="5775" y="6486"/>
                  </a:lnTo>
                  <a:lnTo>
                    <a:pt x="15195" y="1430"/>
                  </a:lnTo>
                  <a:lnTo>
                    <a:pt x="20394" y="0"/>
                  </a:lnTo>
                  <a:lnTo>
                    <a:pt x="22768" y="1030"/>
                  </a:lnTo>
                  <a:lnTo>
                    <a:pt x="27287" y="5937"/>
                  </a:lnTo>
                  <a:lnTo>
                    <a:pt x="28070" y="9221"/>
                  </a:lnTo>
                  <a:lnTo>
                    <a:pt x="25727" y="37253"/>
                  </a:lnTo>
                  <a:lnTo>
                    <a:pt x="25400" y="62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507"/>
            <p:cNvSpPr/>
            <p:nvPr>
              <p:custDataLst>
                <p:tags r:id="rId49"/>
              </p:custDataLst>
            </p:nvPr>
          </p:nvSpPr>
          <p:spPr>
            <a:xfrm>
              <a:off x="6192133" y="4032250"/>
              <a:ext cx="68968" cy="50801"/>
            </a:xfrm>
            <a:custGeom>
              <a:avLst/>
              <a:gdLst/>
              <a:ahLst/>
              <a:cxnLst/>
              <a:rect l="0" t="0" r="0" b="0"/>
              <a:pathLst>
                <a:path w="68968" h="50801">
                  <a:moveTo>
                    <a:pt x="5467" y="0"/>
                  </a:moveTo>
                  <a:lnTo>
                    <a:pt x="5467" y="0"/>
                  </a:lnTo>
                  <a:lnTo>
                    <a:pt x="3585" y="20722"/>
                  </a:lnTo>
                  <a:lnTo>
                    <a:pt x="0" y="38038"/>
                  </a:lnTo>
                  <a:lnTo>
                    <a:pt x="411" y="40175"/>
                  </a:lnTo>
                  <a:lnTo>
                    <a:pt x="1391" y="41601"/>
                  </a:lnTo>
                  <a:lnTo>
                    <a:pt x="2749" y="42550"/>
                  </a:lnTo>
                  <a:lnTo>
                    <a:pt x="8022" y="41724"/>
                  </a:lnTo>
                  <a:lnTo>
                    <a:pt x="11403" y="40516"/>
                  </a:lnTo>
                  <a:lnTo>
                    <a:pt x="40718" y="18539"/>
                  </a:lnTo>
                  <a:lnTo>
                    <a:pt x="45828" y="13414"/>
                  </a:lnTo>
                  <a:lnTo>
                    <a:pt x="47192" y="11059"/>
                  </a:lnTo>
                  <a:lnTo>
                    <a:pt x="48100" y="10195"/>
                  </a:lnTo>
                  <a:lnTo>
                    <a:pt x="48706" y="10325"/>
                  </a:lnTo>
                  <a:lnTo>
                    <a:pt x="49109" y="11116"/>
                  </a:lnTo>
                  <a:lnTo>
                    <a:pt x="49846" y="26867"/>
                  </a:lnTo>
                  <a:lnTo>
                    <a:pt x="53649" y="33343"/>
                  </a:lnTo>
                  <a:lnTo>
                    <a:pt x="6896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SMARTInkShape-Group87"/>
          <p:cNvGrpSpPr/>
          <p:nvPr/>
        </p:nvGrpSpPr>
        <p:grpSpPr>
          <a:xfrm>
            <a:off x="6521450" y="4013200"/>
            <a:ext cx="774701" cy="393430"/>
            <a:chOff x="6521450" y="4013200"/>
            <a:chExt cx="774701" cy="393430"/>
          </a:xfrm>
        </p:grpSpPr>
        <p:sp>
          <p:nvSpPr>
            <p:cNvPr id="218" name="SMARTInkShape-508"/>
            <p:cNvSpPr/>
            <p:nvPr>
              <p:custDataLst>
                <p:tags r:id="rId22"/>
              </p:custDataLst>
            </p:nvPr>
          </p:nvSpPr>
          <p:spPr>
            <a:xfrm>
              <a:off x="6521450" y="4191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8837" y="4469"/>
                  </a:lnTo>
                  <a:lnTo>
                    <a:pt x="59945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509"/>
            <p:cNvSpPr/>
            <p:nvPr>
              <p:custDataLst>
                <p:tags r:id="rId23"/>
              </p:custDataLst>
            </p:nvPr>
          </p:nvSpPr>
          <p:spPr>
            <a:xfrm>
              <a:off x="6740536" y="4042430"/>
              <a:ext cx="104765" cy="186671"/>
            </a:xfrm>
            <a:custGeom>
              <a:avLst/>
              <a:gdLst/>
              <a:ahLst/>
              <a:cxnLst/>
              <a:rect l="0" t="0" r="0" b="0"/>
              <a:pathLst>
                <a:path w="104765" h="186671">
                  <a:moveTo>
                    <a:pt x="22214" y="21570"/>
                  </a:moveTo>
                  <a:lnTo>
                    <a:pt x="22214" y="21570"/>
                  </a:lnTo>
                  <a:lnTo>
                    <a:pt x="25585" y="14828"/>
                  </a:lnTo>
                  <a:lnTo>
                    <a:pt x="31003" y="9636"/>
                  </a:lnTo>
                  <a:lnTo>
                    <a:pt x="43868" y="2747"/>
                  </a:lnTo>
                  <a:lnTo>
                    <a:pt x="49350" y="555"/>
                  </a:lnTo>
                  <a:lnTo>
                    <a:pt x="59204" y="0"/>
                  </a:lnTo>
                  <a:lnTo>
                    <a:pt x="63808" y="840"/>
                  </a:lnTo>
                  <a:lnTo>
                    <a:pt x="67582" y="3517"/>
                  </a:lnTo>
                  <a:lnTo>
                    <a:pt x="73657" y="12135"/>
                  </a:lnTo>
                  <a:lnTo>
                    <a:pt x="77673" y="32258"/>
                  </a:lnTo>
                  <a:lnTo>
                    <a:pt x="68750" y="62837"/>
                  </a:lnTo>
                  <a:lnTo>
                    <a:pt x="56537" y="86478"/>
                  </a:lnTo>
                  <a:lnTo>
                    <a:pt x="41703" y="110390"/>
                  </a:lnTo>
                  <a:lnTo>
                    <a:pt x="18895" y="141569"/>
                  </a:lnTo>
                  <a:lnTo>
                    <a:pt x="3983" y="160685"/>
                  </a:lnTo>
                  <a:lnTo>
                    <a:pt x="0" y="170652"/>
                  </a:lnTo>
                  <a:lnTo>
                    <a:pt x="349" y="174581"/>
                  </a:lnTo>
                  <a:lnTo>
                    <a:pt x="1994" y="177905"/>
                  </a:lnTo>
                  <a:lnTo>
                    <a:pt x="4500" y="180827"/>
                  </a:lnTo>
                  <a:lnTo>
                    <a:pt x="14811" y="184073"/>
                  </a:lnTo>
                  <a:lnTo>
                    <a:pt x="38365" y="185901"/>
                  </a:lnTo>
                  <a:lnTo>
                    <a:pt x="65805" y="184560"/>
                  </a:lnTo>
                  <a:lnTo>
                    <a:pt x="81099" y="182910"/>
                  </a:lnTo>
                  <a:lnTo>
                    <a:pt x="104764" y="186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510"/>
            <p:cNvSpPr/>
            <p:nvPr>
              <p:custDataLst>
                <p:tags r:id="rId24"/>
              </p:custDataLst>
            </p:nvPr>
          </p:nvSpPr>
          <p:spPr>
            <a:xfrm>
              <a:off x="6863935" y="4152900"/>
              <a:ext cx="101125" cy="253730"/>
            </a:xfrm>
            <a:custGeom>
              <a:avLst/>
              <a:gdLst/>
              <a:ahLst/>
              <a:cxnLst/>
              <a:rect l="0" t="0" r="0" b="0"/>
              <a:pathLst>
                <a:path w="101125" h="253730">
                  <a:moveTo>
                    <a:pt x="57565" y="0"/>
                  </a:moveTo>
                  <a:lnTo>
                    <a:pt x="57565" y="0"/>
                  </a:lnTo>
                  <a:lnTo>
                    <a:pt x="55683" y="20723"/>
                  </a:lnTo>
                  <a:lnTo>
                    <a:pt x="53906" y="31788"/>
                  </a:lnTo>
                  <a:lnTo>
                    <a:pt x="55468" y="41409"/>
                  </a:lnTo>
                  <a:lnTo>
                    <a:pt x="60314" y="51388"/>
                  </a:lnTo>
                  <a:lnTo>
                    <a:pt x="62926" y="52603"/>
                  </a:lnTo>
                  <a:lnTo>
                    <a:pt x="69590" y="52072"/>
                  </a:lnTo>
                  <a:lnTo>
                    <a:pt x="81275" y="44435"/>
                  </a:lnTo>
                  <a:lnTo>
                    <a:pt x="85742" y="37152"/>
                  </a:lnTo>
                  <a:lnTo>
                    <a:pt x="94573" y="11782"/>
                  </a:lnTo>
                  <a:lnTo>
                    <a:pt x="94936" y="12088"/>
                  </a:lnTo>
                  <a:lnTo>
                    <a:pt x="95569" y="40084"/>
                  </a:lnTo>
                  <a:lnTo>
                    <a:pt x="97504" y="60854"/>
                  </a:lnTo>
                  <a:lnTo>
                    <a:pt x="100010" y="86313"/>
                  </a:lnTo>
                  <a:lnTo>
                    <a:pt x="100679" y="101991"/>
                  </a:lnTo>
                  <a:lnTo>
                    <a:pt x="101124" y="118794"/>
                  </a:lnTo>
                  <a:lnTo>
                    <a:pt x="100010" y="135641"/>
                  </a:lnTo>
                  <a:lnTo>
                    <a:pt x="97856" y="152516"/>
                  </a:lnTo>
                  <a:lnTo>
                    <a:pt x="92406" y="184202"/>
                  </a:lnTo>
                  <a:lnTo>
                    <a:pt x="87631" y="210043"/>
                  </a:lnTo>
                  <a:lnTo>
                    <a:pt x="77606" y="237683"/>
                  </a:lnTo>
                  <a:lnTo>
                    <a:pt x="67883" y="248629"/>
                  </a:lnTo>
                  <a:lnTo>
                    <a:pt x="62328" y="252536"/>
                  </a:lnTo>
                  <a:lnTo>
                    <a:pt x="55801" y="253729"/>
                  </a:lnTo>
                  <a:lnTo>
                    <a:pt x="41023" y="251293"/>
                  </a:lnTo>
                  <a:lnTo>
                    <a:pt x="16837" y="238616"/>
                  </a:lnTo>
                  <a:lnTo>
                    <a:pt x="5832" y="225526"/>
                  </a:lnTo>
                  <a:lnTo>
                    <a:pt x="0" y="211006"/>
                  </a:lnTo>
                  <a:lnTo>
                    <a:pt x="415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511"/>
            <p:cNvSpPr/>
            <p:nvPr>
              <p:custDataLst>
                <p:tags r:id="rId25"/>
              </p:custDataLst>
            </p:nvPr>
          </p:nvSpPr>
          <p:spPr>
            <a:xfrm>
              <a:off x="7016750" y="4216400"/>
              <a:ext cx="38101" cy="106258"/>
            </a:xfrm>
            <a:custGeom>
              <a:avLst/>
              <a:gdLst/>
              <a:ahLst/>
              <a:cxnLst/>
              <a:rect l="0" t="0" r="0" b="0"/>
              <a:pathLst>
                <a:path w="38101" h="106258">
                  <a:moveTo>
                    <a:pt x="38100" y="0"/>
                  </a:moveTo>
                  <a:lnTo>
                    <a:pt x="38100" y="0"/>
                  </a:lnTo>
                  <a:lnTo>
                    <a:pt x="36218" y="24485"/>
                  </a:lnTo>
                  <a:lnTo>
                    <a:pt x="33074" y="50529"/>
                  </a:lnTo>
                  <a:lnTo>
                    <a:pt x="32011" y="77871"/>
                  </a:lnTo>
                  <a:lnTo>
                    <a:pt x="31096" y="96155"/>
                  </a:lnTo>
                  <a:lnTo>
                    <a:pt x="28402" y="102237"/>
                  </a:lnTo>
                  <a:lnTo>
                    <a:pt x="25990" y="104142"/>
                  </a:lnTo>
                  <a:lnTo>
                    <a:pt x="19548" y="106257"/>
                  </a:lnTo>
                  <a:lnTo>
                    <a:pt x="16559" y="104705"/>
                  </a:lnTo>
                  <a:lnTo>
                    <a:pt x="11357" y="97335"/>
                  </a:lnTo>
                  <a:lnTo>
                    <a:pt x="2975" y="68746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512"/>
            <p:cNvSpPr/>
            <p:nvPr>
              <p:custDataLst>
                <p:tags r:id="rId26"/>
              </p:custDataLst>
            </p:nvPr>
          </p:nvSpPr>
          <p:spPr>
            <a:xfrm>
              <a:off x="7042150" y="41410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6350" y="5467"/>
                  </a:moveTo>
                  <a:lnTo>
                    <a:pt x="6350" y="5467"/>
                  </a:lnTo>
                  <a:lnTo>
                    <a:pt x="6350" y="0"/>
                  </a:lnTo>
                  <a:lnTo>
                    <a:pt x="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513"/>
            <p:cNvSpPr/>
            <p:nvPr>
              <p:custDataLst>
                <p:tags r:id="rId27"/>
              </p:custDataLst>
            </p:nvPr>
          </p:nvSpPr>
          <p:spPr>
            <a:xfrm>
              <a:off x="7024244" y="4013200"/>
              <a:ext cx="56007" cy="46394"/>
            </a:xfrm>
            <a:custGeom>
              <a:avLst/>
              <a:gdLst/>
              <a:ahLst/>
              <a:cxnLst/>
              <a:rect l="0" t="0" r="0" b="0"/>
              <a:pathLst>
                <a:path w="56007" h="46394">
                  <a:moveTo>
                    <a:pt x="11556" y="0"/>
                  </a:moveTo>
                  <a:lnTo>
                    <a:pt x="11556" y="0"/>
                  </a:lnTo>
                  <a:lnTo>
                    <a:pt x="1431" y="26026"/>
                  </a:lnTo>
                  <a:lnTo>
                    <a:pt x="0" y="35321"/>
                  </a:lnTo>
                  <a:lnTo>
                    <a:pt x="1247" y="42274"/>
                  </a:lnTo>
                  <a:lnTo>
                    <a:pt x="2566" y="45116"/>
                  </a:lnTo>
                  <a:lnTo>
                    <a:pt x="4152" y="46305"/>
                  </a:lnTo>
                  <a:lnTo>
                    <a:pt x="5914" y="46393"/>
                  </a:lnTo>
                  <a:lnTo>
                    <a:pt x="17184" y="41463"/>
                  </a:lnTo>
                  <a:lnTo>
                    <a:pt x="22994" y="33950"/>
                  </a:lnTo>
                  <a:lnTo>
                    <a:pt x="36562" y="7753"/>
                  </a:lnTo>
                  <a:lnTo>
                    <a:pt x="37399" y="7991"/>
                  </a:lnTo>
                  <a:lnTo>
                    <a:pt x="49130" y="15311"/>
                  </a:lnTo>
                  <a:lnTo>
                    <a:pt x="51423" y="17969"/>
                  </a:lnTo>
                  <a:lnTo>
                    <a:pt x="53969" y="24685"/>
                  </a:lnTo>
                  <a:lnTo>
                    <a:pt x="56006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514"/>
            <p:cNvSpPr/>
            <p:nvPr>
              <p:custDataLst>
                <p:tags r:id="rId28"/>
              </p:custDataLst>
            </p:nvPr>
          </p:nvSpPr>
          <p:spPr>
            <a:xfrm>
              <a:off x="7219950" y="41402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47974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515"/>
            <p:cNvSpPr/>
            <p:nvPr>
              <p:custDataLst>
                <p:tags r:id="rId29"/>
              </p:custDataLst>
            </p:nvPr>
          </p:nvSpPr>
          <p:spPr>
            <a:xfrm>
              <a:off x="7241026" y="4108450"/>
              <a:ext cx="17025" cy="69851"/>
            </a:xfrm>
            <a:custGeom>
              <a:avLst/>
              <a:gdLst/>
              <a:ahLst/>
              <a:cxnLst/>
              <a:rect l="0" t="0" r="0" b="0"/>
              <a:pathLst>
                <a:path w="17025" h="69851">
                  <a:moveTo>
                    <a:pt x="17024" y="0"/>
                  </a:moveTo>
                  <a:lnTo>
                    <a:pt x="17024" y="0"/>
                  </a:lnTo>
                  <a:lnTo>
                    <a:pt x="4814" y="26515"/>
                  </a:lnTo>
                  <a:lnTo>
                    <a:pt x="0" y="44781"/>
                  </a:lnTo>
                  <a:lnTo>
                    <a:pt x="757" y="55415"/>
                  </a:lnTo>
                  <a:lnTo>
                    <a:pt x="432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SMARTInkShape-Group88"/>
          <p:cNvGrpSpPr/>
          <p:nvPr/>
        </p:nvGrpSpPr>
        <p:grpSpPr>
          <a:xfrm>
            <a:off x="7467600" y="3879850"/>
            <a:ext cx="581855" cy="531673"/>
            <a:chOff x="7467600" y="3879850"/>
            <a:chExt cx="581855" cy="531673"/>
          </a:xfrm>
        </p:grpSpPr>
        <p:sp>
          <p:nvSpPr>
            <p:cNvPr id="227" name="SMARTInkShape-516"/>
            <p:cNvSpPr/>
            <p:nvPr>
              <p:custDataLst>
                <p:tags r:id="rId15"/>
              </p:custDataLst>
            </p:nvPr>
          </p:nvSpPr>
          <p:spPr>
            <a:xfrm>
              <a:off x="7467600" y="4116673"/>
              <a:ext cx="101475" cy="294850"/>
            </a:xfrm>
            <a:custGeom>
              <a:avLst/>
              <a:gdLst/>
              <a:ahLst/>
              <a:cxnLst/>
              <a:rect l="0" t="0" r="0" b="0"/>
              <a:pathLst>
                <a:path w="101475" h="294850">
                  <a:moveTo>
                    <a:pt x="38100" y="4477"/>
                  </a:moveTo>
                  <a:lnTo>
                    <a:pt x="38100" y="4477"/>
                  </a:lnTo>
                  <a:lnTo>
                    <a:pt x="39982" y="25199"/>
                  </a:lnTo>
                  <a:lnTo>
                    <a:pt x="43875" y="36265"/>
                  </a:lnTo>
                  <a:lnTo>
                    <a:pt x="50309" y="45886"/>
                  </a:lnTo>
                  <a:lnTo>
                    <a:pt x="57872" y="51103"/>
                  </a:lnTo>
                  <a:lnTo>
                    <a:pt x="61864" y="52494"/>
                  </a:lnTo>
                  <a:lnTo>
                    <a:pt x="71945" y="52159"/>
                  </a:lnTo>
                  <a:lnTo>
                    <a:pt x="77597" y="51081"/>
                  </a:lnTo>
                  <a:lnTo>
                    <a:pt x="85758" y="46121"/>
                  </a:lnTo>
                  <a:lnTo>
                    <a:pt x="96746" y="31439"/>
                  </a:lnTo>
                  <a:lnTo>
                    <a:pt x="100641" y="11292"/>
                  </a:lnTo>
                  <a:lnTo>
                    <a:pt x="101474" y="0"/>
                  </a:lnTo>
                  <a:lnTo>
                    <a:pt x="99702" y="24740"/>
                  </a:lnTo>
                  <a:lnTo>
                    <a:pt x="96523" y="46644"/>
                  </a:lnTo>
                  <a:lnTo>
                    <a:pt x="92759" y="72842"/>
                  </a:lnTo>
                  <a:lnTo>
                    <a:pt x="91472" y="88154"/>
                  </a:lnTo>
                  <a:lnTo>
                    <a:pt x="90615" y="104711"/>
                  </a:lnTo>
                  <a:lnTo>
                    <a:pt x="90043" y="122100"/>
                  </a:lnTo>
                  <a:lnTo>
                    <a:pt x="89662" y="140042"/>
                  </a:lnTo>
                  <a:lnTo>
                    <a:pt x="89408" y="158354"/>
                  </a:lnTo>
                  <a:lnTo>
                    <a:pt x="89239" y="176911"/>
                  </a:lnTo>
                  <a:lnTo>
                    <a:pt x="88420" y="193517"/>
                  </a:lnTo>
                  <a:lnTo>
                    <a:pt x="85630" y="223256"/>
                  </a:lnTo>
                  <a:lnTo>
                    <a:pt x="80156" y="248702"/>
                  </a:lnTo>
                  <a:lnTo>
                    <a:pt x="72313" y="270360"/>
                  </a:lnTo>
                  <a:lnTo>
                    <a:pt x="61773" y="287042"/>
                  </a:lnTo>
                  <a:lnTo>
                    <a:pt x="56704" y="291631"/>
                  </a:lnTo>
                  <a:lnTo>
                    <a:pt x="51915" y="293985"/>
                  </a:lnTo>
                  <a:lnTo>
                    <a:pt x="47310" y="294849"/>
                  </a:lnTo>
                  <a:lnTo>
                    <a:pt x="42123" y="292603"/>
                  </a:lnTo>
                  <a:lnTo>
                    <a:pt x="30716" y="282581"/>
                  </a:lnTo>
                  <a:lnTo>
                    <a:pt x="11921" y="253151"/>
                  </a:lnTo>
                  <a:lnTo>
                    <a:pt x="0" y="220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517"/>
            <p:cNvSpPr/>
            <p:nvPr>
              <p:custDataLst>
                <p:tags r:id="rId16"/>
              </p:custDataLst>
            </p:nvPr>
          </p:nvSpPr>
          <p:spPr>
            <a:xfrm>
              <a:off x="7639050" y="4171950"/>
              <a:ext cx="31751" cy="144150"/>
            </a:xfrm>
            <a:custGeom>
              <a:avLst/>
              <a:gdLst/>
              <a:ahLst/>
              <a:cxnLst/>
              <a:rect l="0" t="0" r="0" b="0"/>
              <a:pathLst>
                <a:path w="31751" h="144150">
                  <a:moveTo>
                    <a:pt x="31750" y="0"/>
                  </a:moveTo>
                  <a:lnTo>
                    <a:pt x="31750" y="0"/>
                  </a:lnTo>
                  <a:lnTo>
                    <a:pt x="28378" y="3371"/>
                  </a:lnTo>
                  <a:lnTo>
                    <a:pt x="26282" y="15580"/>
                  </a:lnTo>
                  <a:lnTo>
                    <a:pt x="25661" y="42716"/>
                  </a:lnTo>
                  <a:lnTo>
                    <a:pt x="25516" y="65552"/>
                  </a:lnTo>
                  <a:lnTo>
                    <a:pt x="26157" y="88401"/>
                  </a:lnTo>
                  <a:lnTo>
                    <a:pt x="29780" y="115720"/>
                  </a:lnTo>
                  <a:lnTo>
                    <a:pt x="31490" y="139634"/>
                  </a:lnTo>
                  <a:lnTo>
                    <a:pt x="30871" y="141773"/>
                  </a:lnTo>
                  <a:lnTo>
                    <a:pt x="29753" y="143198"/>
                  </a:lnTo>
                  <a:lnTo>
                    <a:pt x="28302" y="144149"/>
                  </a:lnTo>
                  <a:lnTo>
                    <a:pt x="25923" y="143371"/>
                  </a:lnTo>
                  <a:lnTo>
                    <a:pt x="19518" y="13874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518"/>
            <p:cNvSpPr/>
            <p:nvPr>
              <p:custDataLst>
                <p:tags r:id="rId17"/>
              </p:custDataLst>
            </p:nvPr>
          </p:nvSpPr>
          <p:spPr>
            <a:xfrm>
              <a:off x="7664450" y="4121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519"/>
            <p:cNvSpPr/>
            <p:nvPr>
              <p:custDataLst>
                <p:tags r:id="rId18"/>
              </p:custDataLst>
            </p:nvPr>
          </p:nvSpPr>
          <p:spPr>
            <a:xfrm>
              <a:off x="7734300" y="4168579"/>
              <a:ext cx="50801" cy="9722"/>
            </a:xfrm>
            <a:custGeom>
              <a:avLst/>
              <a:gdLst/>
              <a:ahLst/>
              <a:cxnLst/>
              <a:rect l="0" t="0" r="0" b="0"/>
              <a:pathLst>
                <a:path w="50801" h="972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18841" y="226"/>
                  </a:lnTo>
                  <a:lnTo>
                    <a:pt x="508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520"/>
            <p:cNvSpPr/>
            <p:nvPr>
              <p:custDataLst>
                <p:tags r:id="rId19"/>
              </p:custDataLst>
            </p:nvPr>
          </p:nvSpPr>
          <p:spPr>
            <a:xfrm>
              <a:off x="7829550" y="4135333"/>
              <a:ext cx="34697" cy="62018"/>
            </a:xfrm>
            <a:custGeom>
              <a:avLst/>
              <a:gdLst/>
              <a:ahLst/>
              <a:cxnLst/>
              <a:rect l="0" t="0" r="0" b="0"/>
              <a:pathLst>
                <a:path w="34697" h="62018">
                  <a:moveTo>
                    <a:pt x="0" y="23917"/>
                  </a:moveTo>
                  <a:lnTo>
                    <a:pt x="0" y="23917"/>
                  </a:lnTo>
                  <a:lnTo>
                    <a:pt x="3371" y="23917"/>
                  </a:lnTo>
                  <a:lnTo>
                    <a:pt x="6907" y="22036"/>
                  </a:lnTo>
                  <a:lnTo>
                    <a:pt x="30243" y="0"/>
                  </a:lnTo>
                  <a:lnTo>
                    <a:pt x="31452" y="917"/>
                  </a:lnTo>
                  <a:lnTo>
                    <a:pt x="34675" y="5698"/>
                  </a:lnTo>
                  <a:lnTo>
                    <a:pt x="34696" y="16290"/>
                  </a:lnTo>
                  <a:lnTo>
                    <a:pt x="31922" y="47636"/>
                  </a:lnTo>
                  <a:lnTo>
                    <a:pt x="31750" y="62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521"/>
            <p:cNvSpPr/>
            <p:nvPr>
              <p:custDataLst>
                <p:tags r:id="rId20"/>
              </p:custDataLst>
            </p:nvPr>
          </p:nvSpPr>
          <p:spPr>
            <a:xfrm>
              <a:off x="7665744" y="3943350"/>
              <a:ext cx="68557" cy="57151"/>
            </a:xfrm>
            <a:custGeom>
              <a:avLst/>
              <a:gdLst/>
              <a:ahLst/>
              <a:cxnLst/>
              <a:rect l="0" t="0" r="0" b="0"/>
              <a:pathLst>
                <a:path w="68557" h="57151">
                  <a:moveTo>
                    <a:pt x="5056" y="0"/>
                  </a:moveTo>
                  <a:lnTo>
                    <a:pt x="5056" y="0"/>
                  </a:lnTo>
                  <a:lnTo>
                    <a:pt x="29" y="20723"/>
                  </a:lnTo>
                  <a:lnTo>
                    <a:pt x="0" y="31788"/>
                  </a:lnTo>
                  <a:lnTo>
                    <a:pt x="4251" y="51388"/>
                  </a:lnTo>
                  <a:lnTo>
                    <a:pt x="5224" y="53309"/>
                  </a:lnTo>
                  <a:lnTo>
                    <a:pt x="6580" y="54589"/>
                  </a:lnTo>
                  <a:lnTo>
                    <a:pt x="8188" y="55443"/>
                  </a:lnTo>
                  <a:lnTo>
                    <a:pt x="20565" y="53273"/>
                  </a:lnTo>
                  <a:lnTo>
                    <a:pt x="24568" y="50332"/>
                  </a:lnTo>
                  <a:lnTo>
                    <a:pt x="44366" y="20568"/>
                  </a:lnTo>
                  <a:lnTo>
                    <a:pt x="48829" y="13736"/>
                  </a:lnTo>
                  <a:lnTo>
                    <a:pt x="49055" y="14096"/>
                  </a:lnTo>
                  <a:lnTo>
                    <a:pt x="50078" y="18679"/>
                  </a:lnTo>
                  <a:lnTo>
                    <a:pt x="64428" y="48834"/>
                  </a:lnTo>
                  <a:lnTo>
                    <a:pt x="6855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522"/>
            <p:cNvSpPr/>
            <p:nvPr>
              <p:custDataLst>
                <p:tags r:id="rId21"/>
              </p:custDataLst>
            </p:nvPr>
          </p:nvSpPr>
          <p:spPr>
            <a:xfrm>
              <a:off x="7950200" y="3879850"/>
              <a:ext cx="99255" cy="444501"/>
            </a:xfrm>
            <a:custGeom>
              <a:avLst/>
              <a:gdLst/>
              <a:ahLst/>
              <a:cxnLst/>
              <a:rect l="0" t="0" r="0" b="0"/>
              <a:pathLst>
                <a:path w="99255" h="444501">
                  <a:moveTo>
                    <a:pt x="0" y="0"/>
                  </a:moveTo>
                  <a:lnTo>
                    <a:pt x="0" y="0"/>
                  </a:lnTo>
                  <a:lnTo>
                    <a:pt x="15208" y="22395"/>
                  </a:lnTo>
                  <a:lnTo>
                    <a:pt x="26515" y="45466"/>
                  </a:lnTo>
                  <a:lnTo>
                    <a:pt x="42358" y="74064"/>
                  </a:lnTo>
                  <a:lnTo>
                    <a:pt x="51522" y="89593"/>
                  </a:lnTo>
                  <a:lnTo>
                    <a:pt x="60454" y="107001"/>
                  </a:lnTo>
                  <a:lnTo>
                    <a:pt x="69230" y="125662"/>
                  </a:lnTo>
                  <a:lnTo>
                    <a:pt x="77903" y="145158"/>
                  </a:lnTo>
                  <a:lnTo>
                    <a:pt x="85097" y="167327"/>
                  </a:lnTo>
                  <a:lnTo>
                    <a:pt x="91303" y="191279"/>
                  </a:lnTo>
                  <a:lnTo>
                    <a:pt x="96851" y="216420"/>
                  </a:lnTo>
                  <a:lnTo>
                    <a:pt x="99140" y="241646"/>
                  </a:lnTo>
                  <a:lnTo>
                    <a:pt x="99254" y="266931"/>
                  </a:lnTo>
                  <a:lnTo>
                    <a:pt x="97920" y="292254"/>
                  </a:lnTo>
                  <a:lnTo>
                    <a:pt x="94207" y="315486"/>
                  </a:lnTo>
                  <a:lnTo>
                    <a:pt x="88911" y="337324"/>
                  </a:lnTo>
                  <a:lnTo>
                    <a:pt x="82557" y="358232"/>
                  </a:lnTo>
                  <a:lnTo>
                    <a:pt x="76205" y="375700"/>
                  </a:lnTo>
                  <a:lnTo>
                    <a:pt x="63502" y="404514"/>
                  </a:lnTo>
                  <a:lnTo>
                    <a:pt x="44581" y="435138"/>
                  </a:lnTo>
                  <a:lnTo>
                    <a:pt x="38100" y="444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3" name="SMARTInkShape-Group89"/>
          <p:cNvGrpSpPr/>
          <p:nvPr/>
        </p:nvGrpSpPr>
        <p:grpSpPr>
          <a:xfrm>
            <a:off x="4773131" y="5073650"/>
            <a:ext cx="1165046" cy="464132"/>
            <a:chOff x="4773131" y="5073650"/>
            <a:chExt cx="1165046" cy="464132"/>
          </a:xfrm>
        </p:grpSpPr>
        <p:sp>
          <p:nvSpPr>
            <p:cNvPr id="235" name="SMARTInkShape-523"/>
            <p:cNvSpPr/>
            <p:nvPr>
              <p:custDataLst>
                <p:tags r:id="rId7"/>
              </p:custDataLst>
            </p:nvPr>
          </p:nvSpPr>
          <p:spPr>
            <a:xfrm>
              <a:off x="4773131" y="5227970"/>
              <a:ext cx="141770" cy="178223"/>
            </a:xfrm>
            <a:custGeom>
              <a:avLst/>
              <a:gdLst/>
              <a:ahLst/>
              <a:cxnLst/>
              <a:rect l="0" t="0" r="0" b="0"/>
              <a:pathLst>
                <a:path w="141770" h="178223">
                  <a:moveTo>
                    <a:pt x="141769" y="23480"/>
                  </a:moveTo>
                  <a:lnTo>
                    <a:pt x="141769" y="23480"/>
                  </a:lnTo>
                  <a:lnTo>
                    <a:pt x="138398" y="16738"/>
                  </a:lnTo>
                  <a:lnTo>
                    <a:pt x="136700" y="14752"/>
                  </a:lnTo>
                  <a:lnTo>
                    <a:pt x="116729" y="4561"/>
                  </a:lnTo>
                  <a:lnTo>
                    <a:pt x="94055" y="0"/>
                  </a:lnTo>
                  <a:lnTo>
                    <a:pt x="62721" y="5391"/>
                  </a:lnTo>
                  <a:lnTo>
                    <a:pt x="33367" y="12554"/>
                  </a:lnTo>
                  <a:lnTo>
                    <a:pt x="10166" y="22516"/>
                  </a:lnTo>
                  <a:lnTo>
                    <a:pt x="2140" y="30342"/>
                  </a:lnTo>
                  <a:lnTo>
                    <a:pt x="0" y="34405"/>
                  </a:lnTo>
                  <a:lnTo>
                    <a:pt x="690" y="38524"/>
                  </a:lnTo>
                  <a:lnTo>
                    <a:pt x="7100" y="46865"/>
                  </a:lnTo>
                  <a:lnTo>
                    <a:pt x="29352" y="62864"/>
                  </a:lnTo>
                  <a:lnTo>
                    <a:pt x="50178" y="71087"/>
                  </a:lnTo>
                  <a:lnTo>
                    <a:pt x="72840" y="78505"/>
                  </a:lnTo>
                  <a:lnTo>
                    <a:pt x="104020" y="94582"/>
                  </a:lnTo>
                  <a:lnTo>
                    <a:pt x="130471" y="117096"/>
                  </a:lnTo>
                  <a:lnTo>
                    <a:pt x="134237" y="121874"/>
                  </a:lnTo>
                  <a:lnTo>
                    <a:pt x="135337" y="127176"/>
                  </a:lnTo>
                  <a:lnTo>
                    <a:pt x="132795" y="138711"/>
                  </a:lnTo>
                  <a:lnTo>
                    <a:pt x="116689" y="157106"/>
                  </a:lnTo>
                  <a:lnTo>
                    <a:pt x="90672" y="169220"/>
                  </a:lnTo>
                  <a:lnTo>
                    <a:pt x="60414" y="178222"/>
                  </a:lnTo>
                  <a:lnTo>
                    <a:pt x="47050" y="177392"/>
                  </a:lnTo>
                  <a:lnTo>
                    <a:pt x="37818" y="172789"/>
                  </a:lnTo>
                  <a:lnTo>
                    <a:pt x="34368" y="169586"/>
                  </a:lnTo>
                  <a:lnTo>
                    <a:pt x="21119" y="1377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524"/>
            <p:cNvSpPr/>
            <p:nvPr>
              <p:custDataLst>
                <p:tags r:id="rId8"/>
              </p:custDataLst>
            </p:nvPr>
          </p:nvSpPr>
          <p:spPr>
            <a:xfrm>
              <a:off x="4973303" y="5073650"/>
              <a:ext cx="125748" cy="268785"/>
            </a:xfrm>
            <a:custGeom>
              <a:avLst/>
              <a:gdLst/>
              <a:ahLst/>
              <a:cxnLst/>
              <a:rect l="0" t="0" r="0" b="0"/>
              <a:pathLst>
                <a:path w="125748" h="268785">
                  <a:moveTo>
                    <a:pt x="30497" y="0"/>
                  </a:moveTo>
                  <a:lnTo>
                    <a:pt x="30497" y="0"/>
                  </a:lnTo>
                  <a:lnTo>
                    <a:pt x="34155" y="27464"/>
                  </a:lnTo>
                  <a:lnTo>
                    <a:pt x="32593" y="54304"/>
                  </a:lnTo>
                  <a:lnTo>
                    <a:pt x="31189" y="70775"/>
                  </a:lnTo>
                  <a:lnTo>
                    <a:pt x="29547" y="88811"/>
                  </a:lnTo>
                  <a:lnTo>
                    <a:pt x="27748" y="107891"/>
                  </a:lnTo>
                  <a:lnTo>
                    <a:pt x="25842" y="128371"/>
                  </a:lnTo>
                  <a:lnTo>
                    <a:pt x="23866" y="149787"/>
                  </a:lnTo>
                  <a:lnTo>
                    <a:pt x="21842" y="171824"/>
                  </a:lnTo>
                  <a:lnTo>
                    <a:pt x="19789" y="190750"/>
                  </a:lnTo>
                  <a:lnTo>
                    <a:pt x="17714" y="207600"/>
                  </a:lnTo>
                  <a:lnTo>
                    <a:pt x="13526" y="235494"/>
                  </a:lnTo>
                  <a:lnTo>
                    <a:pt x="7203" y="260981"/>
                  </a:lnTo>
                  <a:lnTo>
                    <a:pt x="2975" y="267686"/>
                  </a:lnTo>
                  <a:lnTo>
                    <a:pt x="1566" y="268769"/>
                  </a:lnTo>
                  <a:lnTo>
                    <a:pt x="626" y="268784"/>
                  </a:lnTo>
                  <a:lnTo>
                    <a:pt x="0" y="268090"/>
                  </a:lnTo>
                  <a:lnTo>
                    <a:pt x="5820" y="237371"/>
                  </a:lnTo>
                  <a:lnTo>
                    <a:pt x="11661" y="212149"/>
                  </a:lnTo>
                  <a:lnTo>
                    <a:pt x="17861" y="195033"/>
                  </a:lnTo>
                  <a:lnTo>
                    <a:pt x="19956" y="191405"/>
                  </a:lnTo>
                  <a:lnTo>
                    <a:pt x="22764" y="188987"/>
                  </a:lnTo>
                  <a:lnTo>
                    <a:pt x="29647" y="186300"/>
                  </a:lnTo>
                  <a:lnTo>
                    <a:pt x="60067" y="189644"/>
                  </a:lnTo>
                  <a:lnTo>
                    <a:pt x="86217" y="195107"/>
                  </a:lnTo>
                  <a:lnTo>
                    <a:pt x="125747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525"/>
            <p:cNvSpPr/>
            <p:nvPr>
              <p:custDataLst>
                <p:tags r:id="rId9"/>
              </p:custDataLst>
            </p:nvPr>
          </p:nvSpPr>
          <p:spPr>
            <a:xfrm>
              <a:off x="5134183" y="5219910"/>
              <a:ext cx="104568" cy="145841"/>
            </a:xfrm>
            <a:custGeom>
              <a:avLst/>
              <a:gdLst/>
              <a:ahLst/>
              <a:cxnLst/>
              <a:rect l="0" t="0" r="0" b="0"/>
              <a:pathLst>
                <a:path w="104568" h="145841">
                  <a:moveTo>
                    <a:pt x="98217" y="18840"/>
                  </a:moveTo>
                  <a:lnTo>
                    <a:pt x="98217" y="18840"/>
                  </a:lnTo>
                  <a:lnTo>
                    <a:pt x="71702" y="1163"/>
                  </a:lnTo>
                  <a:lnTo>
                    <a:pt x="65724" y="0"/>
                  </a:lnTo>
                  <a:lnTo>
                    <a:pt x="53437" y="2470"/>
                  </a:lnTo>
                  <a:lnTo>
                    <a:pt x="31248" y="18537"/>
                  </a:lnTo>
                  <a:lnTo>
                    <a:pt x="10170" y="44542"/>
                  </a:lnTo>
                  <a:lnTo>
                    <a:pt x="2641" y="64364"/>
                  </a:lnTo>
                  <a:lnTo>
                    <a:pt x="0" y="84228"/>
                  </a:lnTo>
                  <a:lnTo>
                    <a:pt x="1178" y="102464"/>
                  </a:lnTo>
                  <a:lnTo>
                    <a:pt x="5935" y="116214"/>
                  </a:lnTo>
                  <a:lnTo>
                    <a:pt x="9179" y="121856"/>
                  </a:lnTo>
                  <a:lnTo>
                    <a:pt x="14164" y="125617"/>
                  </a:lnTo>
                  <a:lnTo>
                    <a:pt x="27228" y="129797"/>
                  </a:lnTo>
                  <a:lnTo>
                    <a:pt x="33252" y="128795"/>
                  </a:lnTo>
                  <a:lnTo>
                    <a:pt x="43709" y="122036"/>
                  </a:lnTo>
                  <a:lnTo>
                    <a:pt x="57529" y="102960"/>
                  </a:lnTo>
                  <a:lnTo>
                    <a:pt x="67189" y="76063"/>
                  </a:lnTo>
                  <a:lnTo>
                    <a:pt x="71149" y="49122"/>
                  </a:lnTo>
                  <a:lnTo>
                    <a:pt x="72322" y="36749"/>
                  </a:lnTo>
                  <a:lnTo>
                    <a:pt x="71782" y="35719"/>
                  </a:lnTo>
                  <a:lnTo>
                    <a:pt x="70716" y="35737"/>
                  </a:lnTo>
                  <a:lnTo>
                    <a:pt x="69300" y="36454"/>
                  </a:lnTo>
                  <a:lnTo>
                    <a:pt x="64959" y="65331"/>
                  </a:lnTo>
                  <a:lnTo>
                    <a:pt x="62974" y="81130"/>
                  </a:lnTo>
                  <a:lnTo>
                    <a:pt x="64445" y="97560"/>
                  </a:lnTo>
                  <a:lnTo>
                    <a:pt x="71212" y="112388"/>
                  </a:lnTo>
                  <a:lnTo>
                    <a:pt x="86923" y="130754"/>
                  </a:lnTo>
                  <a:lnTo>
                    <a:pt x="104567" y="145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526"/>
            <p:cNvSpPr/>
            <p:nvPr>
              <p:custDataLst>
                <p:tags r:id="rId10"/>
              </p:custDataLst>
            </p:nvPr>
          </p:nvSpPr>
          <p:spPr>
            <a:xfrm>
              <a:off x="5237126" y="5248206"/>
              <a:ext cx="122275" cy="277131"/>
            </a:xfrm>
            <a:custGeom>
              <a:avLst/>
              <a:gdLst/>
              <a:ahLst/>
              <a:cxnLst/>
              <a:rect l="0" t="0" r="0" b="0"/>
              <a:pathLst>
                <a:path w="122275" h="277131">
                  <a:moveTo>
                    <a:pt x="122274" y="9594"/>
                  </a:moveTo>
                  <a:lnTo>
                    <a:pt x="122274" y="9594"/>
                  </a:lnTo>
                  <a:lnTo>
                    <a:pt x="115532" y="6223"/>
                  </a:lnTo>
                  <a:lnTo>
                    <a:pt x="97855" y="7498"/>
                  </a:lnTo>
                  <a:lnTo>
                    <a:pt x="74744" y="19086"/>
                  </a:lnTo>
                  <a:lnTo>
                    <a:pt x="56764" y="35925"/>
                  </a:lnTo>
                  <a:lnTo>
                    <a:pt x="50824" y="46226"/>
                  </a:lnTo>
                  <a:lnTo>
                    <a:pt x="49241" y="50949"/>
                  </a:lnTo>
                  <a:lnTo>
                    <a:pt x="49597" y="55508"/>
                  </a:lnTo>
                  <a:lnTo>
                    <a:pt x="53754" y="64337"/>
                  </a:lnTo>
                  <a:lnTo>
                    <a:pt x="57545" y="67256"/>
                  </a:lnTo>
                  <a:lnTo>
                    <a:pt x="67400" y="70499"/>
                  </a:lnTo>
                  <a:lnTo>
                    <a:pt x="72991" y="69247"/>
                  </a:lnTo>
                  <a:lnTo>
                    <a:pt x="90974" y="57372"/>
                  </a:lnTo>
                  <a:lnTo>
                    <a:pt x="103424" y="46351"/>
                  </a:lnTo>
                  <a:lnTo>
                    <a:pt x="115591" y="24875"/>
                  </a:lnTo>
                  <a:lnTo>
                    <a:pt x="121688" y="0"/>
                  </a:lnTo>
                  <a:lnTo>
                    <a:pt x="113384" y="30424"/>
                  </a:lnTo>
                  <a:lnTo>
                    <a:pt x="111267" y="56952"/>
                  </a:lnTo>
                  <a:lnTo>
                    <a:pt x="110703" y="72916"/>
                  </a:lnTo>
                  <a:lnTo>
                    <a:pt x="109621" y="89908"/>
                  </a:lnTo>
                  <a:lnTo>
                    <a:pt x="108195" y="107587"/>
                  </a:lnTo>
                  <a:lnTo>
                    <a:pt x="106538" y="125723"/>
                  </a:lnTo>
                  <a:lnTo>
                    <a:pt x="104728" y="144163"/>
                  </a:lnTo>
                  <a:lnTo>
                    <a:pt x="102815" y="162807"/>
                  </a:lnTo>
                  <a:lnTo>
                    <a:pt x="100835" y="181586"/>
                  </a:lnTo>
                  <a:lnTo>
                    <a:pt x="98103" y="198338"/>
                  </a:lnTo>
                  <a:lnTo>
                    <a:pt x="91306" y="228242"/>
                  </a:lnTo>
                  <a:lnTo>
                    <a:pt x="76174" y="258764"/>
                  </a:lnTo>
                  <a:lnTo>
                    <a:pt x="64391" y="270384"/>
                  </a:lnTo>
                  <a:lnTo>
                    <a:pt x="58285" y="274471"/>
                  </a:lnTo>
                  <a:lnTo>
                    <a:pt x="45857" y="277130"/>
                  </a:lnTo>
                  <a:lnTo>
                    <a:pt x="39579" y="276851"/>
                  </a:lnTo>
                  <a:lnTo>
                    <a:pt x="26960" y="270897"/>
                  </a:lnTo>
                  <a:lnTo>
                    <a:pt x="20631" y="266346"/>
                  </a:lnTo>
                  <a:lnTo>
                    <a:pt x="11718" y="251882"/>
                  </a:lnTo>
                  <a:lnTo>
                    <a:pt x="2733" y="223905"/>
                  </a:lnTo>
                  <a:lnTo>
                    <a:pt x="0" y="205032"/>
                  </a:lnTo>
                  <a:lnTo>
                    <a:pt x="7974" y="174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527"/>
            <p:cNvSpPr/>
            <p:nvPr>
              <p:custDataLst>
                <p:tags r:id="rId11"/>
              </p:custDataLst>
            </p:nvPr>
          </p:nvSpPr>
          <p:spPr>
            <a:xfrm>
              <a:off x="5390565" y="5245100"/>
              <a:ext cx="89486" cy="60937"/>
            </a:xfrm>
            <a:custGeom>
              <a:avLst/>
              <a:gdLst/>
              <a:ahLst/>
              <a:cxnLst/>
              <a:rect l="0" t="0" r="0" b="0"/>
              <a:pathLst>
                <a:path w="89486" h="60937">
                  <a:moveTo>
                    <a:pt x="89485" y="25400"/>
                  </a:moveTo>
                  <a:lnTo>
                    <a:pt x="89485" y="25400"/>
                  </a:lnTo>
                  <a:lnTo>
                    <a:pt x="80647" y="11094"/>
                  </a:lnTo>
                  <a:lnTo>
                    <a:pt x="72857" y="8458"/>
                  </a:lnTo>
                  <a:lnTo>
                    <a:pt x="67817" y="7755"/>
                  </a:lnTo>
                  <a:lnTo>
                    <a:pt x="43867" y="13508"/>
                  </a:lnTo>
                  <a:lnTo>
                    <a:pt x="17799" y="27521"/>
                  </a:lnTo>
                  <a:lnTo>
                    <a:pt x="2314" y="41708"/>
                  </a:lnTo>
                  <a:lnTo>
                    <a:pt x="327" y="46149"/>
                  </a:lnTo>
                  <a:lnTo>
                    <a:pt x="0" y="54848"/>
                  </a:lnTo>
                  <a:lnTo>
                    <a:pt x="3723" y="57731"/>
                  </a:lnTo>
                  <a:lnTo>
                    <a:pt x="17267" y="60936"/>
                  </a:lnTo>
                  <a:lnTo>
                    <a:pt x="44725" y="59369"/>
                  </a:lnTo>
                  <a:lnTo>
                    <a:pt x="68461" y="51065"/>
                  </a:lnTo>
                  <a:lnTo>
                    <a:pt x="78495" y="43627"/>
                  </a:lnTo>
                  <a:lnTo>
                    <a:pt x="82158" y="39668"/>
                  </a:lnTo>
                  <a:lnTo>
                    <a:pt x="86229" y="29625"/>
                  </a:lnTo>
                  <a:lnTo>
                    <a:pt x="894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528"/>
            <p:cNvSpPr/>
            <p:nvPr>
              <p:custDataLst>
                <p:tags r:id="rId12"/>
              </p:custDataLst>
            </p:nvPr>
          </p:nvSpPr>
          <p:spPr>
            <a:xfrm>
              <a:off x="5416550" y="5245100"/>
              <a:ext cx="57151" cy="292682"/>
            </a:xfrm>
            <a:custGeom>
              <a:avLst/>
              <a:gdLst/>
              <a:ahLst/>
              <a:cxnLst/>
              <a:rect l="0" t="0" r="0" b="0"/>
              <a:pathLst>
                <a:path w="57151" h="292682">
                  <a:moveTo>
                    <a:pt x="57150" y="0"/>
                  </a:moveTo>
                  <a:lnTo>
                    <a:pt x="57150" y="0"/>
                  </a:lnTo>
                  <a:lnTo>
                    <a:pt x="57150" y="22322"/>
                  </a:lnTo>
                  <a:lnTo>
                    <a:pt x="53779" y="53651"/>
                  </a:lnTo>
                  <a:lnTo>
                    <a:pt x="54005" y="81230"/>
                  </a:lnTo>
                  <a:lnTo>
                    <a:pt x="55053" y="96487"/>
                  </a:lnTo>
                  <a:lnTo>
                    <a:pt x="55752" y="113008"/>
                  </a:lnTo>
                  <a:lnTo>
                    <a:pt x="56218" y="130372"/>
                  </a:lnTo>
                  <a:lnTo>
                    <a:pt x="56529" y="148298"/>
                  </a:lnTo>
                  <a:lnTo>
                    <a:pt x="56031" y="165893"/>
                  </a:lnTo>
                  <a:lnTo>
                    <a:pt x="54993" y="183267"/>
                  </a:lnTo>
                  <a:lnTo>
                    <a:pt x="53595" y="200495"/>
                  </a:lnTo>
                  <a:lnTo>
                    <a:pt x="52043" y="230925"/>
                  </a:lnTo>
                  <a:lnTo>
                    <a:pt x="50647" y="256444"/>
                  </a:lnTo>
                  <a:lnTo>
                    <a:pt x="44002" y="286311"/>
                  </a:lnTo>
                  <a:lnTo>
                    <a:pt x="42034" y="290357"/>
                  </a:lnTo>
                  <a:lnTo>
                    <a:pt x="38606" y="292349"/>
                  </a:lnTo>
                  <a:lnTo>
                    <a:pt x="29153" y="292681"/>
                  </a:lnTo>
                  <a:lnTo>
                    <a:pt x="25079" y="289665"/>
                  </a:lnTo>
                  <a:lnTo>
                    <a:pt x="18673" y="278788"/>
                  </a:lnTo>
                  <a:lnTo>
                    <a:pt x="7727" y="250056"/>
                  </a:lnTo>
                  <a:lnTo>
                    <a:pt x="2290" y="221473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529"/>
            <p:cNvSpPr/>
            <p:nvPr>
              <p:custDataLst>
                <p:tags r:id="rId13"/>
              </p:custDataLst>
            </p:nvPr>
          </p:nvSpPr>
          <p:spPr>
            <a:xfrm>
              <a:off x="5533498" y="5214656"/>
              <a:ext cx="276753" cy="97007"/>
            </a:xfrm>
            <a:custGeom>
              <a:avLst/>
              <a:gdLst/>
              <a:ahLst/>
              <a:cxnLst/>
              <a:rect l="0" t="0" r="0" b="0"/>
              <a:pathLst>
                <a:path w="276753" h="97007">
                  <a:moveTo>
                    <a:pt x="10052" y="36794"/>
                  </a:moveTo>
                  <a:lnTo>
                    <a:pt x="10052" y="36794"/>
                  </a:lnTo>
                  <a:lnTo>
                    <a:pt x="6393" y="36794"/>
                  </a:lnTo>
                  <a:lnTo>
                    <a:pt x="7956" y="36794"/>
                  </a:lnTo>
                  <a:lnTo>
                    <a:pt x="19071" y="40452"/>
                  </a:lnTo>
                  <a:lnTo>
                    <a:pt x="24174" y="38890"/>
                  </a:lnTo>
                  <a:lnTo>
                    <a:pt x="31013" y="34044"/>
                  </a:lnTo>
                  <a:lnTo>
                    <a:pt x="37507" y="24768"/>
                  </a:lnTo>
                  <a:lnTo>
                    <a:pt x="40530" y="16454"/>
                  </a:lnTo>
                  <a:lnTo>
                    <a:pt x="40249" y="14062"/>
                  </a:lnTo>
                  <a:lnTo>
                    <a:pt x="38054" y="9522"/>
                  </a:lnTo>
                  <a:lnTo>
                    <a:pt x="36481" y="8029"/>
                  </a:lnTo>
                  <a:lnTo>
                    <a:pt x="32852" y="6371"/>
                  </a:lnTo>
                  <a:lnTo>
                    <a:pt x="25124" y="13159"/>
                  </a:lnTo>
                  <a:lnTo>
                    <a:pt x="10755" y="34730"/>
                  </a:lnTo>
                  <a:lnTo>
                    <a:pt x="3309" y="52810"/>
                  </a:lnTo>
                  <a:lnTo>
                    <a:pt x="0" y="70253"/>
                  </a:lnTo>
                  <a:lnTo>
                    <a:pt x="2291" y="83650"/>
                  </a:lnTo>
                  <a:lnTo>
                    <a:pt x="4879" y="89198"/>
                  </a:lnTo>
                  <a:lnTo>
                    <a:pt x="9425" y="92896"/>
                  </a:lnTo>
                  <a:lnTo>
                    <a:pt x="22003" y="97006"/>
                  </a:lnTo>
                  <a:lnTo>
                    <a:pt x="35119" y="95070"/>
                  </a:lnTo>
                  <a:lnTo>
                    <a:pt x="60786" y="82329"/>
                  </a:lnTo>
                  <a:lnTo>
                    <a:pt x="88692" y="60148"/>
                  </a:lnTo>
                  <a:lnTo>
                    <a:pt x="89995" y="60124"/>
                  </a:lnTo>
                  <a:lnTo>
                    <a:pt x="90865" y="60814"/>
                  </a:lnTo>
                  <a:lnTo>
                    <a:pt x="102626" y="83069"/>
                  </a:lnTo>
                  <a:lnTo>
                    <a:pt x="104950" y="95744"/>
                  </a:lnTo>
                  <a:lnTo>
                    <a:pt x="104361" y="96555"/>
                  </a:lnTo>
                  <a:lnTo>
                    <a:pt x="103264" y="96390"/>
                  </a:lnTo>
                  <a:lnTo>
                    <a:pt x="96433" y="91056"/>
                  </a:lnTo>
                  <a:lnTo>
                    <a:pt x="93737" y="75136"/>
                  </a:lnTo>
                  <a:lnTo>
                    <a:pt x="93532" y="50953"/>
                  </a:lnTo>
                  <a:lnTo>
                    <a:pt x="96073" y="43557"/>
                  </a:lnTo>
                  <a:lnTo>
                    <a:pt x="101436" y="37918"/>
                  </a:lnTo>
                  <a:lnTo>
                    <a:pt x="104841" y="35427"/>
                  </a:lnTo>
                  <a:lnTo>
                    <a:pt x="114270" y="32659"/>
                  </a:lnTo>
                  <a:lnTo>
                    <a:pt x="144311" y="30881"/>
                  </a:lnTo>
                  <a:lnTo>
                    <a:pt x="170561" y="27202"/>
                  </a:lnTo>
                  <a:lnTo>
                    <a:pt x="196213" y="25015"/>
                  </a:lnTo>
                  <a:lnTo>
                    <a:pt x="209441" y="20740"/>
                  </a:lnTo>
                  <a:lnTo>
                    <a:pt x="218614" y="14842"/>
                  </a:lnTo>
                  <a:lnTo>
                    <a:pt x="222691" y="9869"/>
                  </a:lnTo>
                  <a:lnTo>
                    <a:pt x="224985" y="3103"/>
                  </a:lnTo>
                  <a:lnTo>
                    <a:pt x="224602" y="1633"/>
                  </a:lnTo>
                  <a:lnTo>
                    <a:pt x="223641" y="654"/>
                  </a:lnTo>
                  <a:lnTo>
                    <a:pt x="222295" y="0"/>
                  </a:lnTo>
                  <a:lnTo>
                    <a:pt x="210287" y="2452"/>
                  </a:lnTo>
                  <a:lnTo>
                    <a:pt x="201116" y="9536"/>
                  </a:lnTo>
                  <a:lnTo>
                    <a:pt x="193042" y="19740"/>
                  </a:lnTo>
                  <a:lnTo>
                    <a:pt x="185234" y="37385"/>
                  </a:lnTo>
                  <a:lnTo>
                    <a:pt x="183161" y="49757"/>
                  </a:lnTo>
                  <a:lnTo>
                    <a:pt x="184724" y="54608"/>
                  </a:lnTo>
                  <a:lnTo>
                    <a:pt x="187884" y="58548"/>
                  </a:lnTo>
                  <a:lnTo>
                    <a:pt x="211534" y="73311"/>
                  </a:lnTo>
                  <a:lnTo>
                    <a:pt x="231793" y="78894"/>
                  </a:lnTo>
                  <a:lnTo>
                    <a:pt x="257943" y="77177"/>
                  </a:lnTo>
                  <a:lnTo>
                    <a:pt x="276752" y="74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530"/>
            <p:cNvSpPr/>
            <p:nvPr>
              <p:custDataLst>
                <p:tags r:id="rId14"/>
              </p:custDataLst>
            </p:nvPr>
          </p:nvSpPr>
          <p:spPr>
            <a:xfrm>
              <a:off x="5807929" y="5092740"/>
              <a:ext cx="130248" cy="228561"/>
            </a:xfrm>
            <a:custGeom>
              <a:avLst/>
              <a:gdLst/>
              <a:ahLst/>
              <a:cxnLst/>
              <a:rect l="0" t="0" r="0" b="0"/>
              <a:pathLst>
                <a:path w="130248" h="228561">
                  <a:moveTo>
                    <a:pt x="59471" y="152360"/>
                  </a:moveTo>
                  <a:lnTo>
                    <a:pt x="59471" y="152360"/>
                  </a:lnTo>
                  <a:lnTo>
                    <a:pt x="50633" y="152360"/>
                  </a:lnTo>
                  <a:lnTo>
                    <a:pt x="46606" y="150478"/>
                  </a:lnTo>
                  <a:lnTo>
                    <a:pt x="44544" y="148989"/>
                  </a:lnTo>
                  <a:lnTo>
                    <a:pt x="41759" y="148702"/>
                  </a:lnTo>
                  <a:lnTo>
                    <a:pt x="34900" y="150264"/>
                  </a:lnTo>
                  <a:lnTo>
                    <a:pt x="19735" y="158481"/>
                  </a:lnTo>
                  <a:lnTo>
                    <a:pt x="11707" y="167780"/>
                  </a:lnTo>
                  <a:lnTo>
                    <a:pt x="804" y="187626"/>
                  </a:lnTo>
                  <a:lnTo>
                    <a:pt x="0" y="196491"/>
                  </a:lnTo>
                  <a:lnTo>
                    <a:pt x="774" y="200831"/>
                  </a:lnTo>
                  <a:lnTo>
                    <a:pt x="3406" y="204429"/>
                  </a:lnTo>
                  <a:lnTo>
                    <a:pt x="11975" y="210310"/>
                  </a:lnTo>
                  <a:lnTo>
                    <a:pt x="17224" y="210749"/>
                  </a:lnTo>
                  <a:lnTo>
                    <a:pt x="28700" y="207473"/>
                  </a:lnTo>
                  <a:lnTo>
                    <a:pt x="47061" y="190954"/>
                  </a:lnTo>
                  <a:lnTo>
                    <a:pt x="69278" y="161443"/>
                  </a:lnTo>
                  <a:lnTo>
                    <a:pt x="85467" y="132408"/>
                  </a:lnTo>
                  <a:lnTo>
                    <a:pt x="93735" y="115775"/>
                  </a:lnTo>
                  <a:lnTo>
                    <a:pt x="101364" y="96926"/>
                  </a:lnTo>
                  <a:lnTo>
                    <a:pt x="108566" y="76598"/>
                  </a:lnTo>
                  <a:lnTo>
                    <a:pt x="115485" y="55285"/>
                  </a:lnTo>
                  <a:lnTo>
                    <a:pt x="125053" y="25960"/>
                  </a:lnTo>
                  <a:lnTo>
                    <a:pt x="130247" y="7987"/>
                  </a:lnTo>
                  <a:lnTo>
                    <a:pt x="130203" y="0"/>
                  </a:lnTo>
                  <a:lnTo>
                    <a:pt x="127087" y="2103"/>
                  </a:lnTo>
                  <a:lnTo>
                    <a:pt x="109923" y="25995"/>
                  </a:lnTo>
                  <a:lnTo>
                    <a:pt x="97416" y="50572"/>
                  </a:lnTo>
                  <a:lnTo>
                    <a:pt x="84802" y="79839"/>
                  </a:lnTo>
                  <a:lnTo>
                    <a:pt x="74257" y="110956"/>
                  </a:lnTo>
                  <a:lnTo>
                    <a:pt x="69570" y="141249"/>
                  </a:lnTo>
                  <a:lnTo>
                    <a:pt x="69369" y="167413"/>
                  </a:lnTo>
                  <a:lnTo>
                    <a:pt x="70303" y="179328"/>
                  </a:lnTo>
                  <a:lnTo>
                    <a:pt x="78867" y="198213"/>
                  </a:lnTo>
                  <a:lnTo>
                    <a:pt x="85101" y="206212"/>
                  </a:lnTo>
                  <a:lnTo>
                    <a:pt x="101437" y="216981"/>
                  </a:lnTo>
                  <a:lnTo>
                    <a:pt x="129321" y="228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9" name="SMARTInkShape-Group90"/>
          <p:cNvGrpSpPr/>
          <p:nvPr/>
        </p:nvGrpSpPr>
        <p:grpSpPr>
          <a:xfrm>
            <a:off x="6407150" y="5033543"/>
            <a:ext cx="955577" cy="440931"/>
            <a:chOff x="6407150" y="5033543"/>
            <a:chExt cx="955577" cy="440931"/>
          </a:xfrm>
        </p:grpSpPr>
        <p:sp>
          <p:nvSpPr>
            <p:cNvPr id="244" name="SMARTInkShape-531"/>
            <p:cNvSpPr/>
            <p:nvPr>
              <p:custDataLst>
                <p:tags r:id="rId2"/>
              </p:custDataLst>
            </p:nvPr>
          </p:nvSpPr>
          <p:spPr>
            <a:xfrm>
              <a:off x="6407150" y="5065005"/>
              <a:ext cx="273051" cy="241497"/>
            </a:xfrm>
            <a:custGeom>
              <a:avLst/>
              <a:gdLst/>
              <a:ahLst/>
              <a:cxnLst/>
              <a:rect l="0" t="0" r="0" b="0"/>
              <a:pathLst>
                <a:path w="273051" h="241497">
                  <a:moveTo>
                    <a:pt x="0" y="180095"/>
                  </a:moveTo>
                  <a:lnTo>
                    <a:pt x="0" y="180095"/>
                  </a:lnTo>
                  <a:lnTo>
                    <a:pt x="31393" y="155610"/>
                  </a:lnTo>
                  <a:lnTo>
                    <a:pt x="53464" y="136757"/>
                  </a:lnTo>
                  <a:lnTo>
                    <a:pt x="77384" y="114266"/>
                  </a:lnTo>
                  <a:lnTo>
                    <a:pt x="100245" y="88279"/>
                  </a:lnTo>
                  <a:lnTo>
                    <a:pt x="120753" y="60971"/>
                  </a:lnTo>
                  <a:lnTo>
                    <a:pt x="136923" y="34723"/>
                  </a:lnTo>
                  <a:lnTo>
                    <a:pt x="151185" y="9629"/>
                  </a:lnTo>
                  <a:lnTo>
                    <a:pt x="152295" y="5068"/>
                  </a:lnTo>
                  <a:lnTo>
                    <a:pt x="151625" y="2027"/>
                  </a:lnTo>
                  <a:lnTo>
                    <a:pt x="149767" y="0"/>
                  </a:lnTo>
                  <a:lnTo>
                    <a:pt x="138294" y="7154"/>
                  </a:lnTo>
                  <a:lnTo>
                    <a:pt x="108240" y="34779"/>
                  </a:lnTo>
                  <a:lnTo>
                    <a:pt x="84090" y="61888"/>
                  </a:lnTo>
                  <a:lnTo>
                    <a:pt x="73699" y="78007"/>
                  </a:lnTo>
                  <a:lnTo>
                    <a:pt x="63949" y="95103"/>
                  </a:lnTo>
                  <a:lnTo>
                    <a:pt x="56038" y="112850"/>
                  </a:lnTo>
                  <a:lnTo>
                    <a:pt x="49353" y="131032"/>
                  </a:lnTo>
                  <a:lnTo>
                    <a:pt x="43485" y="149503"/>
                  </a:lnTo>
                  <a:lnTo>
                    <a:pt x="38846" y="179434"/>
                  </a:lnTo>
                  <a:lnTo>
                    <a:pt x="40548" y="203084"/>
                  </a:lnTo>
                  <a:lnTo>
                    <a:pt x="48361" y="220651"/>
                  </a:lnTo>
                  <a:lnTo>
                    <a:pt x="60769" y="231752"/>
                  </a:lnTo>
                  <a:lnTo>
                    <a:pt x="68030" y="235699"/>
                  </a:lnTo>
                  <a:lnTo>
                    <a:pt x="87385" y="236323"/>
                  </a:lnTo>
                  <a:lnTo>
                    <a:pt x="110099" y="230485"/>
                  </a:lnTo>
                  <a:lnTo>
                    <a:pt x="134305" y="218483"/>
                  </a:lnTo>
                  <a:lnTo>
                    <a:pt x="161620" y="195859"/>
                  </a:lnTo>
                  <a:lnTo>
                    <a:pt x="179748" y="171282"/>
                  </a:lnTo>
                  <a:lnTo>
                    <a:pt x="187314" y="149496"/>
                  </a:lnTo>
                  <a:lnTo>
                    <a:pt x="186965" y="144174"/>
                  </a:lnTo>
                  <a:lnTo>
                    <a:pt x="185321" y="139920"/>
                  </a:lnTo>
                  <a:lnTo>
                    <a:pt x="182814" y="136378"/>
                  </a:lnTo>
                  <a:lnTo>
                    <a:pt x="179732" y="135428"/>
                  </a:lnTo>
                  <a:lnTo>
                    <a:pt x="176265" y="136206"/>
                  </a:lnTo>
                  <a:lnTo>
                    <a:pt x="172544" y="138136"/>
                  </a:lnTo>
                  <a:lnTo>
                    <a:pt x="157192" y="154335"/>
                  </a:lnTo>
                  <a:lnTo>
                    <a:pt x="145981" y="177009"/>
                  </a:lnTo>
                  <a:lnTo>
                    <a:pt x="141560" y="201601"/>
                  </a:lnTo>
                  <a:lnTo>
                    <a:pt x="144290" y="216464"/>
                  </a:lnTo>
                  <a:lnTo>
                    <a:pt x="146993" y="223392"/>
                  </a:lnTo>
                  <a:lnTo>
                    <a:pt x="152323" y="228715"/>
                  </a:lnTo>
                  <a:lnTo>
                    <a:pt x="167653" y="236511"/>
                  </a:lnTo>
                  <a:lnTo>
                    <a:pt x="196117" y="241496"/>
                  </a:lnTo>
                  <a:lnTo>
                    <a:pt x="216514" y="237017"/>
                  </a:lnTo>
                  <a:lnTo>
                    <a:pt x="245951" y="224478"/>
                  </a:lnTo>
                  <a:lnTo>
                    <a:pt x="273050" y="211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532"/>
            <p:cNvSpPr/>
            <p:nvPr>
              <p:custDataLst>
                <p:tags r:id="rId3"/>
              </p:custDataLst>
            </p:nvPr>
          </p:nvSpPr>
          <p:spPr>
            <a:xfrm>
              <a:off x="6667516" y="5192168"/>
              <a:ext cx="126985" cy="113364"/>
            </a:xfrm>
            <a:custGeom>
              <a:avLst/>
              <a:gdLst/>
              <a:ahLst/>
              <a:cxnLst/>
              <a:rect l="0" t="0" r="0" b="0"/>
              <a:pathLst>
                <a:path w="126985" h="113364">
                  <a:moveTo>
                    <a:pt x="88884" y="27532"/>
                  </a:moveTo>
                  <a:lnTo>
                    <a:pt x="88884" y="27532"/>
                  </a:lnTo>
                  <a:lnTo>
                    <a:pt x="88179" y="17392"/>
                  </a:lnTo>
                  <a:lnTo>
                    <a:pt x="85513" y="9855"/>
                  </a:lnTo>
                  <a:lnTo>
                    <a:pt x="80095" y="3683"/>
                  </a:lnTo>
                  <a:lnTo>
                    <a:pt x="76675" y="1049"/>
                  </a:lnTo>
                  <a:lnTo>
                    <a:pt x="72278" y="0"/>
                  </a:lnTo>
                  <a:lnTo>
                    <a:pt x="61748" y="714"/>
                  </a:lnTo>
                  <a:lnTo>
                    <a:pt x="33377" y="11990"/>
                  </a:lnTo>
                  <a:lnTo>
                    <a:pt x="14582" y="23711"/>
                  </a:lnTo>
                  <a:lnTo>
                    <a:pt x="6942" y="31949"/>
                  </a:lnTo>
                  <a:lnTo>
                    <a:pt x="3076" y="40313"/>
                  </a:lnTo>
                  <a:lnTo>
                    <a:pt x="255" y="70665"/>
                  </a:lnTo>
                  <a:lnTo>
                    <a:pt x="8" y="100410"/>
                  </a:lnTo>
                  <a:lnTo>
                    <a:pt x="0" y="103634"/>
                  </a:lnTo>
                  <a:lnTo>
                    <a:pt x="700" y="105784"/>
                  </a:lnTo>
                  <a:lnTo>
                    <a:pt x="1872" y="107216"/>
                  </a:lnTo>
                  <a:lnTo>
                    <a:pt x="10111" y="113363"/>
                  </a:lnTo>
                  <a:lnTo>
                    <a:pt x="10968" y="112974"/>
                  </a:lnTo>
                  <a:lnTo>
                    <a:pt x="11540" y="112011"/>
                  </a:lnTo>
                  <a:lnTo>
                    <a:pt x="12627" y="111368"/>
                  </a:lnTo>
                  <a:lnTo>
                    <a:pt x="18051" y="110251"/>
                  </a:lnTo>
                  <a:lnTo>
                    <a:pt x="31157" y="110097"/>
                  </a:lnTo>
                  <a:lnTo>
                    <a:pt x="38768" y="106326"/>
                  </a:lnTo>
                  <a:lnTo>
                    <a:pt x="55152" y="92406"/>
                  </a:lnTo>
                  <a:lnTo>
                    <a:pt x="71977" y="61566"/>
                  </a:lnTo>
                  <a:lnTo>
                    <a:pt x="85126" y="31328"/>
                  </a:lnTo>
                  <a:lnTo>
                    <a:pt x="88664" y="15797"/>
                  </a:lnTo>
                  <a:lnTo>
                    <a:pt x="88031" y="15476"/>
                  </a:lnTo>
                  <a:lnTo>
                    <a:pt x="85447" y="15118"/>
                  </a:lnTo>
                  <a:lnTo>
                    <a:pt x="76655" y="25030"/>
                  </a:lnTo>
                  <a:lnTo>
                    <a:pt x="68484" y="44743"/>
                  </a:lnTo>
                  <a:lnTo>
                    <a:pt x="64965" y="65087"/>
                  </a:lnTo>
                  <a:lnTo>
                    <a:pt x="67905" y="76208"/>
                  </a:lnTo>
                  <a:lnTo>
                    <a:pt x="70665" y="81150"/>
                  </a:lnTo>
                  <a:lnTo>
                    <a:pt x="79376" y="88521"/>
                  </a:lnTo>
                  <a:lnTo>
                    <a:pt x="84661" y="91475"/>
                  </a:lnTo>
                  <a:lnTo>
                    <a:pt x="99942" y="92875"/>
                  </a:lnTo>
                  <a:lnTo>
                    <a:pt x="126984" y="91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533"/>
            <p:cNvSpPr/>
            <p:nvPr>
              <p:custDataLst>
                <p:tags r:id="rId4"/>
              </p:custDataLst>
            </p:nvPr>
          </p:nvSpPr>
          <p:spPr>
            <a:xfrm>
              <a:off x="6821259" y="5188471"/>
              <a:ext cx="125433" cy="238135"/>
            </a:xfrm>
            <a:custGeom>
              <a:avLst/>
              <a:gdLst/>
              <a:ahLst/>
              <a:cxnLst/>
              <a:rect l="0" t="0" r="0" b="0"/>
              <a:pathLst>
                <a:path w="125433" h="238135">
                  <a:moveTo>
                    <a:pt x="68491" y="18529"/>
                  </a:moveTo>
                  <a:lnTo>
                    <a:pt x="68491" y="18529"/>
                  </a:lnTo>
                  <a:lnTo>
                    <a:pt x="52911" y="49690"/>
                  </a:lnTo>
                  <a:lnTo>
                    <a:pt x="45574" y="75652"/>
                  </a:lnTo>
                  <a:lnTo>
                    <a:pt x="39256" y="106006"/>
                  </a:lnTo>
                  <a:lnTo>
                    <a:pt x="35595" y="122003"/>
                  </a:lnTo>
                  <a:lnTo>
                    <a:pt x="27765" y="153417"/>
                  </a:lnTo>
                  <a:lnTo>
                    <a:pt x="19581" y="181490"/>
                  </a:lnTo>
                  <a:lnTo>
                    <a:pt x="13122" y="204315"/>
                  </a:lnTo>
                  <a:lnTo>
                    <a:pt x="1698" y="234827"/>
                  </a:lnTo>
                  <a:lnTo>
                    <a:pt x="0" y="238134"/>
                  </a:lnTo>
                  <a:lnTo>
                    <a:pt x="3979" y="211381"/>
                  </a:lnTo>
                  <a:lnTo>
                    <a:pt x="5727" y="196486"/>
                  </a:lnTo>
                  <a:lnTo>
                    <a:pt x="7599" y="179500"/>
                  </a:lnTo>
                  <a:lnTo>
                    <a:pt x="10257" y="160415"/>
                  </a:lnTo>
                  <a:lnTo>
                    <a:pt x="13440" y="139931"/>
                  </a:lnTo>
                  <a:lnTo>
                    <a:pt x="16974" y="118514"/>
                  </a:lnTo>
                  <a:lnTo>
                    <a:pt x="21446" y="98591"/>
                  </a:lnTo>
                  <a:lnTo>
                    <a:pt x="26544" y="79664"/>
                  </a:lnTo>
                  <a:lnTo>
                    <a:pt x="32060" y="61403"/>
                  </a:lnTo>
                  <a:lnTo>
                    <a:pt x="41952" y="35467"/>
                  </a:lnTo>
                  <a:lnTo>
                    <a:pt x="59799" y="4941"/>
                  </a:lnTo>
                  <a:lnTo>
                    <a:pt x="65519" y="1709"/>
                  </a:lnTo>
                  <a:lnTo>
                    <a:pt x="79400" y="0"/>
                  </a:lnTo>
                  <a:lnTo>
                    <a:pt x="94976" y="5355"/>
                  </a:lnTo>
                  <a:lnTo>
                    <a:pt x="109895" y="15496"/>
                  </a:lnTo>
                  <a:lnTo>
                    <a:pt x="121230" y="29411"/>
                  </a:lnTo>
                  <a:lnTo>
                    <a:pt x="125327" y="45003"/>
                  </a:lnTo>
                  <a:lnTo>
                    <a:pt x="125432" y="53111"/>
                  </a:lnTo>
                  <a:lnTo>
                    <a:pt x="116141" y="69647"/>
                  </a:lnTo>
                  <a:lnTo>
                    <a:pt x="100957" y="84287"/>
                  </a:lnTo>
                  <a:lnTo>
                    <a:pt x="84802" y="93145"/>
                  </a:lnTo>
                  <a:lnTo>
                    <a:pt x="78659" y="94379"/>
                  </a:lnTo>
                  <a:lnTo>
                    <a:pt x="73859" y="93790"/>
                  </a:lnTo>
                  <a:lnTo>
                    <a:pt x="69953" y="91987"/>
                  </a:lnTo>
                  <a:lnTo>
                    <a:pt x="67349" y="87962"/>
                  </a:lnTo>
                  <a:lnTo>
                    <a:pt x="62141" y="62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534"/>
            <p:cNvSpPr/>
            <p:nvPr>
              <p:custDataLst>
                <p:tags r:id="rId5"/>
              </p:custDataLst>
            </p:nvPr>
          </p:nvSpPr>
          <p:spPr>
            <a:xfrm>
              <a:off x="6986804" y="5033543"/>
              <a:ext cx="303978" cy="247851"/>
            </a:xfrm>
            <a:custGeom>
              <a:avLst/>
              <a:gdLst/>
              <a:ahLst/>
              <a:cxnLst/>
              <a:rect l="0" t="0" r="0" b="0"/>
              <a:pathLst>
                <a:path w="303978" h="247851">
                  <a:moveTo>
                    <a:pt x="118846" y="78207"/>
                  </a:moveTo>
                  <a:lnTo>
                    <a:pt x="118846" y="78207"/>
                  </a:lnTo>
                  <a:lnTo>
                    <a:pt x="137713" y="52859"/>
                  </a:lnTo>
                  <a:lnTo>
                    <a:pt x="150620" y="25462"/>
                  </a:lnTo>
                  <a:lnTo>
                    <a:pt x="154135" y="10315"/>
                  </a:lnTo>
                  <a:lnTo>
                    <a:pt x="152249" y="5429"/>
                  </a:lnTo>
                  <a:lnTo>
                    <a:pt x="148171" y="2172"/>
                  </a:lnTo>
                  <a:lnTo>
                    <a:pt x="142629" y="0"/>
                  </a:lnTo>
                  <a:lnTo>
                    <a:pt x="136112" y="2080"/>
                  </a:lnTo>
                  <a:lnTo>
                    <a:pt x="121346" y="13799"/>
                  </a:lnTo>
                  <a:lnTo>
                    <a:pt x="101612" y="36410"/>
                  </a:lnTo>
                  <a:lnTo>
                    <a:pt x="79436" y="65981"/>
                  </a:lnTo>
                  <a:lnTo>
                    <a:pt x="68584" y="82756"/>
                  </a:lnTo>
                  <a:lnTo>
                    <a:pt x="57821" y="100289"/>
                  </a:lnTo>
                  <a:lnTo>
                    <a:pt x="48529" y="117623"/>
                  </a:lnTo>
                  <a:lnTo>
                    <a:pt x="40218" y="134823"/>
                  </a:lnTo>
                  <a:lnTo>
                    <a:pt x="32561" y="151935"/>
                  </a:lnTo>
                  <a:lnTo>
                    <a:pt x="20289" y="180354"/>
                  </a:lnTo>
                  <a:lnTo>
                    <a:pt x="10837" y="203333"/>
                  </a:lnTo>
                  <a:lnTo>
                    <a:pt x="901" y="227807"/>
                  </a:lnTo>
                  <a:lnTo>
                    <a:pt x="0" y="228740"/>
                  </a:lnTo>
                  <a:lnTo>
                    <a:pt x="16031" y="200557"/>
                  </a:lnTo>
                  <a:lnTo>
                    <a:pt x="28097" y="183682"/>
                  </a:lnTo>
                  <a:lnTo>
                    <a:pt x="43979" y="169745"/>
                  </a:lnTo>
                  <a:lnTo>
                    <a:pt x="54057" y="164751"/>
                  </a:lnTo>
                  <a:lnTo>
                    <a:pt x="58720" y="163420"/>
                  </a:lnTo>
                  <a:lnTo>
                    <a:pt x="75396" y="164917"/>
                  </a:lnTo>
                  <a:lnTo>
                    <a:pt x="105062" y="181883"/>
                  </a:lnTo>
                  <a:lnTo>
                    <a:pt x="127619" y="200178"/>
                  </a:lnTo>
                  <a:lnTo>
                    <a:pt x="139006" y="221748"/>
                  </a:lnTo>
                  <a:lnTo>
                    <a:pt x="141917" y="232784"/>
                  </a:lnTo>
                  <a:lnTo>
                    <a:pt x="141330" y="240511"/>
                  </a:lnTo>
                  <a:lnTo>
                    <a:pt x="140185" y="243560"/>
                  </a:lnTo>
                  <a:lnTo>
                    <a:pt x="138716" y="245592"/>
                  </a:lnTo>
                  <a:lnTo>
                    <a:pt x="135203" y="247850"/>
                  </a:lnTo>
                  <a:lnTo>
                    <a:pt x="133984" y="247042"/>
                  </a:lnTo>
                  <a:lnTo>
                    <a:pt x="132630" y="242380"/>
                  </a:lnTo>
                  <a:lnTo>
                    <a:pt x="132465" y="213386"/>
                  </a:lnTo>
                  <a:lnTo>
                    <a:pt x="138496" y="183513"/>
                  </a:lnTo>
                  <a:lnTo>
                    <a:pt x="144424" y="170087"/>
                  </a:lnTo>
                  <a:lnTo>
                    <a:pt x="152748" y="159229"/>
                  </a:lnTo>
                  <a:lnTo>
                    <a:pt x="156264" y="158327"/>
                  </a:lnTo>
                  <a:lnTo>
                    <a:pt x="180878" y="160068"/>
                  </a:lnTo>
                  <a:lnTo>
                    <a:pt x="209192" y="160553"/>
                  </a:lnTo>
                  <a:lnTo>
                    <a:pt x="238043" y="160697"/>
                  </a:lnTo>
                  <a:lnTo>
                    <a:pt x="260702" y="158858"/>
                  </a:lnTo>
                  <a:lnTo>
                    <a:pt x="274472" y="153844"/>
                  </a:lnTo>
                  <a:lnTo>
                    <a:pt x="277630" y="151915"/>
                  </a:lnTo>
                  <a:lnTo>
                    <a:pt x="278324" y="149924"/>
                  </a:lnTo>
                  <a:lnTo>
                    <a:pt x="277376" y="147890"/>
                  </a:lnTo>
                  <a:lnTo>
                    <a:pt x="275333" y="145829"/>
                  </a:lnTo>
                  <a:lnTo>
                    <a:pt x="271854" y="145161"/>
                  </a:lnTo>
                  <a:lnTo>
                    <a:pt x="262343" y="146299"/>
                  </a:lnTo>
                  <a:lnTo>
                    <a:pt x="245090" y="154278"/>
                  </a:lnTo>
                  <a:lnTo>
                    <a:pt x="226572" y="168950"/>
                  </a:lnTo>
                  <a:lnTo>
                    <a:pt x="219641" y="182507"/>
                  </a:lnTo>
                  <a:lnTo>
                    <a:pt x="217266" y="196530"/>
                  </a:lnTo>
                  <a:lnTo>
                    <a:pt x="218562" y="207465"/>
                  </a:lnTo>
                  <a:lnTo>
                    <a:pt x="222013" y="211652"/>
                  </a:lnTo>
                  <a:lnTo>
                    <a:pt x="233372" y="218184"/>
                  </a:lnTo>
                  <a:lnTo>
                    <a:pt x="255634" y="222458"/>
                  </a:lnTo>
                  <a:lnTo>
                    <a:pt x="276732" y="220353"/>
                  </a:lnTo>
                  <a:lnTo>
                    <a:pt x="288031" y="213350"/>
                  </a:lnTo>
                  <a:lnTo>
                    <a:pt x="297051" y="202476"/>
                  </a:lnTo>
                  <a:lnTo>
                    <a:pt x="303411" y="188235"/>
                  </a:lnTo>
                  <a:lnTo>
                    <a:pt x="303977" y="181193"/>
                  </a:lnTo>
                  <a:lnTo>
                    <a:pt x="300846" y="167722"/>
                  </a:lnTo>
                  <a:lnTo>
                    <a:pt x="296624" y="162579"/>
                  </a:lnTo>
                  <a:lnTo>
                    <a:pt x="284406" y="154981"/>
                  </a:lnTo>
                  <a:lnTo>
                    <a:pt x="271451" y="153016"/>
                  </a:lnTo>
                  <a:lnTo>
                    <a:pt x="265032" y="153479"/>
                  </a:lnTo>
                  <a:lnTo>
                    <a:pt x="260048" y="155200"/>
                  </a:lnTo>
                  <a:lnTo>
                    <a:pt x="245846" y="1671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535"/>
            <p:cNvSpPr/>
            <p:nvPr>
              <p:custDataLst>
                <p:tags r:id="rId6"/>
              </p:custDataLst>
            </p:nvPr>
          </p:nvSpPr>
          <p:spPr>
            <a:xfrm>
              <a:off x="7219950" y="5161863"/>
              <a:ext cx="142777" cy="312611"/>
            </a:xfrm>
            <a:custGeom>
              <a:avLst/>
              <a:gdLst/>
              <a:ahLst/>
              <a:cxnLst/>
              <a:rect l="0" t="0" r="0" b="0"/>
              <a:pathLst>
                <a:path w="142777" h="312611">
                  <a:moveTo>
                    <a:pt x="127000" y="38787"/>
                  </a:moveTo>
                  <a:lnTo>
                    <a:pt x="127000" y="38787"/>
                  </a:lnTo>
                  <a:lnTo>
                    <a:pt x="135728" y="24284"/>
                  </a:lnTo>
                  <a:lnTo>
                    <a:pt x="137934" y="15643"/>
                  </a:lnTo>
                  <a:lnTo>
                    <a:pt x="137034" y="7099"/>
                  </a:lnTo>
                  <a:lnTo>
                    <a:pt x="135806" y="2845"/>
                  </a:lnTo>
                  <a:lnTo>
                    <a:pt x="133576" y="714"/>
                  </a:lnTo>
                  <a:lnTo>
                    <a:pt x="130679" y="0"/>
                  </a:lnTo>
                  <a:lnTo>
                    <a:pt x="127336" y="229"/>
                  </a:lnTo>
                  <a:lnTo>
                    <a:pt x="112518" y="7293"/>
                  </a:lnTo>
                  <a:lnTo>
                    <a:pt x="98093" y="25065"/>
                  </a:lnTo>
                  <a:lnTo>
                    <a:pt x="88253" y="41463"/>
                  </a:lnTo>
                  <a:lnTo>
                    <a:pt x="87763" y="45510"/>
                  </a:lnTo>
                  <a:lnTo>
                    <a:pt x="88847" y="48913"/>
                  </a:lnTo>
                  <a:lnTo>
                    <a:pt x="90982" y="51888"/>
                  </a:lnTo>
                  <a:lnTo>
                    <a:pt x="94521" y="53165"/>
                  </a:lnTo>
                  <a:lnTo>
                    <a:pt x="104098" y="52703"/>
                  </a:lnTo>
                  <a:lnTo>
                    <a:pt x="111647" y="50146"/>
                  </a:lnTo>
                  <a:lnTo>
                    <a:pt x="114648" y="48476"/>
                  </a:lnTo>
                  <a:lnTo>
                    <a:pt x="130424" y="30151"/>
                  </a:lnTo>
                  <a:lnTo>
                    <a:pt x="131400" y="30207"/>
                  </a:lnTo>
                  <a:lnTo>
                    <a:pt x="132049" y="30950"/>
                  </a:lnTo>
                  <a:lnTo>
                    <a:pt x="137458" y="61019"/>
                  </a:lnTo>
                  <a:lnTo>
                    <a:pt x="138205" y="76186"/>
                  </a:lnTo>
                  <a:lnTo>
                    <a:pt x="138703" y="93353"/>
                  </a:lnTo>
                  <a:lnTo>
                    <a:pt x="139741" y="112558"/>
                  </a:lnTo>
                  <a:lnTo>
                    <a:pt x="141139" y="133124"/>
                  </a:lnTo>
                  <a:lnTo>
                    <a:pt x="142776" y="154595"/>
                  </a:lnTo>
                  <a:lnTo>
                    <a:pt x="142456" y="174553"/>
                  </a:lnTo>
                  <a:lnTo>
                    <a:pt x="140832" y="193503"/>
                  </a:lnTo>
                  <a:lnTo>
                    <a:pt x="138338" y="211781"/>
                  </a:lnTo>
                  <a:lnTo>
                    <a:pt x="129922" y="241497"/>
                  </a:lnTo>
                  <a:lnTo>
                    <a:pt x="118421" y="265758"/>
                  </a:lnTo>
                  <a:lnTo>
                    <a:pt x="103902" y="285948"/>
                  </a:lnTo>
                  <a:lnTo>
                    <a:pt x="88041" y="298684"/>
                  </a:lnTo>
                  <a:lnTo>
                    <a:pt x="58234" y="312610"/>
                  </a:lnTo>
                  <a:lnTo>
                    <a:pt x="50817" y="312352"/>
                  </a:lnTo>
                  <a:lnTo>
                    <a:pt x="35051" y="306421"/>
                  </a:lnTo>
                  <a:lnTo>
                    <a:pt x="22399" y="294848"/>
                  </a:lnTo>
                  <a:lnTo>
                    <a:pt x="9224" y="272467"/>
                  </a:lnTo>
                  <a:lnTo>
                    <a:pt x="0" y="248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92576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Diskretisering</a:t>
            </a:r>
            <a:endParaRPr lang="en-US" dirty="0"/>
          </a:p>
        </p:txBody>
      </p:sp>
      <p:grpSp>
        <p:nvGrpSpPr>
          <p:cNvPr id="6" name="SMARTInkShape-Group91"/>
          <p:cNvGrpSpPr/>
          <p:nvPr/>
        </p:nvGrpSpPr>
        <p:grpSpPr>
          <a:xfrm>
            <a:off x="353483" y="4778762"/>
            <a:ext cx="103718" cy="764789"/>
            <a:chOff x="353483" y="4778762"/>
            <a:chExt cx="103718" cy="764789"/>
          </a:xfrm>
        </p:grpSpPr>
        <p:sp>
          <p:nvSpPr>
            <p:cNvPr id="3" name="SMARTInkShape-536"/>
            <p:cNvSpPr/>
            <p:nvPr>
              <p:custDataLst>
                <p:tags r:id="rId96"/>
              </p:custDataLst>
            </p:nvPr>
          </p:nvSpPr>
          <p:spPr>
            <a:xfrm>
              <a:off x="353483" y="4778762"/>
              <a:ext cx="103718" cy="105716"/>
            </a:xfrm>
            <a:custGeom>
              <a:avLst/>
              <a:gdLst/>
              <a:ahLst/>
              <a:cxnLst/>
              <a:rect l="0" t="0" r="0" b="0"/>
              <a:pathLst>
                <a:path w="103718" h="105716">
                  <a:moveTo>
                    <a:pt x="33867" y="47238"/>
                  </a:moveTo>
                  <a:lnTo>
                    <a:pt x="33867" y="47238"/>
                  </a:lnTo>
                  <a:lnTo>
                    <a:pt x="30496" y="43867"/>
                  </a:lnTo>
                  <a:lnTo>
                    <a:pt x="29503" y="43579"/>
                  </a:lnTo>
                  <a:lnTo>
                    <a:pt x="28841" y="44094"/>
                  </a:lnTo>
                  <a:lnTo>
                    <a:pt x="13818" y="71447"/>
                  </a:lnTo>
                  <a:lnTo>
                    <a:pt x="0" y="99606"/>
                  </a:lnTo>
                  <a:lnTo>
                    <a:pt x="0" y="102611"/>
                  </a:lnTo>
                  <a:lnTo>
                    <a:pt x="706" y="105320"/>
                  </a:lnTo>
                  <a:lnTo>
                    <a:pt x="2587" y="105715"/>
                  </a:lnTo>
                  <a:lnTo>
                    <a:pt x="8441" y="102390"/>
                  </a:lnTo>
                  <a:lnTo>
                    <a:pt x="23697" y="77914"/>
                  </a:lnTo>
                  <a:lnTo>
                    <a:pt x="36106" y="49899"/>
                  </a:lnTo>
                  <a:lnTo>
                    <a:pt x="48014" y="21372"/>
                  </a:lnTo>
                  <a:lnTo>
                    <a:pt x="57646" y="0"/>
                  </a:lnTo>
                  <a:lnTo>
                    <a:pt x="58892" y="929"/>
                  </a:lnTo>
                  <a:lnTo>
                    <a:pt x="65961" y="19511"/>
                  </a:lnTo>
                  <a:lnTo>
                    <a:pt x="70188" y="43961"/>
                  </a:lnTo>
                  <a:lnTo>
                    <a:pt x="70781" y="53520"/>
                  </a:lnTo>
                  <a:lnTo>
                    <a:pt x="77084" y="69785"/>
                  </a:lnTo>
                  <a:lnTo>
                    <a:pt x="103717" y="104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537"/>
            <p:cNvSpPr/>
            <p:nvPr>
              <p:custDataLst>
                <p:tags r:id="rId97"/>
              </p:custDataLst>
            </p:nvPr>
          </p:nvSpPr>
          <p:spPr>
            <a:xfrm>
              <a:off x="355600" y="48958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4419" y="6350"/>
                  </a:lnTo>
                  <a:lnTo>
                    <a:pt x="50901" y="2979"/>
                  </a:lnTo>
                  <a:lnTo>
                    <a:pt x="80610" y="58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538"/>
            <p:cNvSpPr/>
            <p:nvPr>
              <p:custDataLst>
                <p:tags r:id="rId98"/>
              </p:custDataLst>
            </p:nvPr>
          </p:nvSpPr>
          <p:spPr>
            <a:xfrm>
              <a:off x="425473" y="4908550"/>
              <a:ext cx="9971" cy="635001"/>
            </a:xfrm>
            <a:custGeom>
              <a:avLst/>
              <a:gdLst/>
              <a:ahLst/>
              <a:cxnLst/>
              <a:rect l="0" t="0" r="0" b="0"/>
              <a:pathLst>
                <a:path w="9971" h="635001">
                  <a:moveTo>
                    <a:pt x="6327" y="0"/>
                  </a:moveTo>
                  <a:lnTo>
                    <a:pt x="6327" y="0"/>
                  </a:lnTo>
                  <a:lnTo>
                    <a:pt x="1301" y="20722"/>
                  </a:lnTo>
                  <a:lnTo>
                    <a:pt x="239" y="51522"/>
                  </a:lnTo>
                  <a:lnTo>
                    <a:pt x="93" y="74874"/>
                  </a:lnTo>
                  <a:lnTo>
                    <a:pt x="29" y="102422"/>
                  </a:lnTo>
                  <a:lnTo>
                    <a:pt x="0" y="133480"/>
                  </a:lnTo>
                  <a:lnTo>
                    <a:pt x="698" y="150370"/>
                  </a:lnTo>
                  <a:lnTo>
                    <a:pt x="1869" y="167980"/>
                  </a:lnTo>
                  <a:lnTo>
                    <a:pt x="3355" y="186070"/>
                  </a:lnTo>
                  <a:lnTo>
                    <a:pt x="4346" y="204480"/>
                  </a:lnTo>
                  <a:lnTo>
                    <a:pt x="5006" y="223103"/>
                  </a:lnTo>
                  <a:lnTo>
                    <a:pt x="5446" y="241869"/>
                  </a:lnTo>
                  <a:lnTo>
                    <a:pt x="5740" y="260024"/>
                  </a:lnTo>
                  <a:lnTo>
                    <a:pt x="5936" y="277771"/>
                  </a:lnTo>
                  <a:lnTo>
                    <a:pt x="6066" y="295247"/>
                  </a:lnTo>
                  <a:lnTo>
                    <a:pt x="6153" y="312543"/>
                  </a:lnTo>
                  <a:lnTo>
                    <a:pt x="6211" y="329717"/>
                  </a:lnTo>
                  <a:lnTo>
                    <a:pt x="6250" y="346811"/>
                  </a:lnTo>
                  <a:lnTo>
                    <a:pt x="6981" y="363852"/>
                  </a:lnTo>
                  <a:lnTo>
                    <a:pt x="8174" y="380857"/>
                  </a:lnTo>
                  <a:lnTo>
                    <a:pt x="9675" y="397838"/>
                  </a:lnTo>
                  <a:lnTo>
                    <a:pt x="9970" y="415509"/>
                  </a:lnTo>
                  <a:lnTo>
                    <a:pt x="9461" y="433639"/>
                  </a:lnTo>
                  <a:lnTo>
                    <a:pt x="8417" y="452076"/>
                  </a:lnTo>
                  <a:lnTo>
                    <a:pt x="7720" y="469306"/>
                  </a:lnTo>
                  <a:lnTo>
                    <a:pt x="7256" y="485732"/>
                  </a:lnTo>
                  <a:lnTo>
                    <a:pt x="6034" y="517153"/>
                  </a:lnTo>
                  <a:lnTo>
                    <a:pt x="3140" y="547581"/>
                  </a:lnTo>
                  <a:lnTo>
                    <a:pt x="1383" y="573805"/>
                  </a:lnTo>
                  <a:lnTo>
                    <a:pt x="2275" y="604638"/>
                  </a:lnTo>
                  <a:lnTo>
                    <a:pt x="6327" y="635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92"/>
          <p:cNvGrpSpPr/>
          <p:nvPr/>
        </p:nvGrpSpPr>
        <p:grpSpPr>
          <a:xfrm>
            <a:off x="478942" y="5867759"/>
            <a:ext cx="1578459" cy="497013"/>
            <a:chOff x="478942" y="5867759"/>
            <a:chExt cx="1578459" cy="497013"/>
          </a:xfrm>
        </p:grpSpPr>
        <p:sp>
          <p:nvSpPr>
            <p:cNvPr id="7" name="SMARTInkShape-539"/>
            <p:cNvSpPr/>
            <p:nvPr>
              <p:custDataLst>
                <p:tags r:id="rId86"/>
              </p:custDataLst>
            </p:nvPr>
          </p:nvSpPr>
          <p:spPr>
            <a:xfrm>
              <a:off x="1949550" y="6116815"/>
              <a:ext cx="107851" cy="99836"/>
            </a:xfrm>
            <a:custGeom>
              <a:avLst/>
              <a:gdLst/>
              <a:ahLst/>
              <a:cxnLst/>
              <a:rect l="0" t="0" r="0" b="0"/>
              <a:pathLst>
                <a:path w="107851" h="99836">
                  <a:moveTo>
                    <a:pt x="12600" y="10935"/>
                  </a:moveTo>
                  <a:lnTo>
                    <a:pt x="12600" y="10935"/>
                  </a:lnTo>
                  <a:lnTo>
                    <a:pt x="12600" y="0"/>
                  </a:lnTo>
                  <a:lnTo>
                    <a:pt x="9229" y="5500"/>
                  </a:lnTo>
                  <a:lnTo>
                    <a:pt x="2475" y="30139"/>
                  </a:lnTo>
                  <a:lnTo>
                    <a:pt x="408" y="58421"/>
                  </a:lnTo>
                  <a:lnTo>
                    <a:pt x="0" y="71271"/>
                  </a:lnTo>
                  <a:lnTo>
                    <a:pt x="2084" y="70915"/>
                  </a:lnTo>
                  <a:lnTo>
                    <a:pt x="15129" y="62965"/>
                  </a:lnTo>
                  <a:lnTo>
                    <a:pt x="40381" y="39792"/>
                  </a:lnTo>
                  <a:lnTo>
                    <a:pt x="69802" y="12226"/>
                  </a:lnTo>
                  <a:lnTo>
                    <a:pt x="73313" y="11090"/>
                  </a:lnTo>
                  <a:lnTo>
                    <a:pt x="76359" y="11038"/>
                  </a:lnTo>
                  <a:lnTo>
                    <a:pt x="77683" y="14532"/>
                  </a:lnTo>
                  <a:lnTo>
                    <a:pt x="76622" y="43605"/>
                  </a:lnTo>
                  <a:lnTo>
                    <a:pt x="78136" y="66476"/>
                  </a:lnTo>
                  <a:lnTo>
                    <a:pt x="81944" y="78659"/>
                  </a:lnTo>
                  <a:lnTo>
                    <a:pt x="88340" y="86425"/>
                  </a:lnTo>
                  <a:lnTo>
                    <a:pt x="107850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540"/>
            <p:cNvSpPr/>
            <p:nvPr>
              <p:custDataLst>
                <p:tags r:id="rId87"/>
              </p:custDataLst>
            </p:nvPr>
          </p:nvSpPr>
          <p:spPr>
            <a:xfrm>
              <a:off x="1847081" y="6132396"/>
              <a:ext cx="55917" cy="72562"/>
            </a:xfrm>
            <a:custGeom>
              <a:avLst/>
              <a:gdLst/>
              <a:ahLst/>
              <a:cxnLst/>
              <a:rect l="0" t="0" r="0" b="0"/>
              <a:pathLst>
                <a:path w="55917" h="72562">
                  <a:moveTo>
                    <a:pt x="38869" y="27104"/>
                  </a:moveTo>
                  <a:lnTo>
                    <a:pt x="38869" y="27104"/>
                  </a:lnTo>
                  <a:lnTo>
                    <a:pt x="38164" y="13306"/>
                  </a:lnTo>
                  <a:lnTo>
                    <a:pt x="35498" y="7331"/>
                  </a:lnTo>
                  <a:lnTo>
                    <a:pt x="30080" y="2323"/>
                  </a:lnTo>
                  <a:lnTo>
                    <a:pt x="26660" y="0"/>
                  </a:lnTo>
                  <a:lnTo>
                    <a:pt x="22968" y="568"/>
                  </a:lnTo>
                  <a:lnTo>
                    <a:pt x="15104" y="6843"/>
                  </a:lnTo>
                  <a:lnTo>
                    <a:pt x="2743" y="25648"/>
                  </a:lnTo>
                  <a:lnTo>
                    <a:pt x="0" y="39157"/>
                  </a:lnTo>
                  <a:lnTo>
                    <a:pt x="256" y="45722"/>
                  </a:lnTo>
                  <a:lnTo>
                    <a:pt x="4304" y="56780"/>
                  </a:lnTo>
                  <a:lnTo>
                    <a:pt x="7359" y="61705"/>
                  </a:lnTo>
                  <a:lnTo>
                    <a:pt x="16398" y="69058"/>
                  </a:lnTo>
                  <a:lnTo>
                    <a:pt x="21772" y="72007"/>
                  </a:lnTo>
                  <a:lnTo>
                    <a:pt x="27471" y="72561"/>
                  </a:lnTo>
                  <a:lnTo>
                    <a:pt x="39448" y="69415"/>
                  </a:lnTo>
                  <a:lnTo>
                    <a:pt x="48063" y="63313"/>
                  </a:lnTo>
                  <a:lnTo>
                    <a:pt x="51349" y="59710"/>
                  </a:lnTo>
                  <a:lnTo>
                    <a:pt x="54999" y="50062"/>
                  </a:lnTo>
                  <a:lnTo>
                    <a:pt x="55916" y="38719"/>
                  </a:lnTo>
                  <a:lnTo>
                    <a:pt x="50755" y="16071"/>
                  </a:lnTo>
                  <a:lnTo>
                    <a:pt x="45219" y="17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541"/>
            <p:cNvSpPr/>
            <p:nvPr>
              <p:custDataLst>
                <p:tags r:id="rId88"/>
              </p:custDataLst>
            </p:nvPr>
          </p:nvSpPr>
          <p:spPr>
            <a:xfrm>
              <a:off x="1816100" y="60833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12700" y="2979"/>
                  </a:lnTo>
                  <a:lnTo>
                    <a:pt x="11289" y="198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542"/>
            <p:cNvSpPr/>
            <p:nvPr>
              <p:custDataLst>
                <p:tags r:id="rId89"/>
              </p:custDataLst>
            </p:nvPr>
          </p:nvSpPr>
          <p:spPr>
            <a:xfrm>
              <a:off x="1720850" y="6140473"/>
              <a:ext cx="87366" cy="224299"/>
            </a:xfrm>
            <a:custGeom>
              <a:avLst/>
              <a:gdLst/>
              <a:ahLst/>
              <a:cxnLst/>
              <a:rect l="0" t="0" r="0" b="0"/>
              <a:pathLst>
                <a:path w="87366" h="224299">
                  <a:moveTo>
                    <a:pt x="57150" y="19027"/>
                  </a:moveTo>
                  <a:lnTo>
                    <a:pt x="57150" y="19027"/>
                  </a:lnTo>
                  <a:lnTo>
                    <a:pt x="57150" y="15656"/>
                  </a:lnTo>
                  <a:lnTo>
                    <a:pt x="59031" y="12120"/>
                  </a:lnTo>
                  <a:lnTo>
                    <a:pt x="66871" y="2956"/>
                  </a:lnTo>
                  <a:lnTo>
                    <a:pt x="67158" y="1963"/>
                  </a:lnTo>
                  <a:lnTo>
                    <a:pt x="66644" y="1301"/>
                  </a:lnTo>
                  <a:lnTo>
                    <a:pt x="63684" y="55"/>
                  </a:lnTo>
                  <a:lnTo>
                    <a:pt x="66926" y="0"/>
                  </a:lnTo>
                  <a:lnTo>
                    <a:pt x="70432" y="3750"/>
                  </a:lnTo>
                  <a:lnTo>
                    <a:pt x="78432" y="21026"/>
                  </a:lnTo>
                  <a:lnTo>
                    <a:pt x="84701" y="45411"/>
                  </a:lnTo>
                  <a:lnTo>
                    <a:pt x="87034" y="68619"/>
                  </a:lnTo>
                  <a:lnTo>
                    <a:pt x="87365" y="95395"/>
                  </a:lnTo>
                  <a:lnTo>
                    <a:pt x="85160" y="123759"/>
                  </a:lnTo>
                  <a:lnTo>
                    <a:pt x="79947" y="149065"/>
                  </a:lnTo>
                  <a:lnTo>
                    <a:pt x="72927" y="171366"/>
                  </a:lnTo>
                  <a:lnTo>
                    <a:pt x="61041" y="199083"/>
                  </a:lnTo>
                  <a:lnTo>
                    <a:pt x="48582" y="218897"/>
                  </a:lnTo>
                  <a:lnTo>
                    <a:pt x="40172" y="224275"/>
                  </a:lnTo>
                  <a:lnTo>
                    <a:pt x="35953" y="224298"/>
                  </a:lnTo>
                  <a:lnTo>
                    <a:pt x="27503" y="220560"/>
                  </a:lnTo>
                  <a:lnTo>
                    <a:pt x="11442" y="200410"/>
                  </a:lnTo>
                  <a:lnTo>
                    <a:pt x="5085" y="178193"/>
                  </a:lnTo>
                  <a:lnTo>
                    <a:pt x="0" y="139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543"/>
            <p:cNvSpPr/>
            <p:nvPr>
              <p:custDataLst>
                <p:tags r:id="rId90"/>
              </p:custDataLst>
            </p:nvPr>
          </p:nvSpPr>
          <p:spPr>
            <a:xfrm>
              <a:off x="1670050" y="6122282"/>
              <a:ext cx="70722" cy="87606"/>
            </a:xfrm>
            <a:custGeom>
              <a:avLst/>
              <a:gdLst/>
              <a:ahLst/>
              <a:cxnLst/>
              <a:rect l="0" t="0" r="0" b="0"/>
              <a:pathLst>
                <a:path w="70722" h="87606">
                  <a:moveTo>
                    <a:pt x="57150" y="5468"/>
                  </a:moveTo>
                  <a:lnTo>
                    <a:pt x="57150" y="5468"/>
                  </a:lnTo>
                  <a:lnTo>
                    <a:pt x="31402" y="441"/>
                  </a:lnTo>
                  <a:lnTo>
                    <a:pt x="25168" y="0"/>
                  </a:lnTo>
                  <a:lnTo>
                    <a:pt x="14478" y="3273"/>
                  </a:lnTo>
                  <a:lnTo>
                    <a:pt x="9652" y="6121"/>
                  </a:lnTo>
                  <a:lnTo>
                    <a:pt x="7140" y="9431"/>
                  </a:lnTo>
                  <a:lnTo>
                    <a:pt x="6171" y="13049"/>
                  </a:lnTo>
                  <a:lnTo>
                    <a:pt x="6231" y="16872"/>
                  </a:lnTo>
                  <a:lnTo>
                    <a:pt x="13823" y="26764"/>
                  </a:lnTo>
                  <a:lnTo>
                    <a:pt x="41693" y="50361"/>
                  </a:lnTo>
                  <a:lnTo>
                    <a:pt x="70099" y="75847"/>
                  </a:lnTo>
                  <a:lnTo>
                    <a:pt x="70721" y="78493"/>
                  </a:lnTo>
                  <a:lnTo>
                    <a:pt x="69725" y="80962"/>
                  </a:lnTo>
                  <a:lnTo>
                    <a:pt x="67650" y="83314"/>
                  </a:lnTo>
                  <a:lnTo>
                    <a:pt x="57819" y="85927"/>
                  </a:lnTo>
                  <a:lnTo>
                    <a:pt x="28511" y="87605"/>
                  </a:lnTo>
                  <a:lnTo>
                    <a:pt x="0" y="81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544"/>
            <p:cNvSpPr/>
            <p:nvPr>
              <p:custDataLst>
                <p:tags r:id="rId91"/>
              </p:custDataLst>
            </p:nvPr>
          </p:nvSpPr>
          <p:spPr>
            <a:xfrm>
              <a:off x="1619250" y="608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545"/>
            <p:cNvSpPr/>
            <p:nvPr>
              <p:custDataLst>
                <p:tags r:id="rId92"/>
              </p:custDataLst>
            </p:nvPr>
          </p:nvSpPr>
          <p:spPr>
            <a:xfrm>
              <a:off x="1501293" y="6130441"/>
              <a:ext cx="111608" cy="118615"/>
            </a:xfrm>
            <a:custGeom>
              <a:avLst/>
              <a:gdLst/>
              <a:ahLst/>
              <a:cxnLst/>
              <a:rect l="0" t="0" r="0" b="0"/>
              <a:pathLst>
                <a:path w="111608" h="118615">
                  <a:moveTo>
                    <a:pt x="29057" y="3659"/>
                  </a:moveTo>
                  <a:lnTo>
                    <a:pt x="29057" y="3659"/>
                  </a:lnTo>
                  <a:lnTo>
                    <a:pt x="22315" y="288"/>
                  </a:lnTo>
                  <a:lnTo>
                    <a:pt x="19623" y="0"/>
                  </a:lnTo>
                  <a:lnTo>
                    <a:pt x="14751" y="1563"/>
                  </a:lnTo>
                  <a:lnTo>
                    <a:pt x="8042" y="6408"/>
                  </a:lnTo>
                  <a:lnTo>
                    <a:pt x="7286" y="9020"/>
                  </a:lnTo>
                  <a:lnTo>
                    <a:pt x="8327" y="15684"/>
                  </a:lnTo>
                  <a:lnTo>
                    <a:pt x="23601" y="44388"/>
                  </a:lnTo>
                  <a:lnTo>
                    <a:pt x="33790" y="67938"/>
                  </a:lnTo>
                  <a:lnTo>
                    <a:pt x="40183" y="94437"/>
                  </a:lnTo>
                  <a:lnTo>
                    <a:pt x="37295" y="104212"/>
                  </a:lnTo>
                  <a:lnTo>
                    <a:pt x="34549" y="108794"/>
                  </a:lnTo>
                  <a:lnTo>
                    <a:pt x="25854" y="115767"/>
                  </a:lnTo>
                  <a:lnTo>
                    <a:pt x="20571" y="118614"/>
                  </a:lnTo>
                  <a:lnTo>
                    <a:pt x="15639" y="118395"/>
                  </a:lnTo>
                  <a:lnTo>
                    <a:pt x="10939" y="116134"/>
                  </a:lnTo>
                  <a:lnTo>
                    <a:pt x="6395" y="112509"/>
                  </a:lnTo>
                  <a:lnTo>
                    <a:pt x="1346" y="102836"/>
                  </a:lnTo>
                  <a:lnTo>
                    <a:pt x="0" y="97294"/>
                  </a:lnTo>
                  <a:lnTo>
                    <a:pt x="2267" y="85490"/>
                  </a:lnTo>
                  <a:lnTo>
                    <a:pt x="8684" y="73895"/>
                  </a:lnTo>
                  <a:lnTo>
                    <a:pt x="24902" y="59434"/>
                  </a:lnTo>
                  <a:lnTo>
                    <a:pt x="53427" y="43787"/>
                  </a:lnTo>
                  <a:lnTo>
                    <a:pt x="79654" y="33693"/>
                  </a:lnTo>
                  <a:lnTo>
                    <a:pt x="95476" y="30432"/>
                  </a:lnTo>
                  <a:lnTo>
                    <a:pt x="99442" y="31385"/>
                  </a:lnTo>
                  <a:lnTo>
                    <a:pt x="105730" y="36207"/>
                  </a:lnTo>
                  <a:lnTo>
                    <a:pt x="108995" y="44936"/>
                  </a:lnTo>
                  <a:lnTo>
                    <a:pt x="111091" y="71157"/>
                  </a:lnTo>
                  <a:lnTo>
                    <a:pt x="111577" y="96145"/>
                  </a:lnTo>
                  <a:lnTo>
                    <a:pt x="111607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546"/>
            <p:cNvSpPr/>
            <p:nvPr>
              <p:custDataLst>
                <p:tags r:id="rId93"/>
              </p:custDataLst>
            </p:nvPr>
          </p:nvSpPr>
          <p:spPr>
            <a:xfrm>
              <a:off x="1368056" y="6138140"/>
              <a:ext cx="83960" cy="79905"/>
            </a:xfrm>
            <a:custGeom>
              <a:avLst/>
              <a:gdLst/>
              <a:ahLst/>
              <a:cxnLst/>
              <a:rect l="0" t="0" r="0" b="0"/>
              <a:pathLst>
                <a:path w="83960" h="79905">
                  <a:moveTo>
                    <a:pt x="54344" y="27710"/>
                  </a:moveTo>
                  <a:lnTo>
                    <a:pt x="54344" y="27710"/>
                  </a:lnTo>
                  <a:lnTo>
                    <a:pt x="50973" y="20968"/>
                  </a:lnTo>
                  <a:lnTo>
                    <a:pt x="43674" y="15777"/>
                  </a:lnTo>
                  <a:lnTo>
                    <a:pt x="38764" y="13404"/>
                  </a:lnTo>
                  <a:lnTo>
                    <a:pt x="27664" y="12650"/>
                  </a:lnTo>
                  <a:lnTo>
                    <a:pt x="21741" y="13437"/>
                  </a:lnTo>
                  <a:lnTo>
                    <a:pt x="11396" y="19955"/>
                  </a:lnTo>
                  <a:lnTo>
                    <a:pt x="6662" y="24657"/>
                  </a:lnTo>
                  <a:lnTo>
                    <a:pt x="1402" y="37406"/>
                  </a:lnTo>
                  <a:lnTo>
                    <a:pt x="0" y="44758"/>
                  </a:lnTo>
                  <a:lnTo>
                    <a:pt x="2204" y="58569"/>
                  </a:lnTo>
                  <a:lnTo>
                    <a:pt x="4767" y="65216"/>
                  </a:lnTo>
                  <a:lnTo>
                    <a:pt x="13260" y="74483"/>
                  </a:lnTo>
                  <a:lnTo>
                    <a:pt x="18488" y="77942"/>
                  </a:lnTo>
                  <a:lnTo>
                    <a:pt x="33704" y="79904"/>
                  </a:lnTo>
                  <a:lnTo>
                    <a:pt x="50815" y="77719"/>
                  </a:lnTo>
                  <a:lnTo>
                    <a:pt x="65476" y="72043"/>
                  </a:lnTo>
                  <a:lnTo>
                    <a:pt x="75284" y="62936"/>
                  </a:lnTo>
                  <a:lnTo>
                    <a:pt x="78887" y="57544"/>
                  </a:lnTo>
                  <a:lnTo>
                    <a:pt x="83959" y="36471"/>
                  </a:lnTo>
                  <a:lnTo>
                    <a:pt x="79501" y="20550"/>
                  </a:lnTo>
                  <a:lnTo>
                    <a:pt x="75348" y="12353"/>
                  </a:lnTo>
                  <a:lnTo>
                    <a:pt x="70464" y="6889"/>
                  </a:lnTo>
                  <a:lnTo>
                    <a:pt x="59392" y="817"/>
                  </a:lnTo>
                  <a:lnTo>
                    <a:pt x="49297" y="0"/>
                  </a:lnTo>
                  <a:lnTo>
                    <a:pt x="35294" y="2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547"/>
            <p:cNvSpPr/>
            <p:nvPr>
              <p:custDataLst>
                <p:tags r:id="rId94"/>
              </p:custDataLst>
            </p:nvPr>
          </p:nvSpPr>
          <p:spPr>
            <a:xfrm>
              <a:off x="1238250" y="6111642"/>
              <a:ext cx="74290" cy="216109"/>
            </a:xfrm>
            <a:custGeom>
              <a:avLst/>
              <a:gdLst/>
              <a:ahLst/>
              <a:cxnLst/>
              <a:rect l="0" t="0" r="0" b="0"/>
              <a:pathLst>
                <a:path w="74290" h="216109">
                  <a:moveTo>
                    <a:pt x="0" y="54208"/>
                  </a:moveTo>
                  <a:lnTo>
                    <a:pt x="0" y="54208"/>
                  </a:lnTo>
                  <a:lnTo>
                    <a:pt x="0" y="80574"/>
                  </a:lnTo>
                  <a:lnTo>
                    <a:pt x="706" y="101910"/>
                  </a:lnTo>
                  <a:lnTo>
                    <a:pt x="3371" y="125503"/>
                  </a:lnTo>
                  <a:lnTo>
                    <a:pt x="5026" y="150100"/>
                  </a:lnTo>
                  <a:lnTo>
                    <a:pt x="5762" y="173027"/>
                  </a:lnTo>
                  <a:lnTo>
                    <a:pt x="6234" y="203111"/>
                  </a:lnTo>
                  <a:lnTo>
                    <a:pt x="6327" y="216108"/>
                  </a:lnTo>
                  <a:lnTo>
                    <a:pt x="4458" y="212241"/>
                  </a:lnTo>
                  <a:lnTo>
                    <a:pt x="1982" y="201351"/>
                  </a:lnTo>
                  <a:lnTo>
                    <a:pt x="881" y="182399"/>
                  </a:lnTo>
                  <a:lnTo>
                    <a:pt x="391" y="152339"/>
                  </a:lnTo>
                  <a:lnTo>
                    <a:pt x="261" y="134445"/>
                  </a:lnTo>
                  <a:lnTo>
                    <a:pt x="174" y="116166"/>
                  </a:lnTo>
                  <a:lnTo>
                    <a:pt x="116" y="97629"/>
                  </a:lnTo>
                  <a:lnTo>
                    <a:pt x="77" y="78923"/>
                  </a:lnTo>
                  <a:lnTo>
                    <a:pt x="2168" y="61512"/>
                  </a:lnTo>
                  <a:lnTo>
                    <a:pt x="5679" y="44966"/>
                  </a:lnTo>
                  <a:lnTo>
                    <a:pt x="15224" y="17645"/>
                  </a:lnTo>
                  <a:lnTo>
                    <a:pt x="26522" y="3150"/>
                  </a:lnTo>
                  <a:lnTo>
                    <a:pt x="31792" y="414"/>
                  </a:lnTo>
                  <a:lnTo>
                    <a:pt x="36717" y="0"/>
                  </a:lnTo>
                  <a:lnTo>
                    <a:pt x="41412" y="1137"/>
                  </a:lnTo>
                  <a:lnTo>
                    <a:pt x="58131" y="12848"/>
                  </a:lnTo>
                  <a:lnTo>
                    <a:pt x="66523" y="27594"/>
                  </a:lnTo>
                  <a:lnTo>
                    <a:pt x="73333" y="57612"/>
                  </a:lnTo>
                  <a:lnTo>
                    <a:pt x="74289" y="69177"/>
                  </a:lnTo>
                  <a:lnTo>
                    <a:pt x="69706" y="87672"/>
                  </a:lnTo>
                  <a:lnTo>
                    <a:pt x="52888" y="113421"/>
                  </a:lnTo>
                  <a:lnTo>
                    <a:pt x="48664" y="115556"/>
                  </a:lnTo>
                  <a:lnTo>
                    <a:pt x="44438" y="115567"/>
                  </a:lnTo>
                  <a:lnTo>
                    <a:pt x="40208" y="114165"/>
                  </a:lnTo>
                  <a:lnTo>
                    <a:pt x="33628" y="106961"/>
                  </a:lnTo>
                  <a:lnTo>
                    <a:pt x="25400" y="9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548"/>
            <p:cNvSpPr/>
            <p:nvPr>
              <p:custDataLst>
                <p:tags r:id="rId95"/>
              </p:custDataLst>
            </p:nvPr>
          </p:nvSpPr>
          <p:spPr>
            <a:xfrm>
              <a:off x="478942" y="5867759"/>
              <a:ext cx="1175543" cy="100327"/>
            </a:xfrm>
            <a:custGeom>
              <a:avLst/>
              <a:gdLst/>
              <a:ahLst/>
              <a:cxnLst/>
              <a:rect l="0" t="0" r="0" b="0"/>
              <a:pathLst>
                <a:path w="1175543" h="100327">
                  <a:moveTo>
                    <a:pt x="3658" y="25041"/>
                  </a:moveTo>
                  <a:lnTo>
                    <a:pt x="3658" y="25041"/>
                  </a:lnTo>
                  <a:lnTo>
                    <a:pt x="3658" y="28412"/>
                  </a:lnTo>
                  <a:lnTo>
                    <a:pt x="2953" y="29405"/>
                  </a:lnTo>
                  <a:lnTo>
                    <a:pt x="1777" y="30067"/>
                  </a:lnTo>
                  <a:lnTo>
                    <a:pt x="287" y="30508"/>
                  </a:lnTo>
                  <a:lnTo>
                    <a:pt x="0" y="30803"/>
                  </a:lnTo>
                  <a:lnTo>
                    <a:pt x="514" y="30999"/>
                  </a:lnTo>
                  <a:lnTo>
                    <a:pt x="29989" y="36835"/>
                  </a:lnTo>
                  <a:lnTo>
                    <a:pt x="60417" y="41926"/>
                  </a:lnTo>
                  <a:lnTo>
                    <a:pt x="90874" y="43449"/>
                  </a:lnTo>
                  <a:lnTo>
                    <a:pt x="116739" y="43806"/>
                  </a:lnTo>
                  <a:lnTo>
                    <a:pt x="144698" y="45846"/>
                  </a:lnTo>
                  <a:lnTo>
                    <a:pt x="174292" y="48398"/>
                  </a:lnTo>
                  <a:lnTo>
                    <a:pt x="190086" y="49079"/>
                  </a:lnTo>
                  <a:lnTo>
                    <a:pt x="206260" y="49533"/>
                  </a:lnTo>
                  <a:lnTo>
                    <a:pt x="222687" y="50541"/>
                  </a:lnTo>
                  <a:lnTo>
                    <a:pt x="239283" y="51918"/>
                  </a:lnTo>
                  <a:lnTo>
                    <a:pt x="255991" y="53543"/>
                  </a:lnTo>
                  <a:lnTo>
                    <a:pt x="274891" y="55331"/>
                  </a:lnTo>
                  <a:lnTo>
                    <a:pt x="295253" y="57229"/>
                  </a:lnTo>
                  <a:lnTo>
                    <a:pt x="316588" y="59199"/>
                  </a:lnTo>
                  <a:lnTo>
                    <a:pt x="337867" y="60513"/>
                  </a:lnTo>
                  <a:lnTo>
                    <a:pt x="359108" y="61390"/>
                  </a:lnTo>
                  <a:lnTo>
                    <a:pt x="380325" y="61973"/>
                  </a:lnTo>
                  <a:lnTo>
                    <a:pt x="401525" y="62362"/>
                  </a:lnTo>
                  <a:lnTo>
                    <a:pt x="422714" y="62622"/>
                  </a:lnTo>
                  <a:lnTo>
                    <a:pt x="443895" y="62795"/>
                  </a:lnTo>
                  <a:lnTo>
                    <a:pt x="467188" y="62205"/>
                  </a:lnTo>
                  <a:lnTo>
                    <a:pt x="491889" y="61105"/>
                  </a:lnTo>
                  <a:lnTo>
                    <a:pt x="517529" y="59667"/>
                  </a:lnTo>
                  <a:lnTo>
                    <a:pt x="543089" y="58003"/>
                  </a:lnTo>
                  <a:lnTo>
                    <a:pt x="568595" y="56188"/>
                  </a:lnTo>
                  <a:lnTo>
                    <a:pt x="594066" y="54272"/>
                  </a:lnTo>
                  <a:lnTo>
                    <a:pt x="619513" y="52995"/>
                  </a:lnTo>
                  <a:lnTo>
                    <a:pt x="644945" y="52144"/>
                  </a:lnTo>
                  <a:lnTo>
                    <a:pt x="670366" y="51576"/>
                  </a:lnTo>
                  <a:lnTo>
                    <a:pt x="695780" y="50492"/>
                  </a:lnTo>
                  <a:lnTo>
                    <a:pt x="721189" y="49064"/>
                  </a:lnTo>
                  <a:lnTo>
                    <a:pt x="746596" y="47406"/>
                  </a:lnTo>
                  <a:lnTo>
                    <a:pt x="770589" y="45595"/>
                  </a:lnTo>
                  <a:lnTo>
                    <a:pt x="793640" y="43683"/>
                  </a:lnTo>
                  <a:lnTo>
                    <a:pt x="816062" y="41702"/>
                  </a:lnTo>
                  <a:lnTo>
                    <a:pt x="838067" y="40382"/>
                  </a:lnTo>
                  <a:lnTo>
                    <a:pt x="859792" y="39501"/>
                  </a:lnTo>
                  <a:lnTo>
                    <a:pt x="881330" y="38914"/>
                  </a:lnTo>
                  <a:lnTo>
                    <a:pt x="902040" y="37818"/>
                  </a:lnTo>
                  <a:lnTo>
                    <a:pt x="922196" y="36381"/>
                  </a:lnTo>
                  <a:lnTo>
                    <a:pt x="941983" y="34717"/>
                  </a:lnTo>
                  <a:lnTo>
                    <a:pt x="960114" y="34314"/>
                  </a:lnTo>
                  <a:lnTo>
                    <a:pt x="977140" y="34750"/>
                  </a:lnTo>
                  <a:lnTo>
                    <a:pt x="1007817" y="37117"/>
                  </a:lnTo>
                  <a:lnTo>
                    <a:pt x="1033210" y="40521"/>
                  </a:lnTo>
                  <a:lnTo>
                    <a:pt x="1063968" y="43033"/>
                  </a:lnTo>
                  <a:lnTo>
                    <a:pt x="1093165" y="44588"/>
                  </a:lnTo>
                  <a:lnTo>
                    <a:pt x="1103684" y="47688"/>
                  </a:lnTo>
                  <a:lnTo>
                    <a:pt x="1105308" y="47194"/>
                  </a:lnTo>
                  <a:lnTo>
                    <a:pt x="1107916" y="44704"/>
                  </a:lnTo>
                  <a:lnTo>
                    <a:pt x="1108541" y="32551"/>
                  </a:lnTo>
                  <a:lnTo>
                    <a:pt x="1107851" y="58896"/>
                  </a:lnTo>
                  <a:lnTo>
                    <a:pt x="1103532" y="85612"/>
                  </a:lnTo>
                  <a:lnTo>
                    <a:pt x="1102286" y="100326"/>
                  </a:lnTo>
                  <a:lnTo>
                    <a:pt x="1100337" y="76635"/>
                  </a:lnTo>
                  <a:lnTo>
                    <a:pt x="1095304" y="50676"/>
                  </a:lnTo>
                  <a:lnTo>
                    <a:pt x="1090653" y="23363"/>
                  </a:lnTo>
                  <a:lnTo>
                    <a:pt x="1093218" y="8864"/>
                  </a:lnTo>
                  <a:lnTo>
                    <a:pt x="1095509" y="5790"/>
                  </a:lnTo>
                  <a:lnTo>
                    <a:pt x="1101818" y="2374"/>
                  </a:lnTo>
                  <a:lnTo>
                    <a:pt x="1128393" y="0"/>
                  </a:lnTo>
                  <a:lnTo>
                    <a:pt x="1146891" y="1628"/>
                  </a:lnTo>
                  <a:lnTo>
                    <a:pt x="1158756" y="5463"/>
                  </a:lnTo>
                  <a:lnTo>
                    <a:pt x="1168733" y="11871"/>
                  </a:lnTo>
                  <a:lnTo>
                    <a:pt x="1171958" y="16261"/>
                  </a:lnTo>
                  <a:lnTo>
                    <a:pt x="1175542" y="26783"/>
                  </a:lnTo>
                  <a:lnTo>
                    <a:pt x="1173371" y="40397"/>
                  </a:lnTo>
                  <a:lnTo>
                    <a:pt x="1160480" y="68761"/>
                  </a:lnTo>
                  <a:lnTo>
                    <a:pt x="1140308" y="948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SMARTInkShape-549"/>
          <p:cNvSpPr/>
          <p:nvPr>
            <p:custDataLst>
              <p:tags r:id="rId1"/>
            </p:custDataLst>
          </p:nvPr>
        </p:nvSpPr>
        <p:spPr>
          <a:xfrm>
            <a:off x="945669" y="5270500"/>
            <a:ext cx="111693" cy="117631"/>
          </a:xfrm>
          <a:custGeom>
            <a:avLst/>
            <a:gdLst/>
            <a:ahLst/>
            <a:cxnLst/>
            <a:rect l="0" t="0" r="0" b="0"/>
            <a:pathLst>
              <a:path w="111693" h="117631">
                <a:moveTo>
                  <a:pt x="57631" y="31750"/>
                </a:moveTo>
                <a:lnTo>
                  <a:pt x="57631" y="31750"/>
                </a:lnTo>
                <a:lnTo>
                  <a:pt x="54260" y="28379"/>
                </a:lnTo>
                <a:lnTo>
                  <a:pt x="50724" y="26724"/>
                </a:lnTo>
                <a:lnTo>
                  <a:pt x="39333" y="25662"/>
                </a:lnTo>
                <a:lnTo>
                  <a:pt x="31625" y="29279"/>
                </a:lnTo>
                <a:lnTo>
                  <a:pt x="23495" y="36296"/>
                </a:lnTo>
                <a:lnTo>
                  <a:pt x="10985" y="53558"/>
                </a:lnTo>
                <a:lnTo>
                  <a:pt x="457" y="78977"/>
                </a:lnTo>
                <a:lnTo>
                  <a:pt x="0" y="93662"/>
                </a:lnTo>
                <a:lnTo>
                  <a:pt x="4030" y="105363"/>
                </a:lnTo>
                <a:lnTo>
                  <a:pt x="7081" y="110458"/>
                </a:lnTo>
                <a:lnTo>
                  <a:pt x="13347" y="113856"/>
                </a:lnTo>
                <a:lnTo>
                  <a:pt x="31599" y="117630"/>
                </a:lnTo>
                <a:lnTo>
                  <a:pt x="51941" y="113663"/>
                </a:lnTo>
                <a:lnTo>
                  <a:pt x="79464" y="99530"/>
                </a:lnTo>
                <a:lnTo>
                  <a:pt x="104355" y="75791"/>
                </a:lnTo>
                <a:lnTo>
                  <a:pt x="110147" y="61437"/>
                </a:lnTo>
                <a:lnTo>
                  <a:pt x="111692" y="53658"/>
                </a:lnTo>
                <a:lnTo>
                  <a:pt x="109645" y="37488"/>
                </a:lnTo>
                <a:lnTo>
                  <a:pt x="104032" y="23011"/>
                </a:lnTo>
                <a:lnTo>
                  <a:pt x="96833" y="14225"/>
                </a:lnTo>
                <a:lnTo>
                  <a:pt x="85167" y="9850"/>
                </a:lnTo>
                <a:lnTo>
                  <a:pt x="51281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MARTInkShape-550"/>
          <p:cNvSpPr/>
          <p:nvPr>
            <p:custDataLst>
              <p:tags r:id="rId2"/>
            </p:custDataLst>
          </p:nvPr>
        </p:nvSpPr>
        <p:spPr>
          <a:xfrm>
            <a:off x="1713633" y="5276850"/>
            <a:ext cx="125716" cy="99771"/>
          </a:xfrm>
          <a:custGeom>
            <a:avLst/>
            <a:gdLst/>
            <a:ahLst/>
            <a:cxnLst/>
            <a:rect l="0" t="0" r="0" b="0"/>
            <a:pathLst>
              <a:path w="125716" h="99771">
                <a:moveTo>
                  <a:pt x="96117" y="19050"/>
                </a:moveTo>
                <a:lnTo>
                  <a:pt x="96117" y="19050"/>
                </a:lnTo>
                <a:lnTo>
                  <a:pt x="96117" y="15679"/>
                </a:lnTo>
                <a:lnTo>
                  <a:pt x="94236" y="12142"/>
                </a:lnTo>
                <a:lnTo>
                  <a:pt x="92746" y="10212"/>
                </a:lnTo>
                <a:lnTo>
                  <a:pt x="87328" y="8066"/>
                </a:lnTo>
                <a:lnTo>
                  <a:pt x="68981" y="6689"/>
                </a:lnTo>
                <a:lnTo>
                  <a:pt x="51153" y="9821"/>
                </a:lnTo>
                <a:lnTo>
                  <a:pt x="29094" y="21960"/>
                </a:lnTo>
                <a:lnTo>
                  <a:pt x="11426" y="42333"/>
                </a:lnTo>
                <a:lnTo>
                  <a:pt x="625" y="66244"/>
                </a:lnTo>
                <a:lnTo>
                  <a:pt x="0" y="73090"/>
                </a:lnTo>
                <a:lnTo>
                  <a:pt x="3069" y="84461"/>
                </a:lnTo>
                <a:lnTo>
                  <a:pt x="7979" y="88763"/>
                </a:lnTo>
                <a:lnTo>
                  <a:pt x="22843" y="95424"/>
                </a:lnTo>
                <a:lnTo>
                  <a:pt x="54416" y="99770"/>
                </a:lnTo>
                <a:lnTo>
                  <a:pt x="83839" y="97686"/>
                </a:lnTo>
                <a:lnTo>
                  <a:pt x="107061" y="89230"/>
                </a:lnTo>
                <a:lnTo>
                  <a:pt x="116974" y="77993"/>
                </a:lnTo>
                <a:lnTo>
                  <a:pt x="123025" y="63591"/>
                </a:lnTo>
                <a:lnTo>
                  <a:pt x="125715" y="47783"/>
                </a:lnTo>
                <a:lnTo>
                  <a:pt x="123148" y="33231"/>
                </a:lnTo>
                <a:lnTo>
                  <a:pt x="113769" y="15020"/>
                </a:lnTo>
                <a:lnTo>
                  <a:pt x="106079" y="6676"/>
                </a:lnTo>
                <a:lnTo>
                  <a:pt x="8976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SMARTInkShape-551"/>
          <p:cNvSpPr/>
          <p:nvPr>
            <p:custDataLst>
              <p:tags r:id="rId3"/>
            </p:custDataLst>
          </p:nvPr>
        </p:nvSpPr>
        <p:spPr>
          <a:xfrm>
            <a:off x="2542134" y="5284606"/>
            <a:ext cx="132202" cy="84868"/>
          </a:xfrm>
          <a:custGeom>
            <a:avLst/>
            <a:gdLst/>
            <a:ahLst/>
            <a:cxnLst/>
            <a:rect l="0" t="0" r="0" b="0"/>
            <a:pathLst>
              <a:path w="132202" h="84868">
                <a:moveTo>
                  <a:pt x="99466" y="17644"/>
                </a:moveTo>
                <a:lnTo>
                  <a:pt x="99466" y="17644"/>
                </a:lnTo>
                <a:lnTo>
                  <a:pt x="96095" y="10902"/>
                </a:lnTo>
                <a:lnTo>
                  <a:pt x="90677" y="5711"/>
                </a:lnTo>
                <a:lnTo>
                  <a:pt x="84271" y="1757"/>
                </a:lnTo>
                <a:lnTo>
                  <a:pt x="79072" y="0"/>
                </a:lnTo>
                <a:lnTo>
                  <a:pt x="62066" y="2381"/>
                </a:lnTo>
                <a:lnTo>
                  <a:pt x="42523" y="10927"/>
                </a:lnTo>
                <a:lnTo>
                  <a:pt x="19957" y="29138"/>
                </a:lnTo>
                <a:lnTo>
                  <a:pt x="2138" y="52407"/>
                </a:lnTo>
                <a:lnTo>
                  <a:pt x="9" y="59164"/>
                </a:lnTo>
                <a:lnTo>
                  <a:pt x="0" y="65079"/>
                </a:lnTo>
                <a:lnTo>
                  <a:pt x="1405" y="70434"/>
                </a:lnTo>
                <a:lnTo>
                  <a:pt x="5165" y="74710"/>
                </a:lnTo>
                <a:lnTo>
                  <a:pt x="16867" y="81342"/>
                </a:lnTo>
                <a:lnTo>
                  <a:pt x="37120" y="84759"/>
                </a:lnTo>
                <a:lnTo>
                  <a:pt x="61879" y="84867"/>
                </a:lnTo>
                <a:lnTo>
                  <a:pt x="86994" y="80212"/>
                </a:lnTo>
                <a:lnTo>
                  <a:pt x="114821" y="69657"/>
                </a:lnTo>
                <a:lnTo>
                  <a:pt x="125811" y="59811"/>
                </a:lnTo>
                <a:lnTo>
                  <a:pt x="129729" y="54222"/>
                </a:lnTo>
                <a:lnTo>
                  <a:pt x="132201" y="42367"/>
                </a:lnTo>
                <a:lnTo>
                  <a:pt x="131873" y="36242"/>
                </a:lnTo>
                <a:lnTo>
                  <a:pt x="127745" y="25675"/>
                </a:lnTo>
                <a:lnTo>
                  <a:pt x="124669" y="20881"/>
                </a:lnTo>
                <a:lnTo>
                  <a:pt x="113724" y="13674"/>
                </a:lnTo>
                <a:lnTo>
                  <a:pt x="93578" y="7530"/>
                </a:lnTo>
                <a:lnTo>
                  <a:pt x="74066" y="49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SMARTInkShape-552"/>
          <p:cNvSpPr/>
          <p:nvPr>
            <p:custDataLst>
              <p:tags r:id="rId4"/>
            </p:custDataLst>
          </p:nvPr>
        </p:nvSpPr>
        <p:spPr>
          <a:xfrm>
            <a:off x="3231851" y="5262315"/>
            <a:ext cx="135225" cy="109804"/>
          </a:xfrm>
          <a:custGeom>
            <a:avLst/>
            <a:gdLst/>
            <a:ahLst/>
            <a:cxnLst/>
            <a:rect l="0" t="0" r="0" b="0"/>
            <a:pathLst>
              <a:path w="135225" h="109804">
                <a:moveTo>
                  <a:pt x="89199" y="33585"/>
                </a:moveTo>
                <a:lnTo>
                  <a:pt x="89199" y="33585"/>
                </a:lnTo>
                <a:lnTo>
                  <a:pt x="80361" y="19280"/>
                </a:lnTo>
                <a:lnTo>
                  <a:pt x="74453" y="16643"/>
                </a:lnTo>
                <a:lnTo>
                  <a:pt x="70901" y="15941"/>
                </a:lnTo>
                <a:lnTo>
                  <a:pt x="55791" y="18322"/>
                </a:lnTo>
                <a:lnTo>
                  <a:pt x="34536" y="26868"/>
                </a:lnTo>
                <a:lnTo>
                  <a:pt x="13736" y="45078"/>
                </a:lnTo>
                <a:lnTo>
                  <a:pt x="909" y="68349"/>
                </a:lnTo>
                <a:lnTo>
                  <a:pt x="0" y="75810"/>
                </a:lnTo>
                <a:lnTo>
                  <a:pt x="2753" y="89746"/>
                </a:lnTo>
                <a:lnTo>
                  <a:pt x="12444" y="101114"/>
                </a:lnTo>
                <a:lnTo>
                  <a:pt x="18979" y="106121"/>
                </a:lnTo>
                <a:lnTo>
                  <a:pt x="35648" y="109803"/>
                </a:lnTo>
                <a:lnTo>
                  <a:pt x="64865" y="107908"/>
                </a:lnTo>
                <a:lnTo>
                  <a:pt x="92102" y="100997"/>
                </a:lnTo>
                <a:lnTo>
                  <a:pt x="111696" y="90013"/>
                </a:lnTo>
                <a:lnTo>
                  <a:pt x="121070" y="81242"/>
                </a:lnTo>
                <a:lnTo>
                  <a:pt x="130314" y="63698"/>
                </a:lnTo>
                <a:lnTo>
                  <a:pt x="135224" y="48850"/>
                </a:lnTo>
                <a:lnTo>
                  <a:pt x="134114" y="34725"/>
                </a:lnTo>
                <a:lnTo>
                  <a:pt x="128917" y="22097"/>
                </a:lnTo>
                <a:lnTo>
                  <a:pt x="121903" y="11781"/>
                </a:lnTo>
                <a:lnTo>
                  <a:pt x="112201" y="4374"/>
                </a:lnTo>
                <a:lnTo>
                  <a:pt x="106650" y="1411"/>
                </a:lnTo>
                <a:lnTo>
                  <a:pt x="92957" y="0"/>
                </a:lnTo>
                <a:lnTo>
                  <a:pt x="70149" y="18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SMARTInkShape-553"/>
          <p:cNvSpPr/>
          <p:nvPr>
            <p:custDataLst>
              <p:tags r:id="rId5"/>
            </p:custDataLst>
          </p:nvPr>
        </p:nvSpPr>
        <p:spPr>
          <a:xfrm>
            <a:off x="3936948" y="5278411"/>
            <a:ext cx="142185" cy="107585"/>
          </a:xfrm>
          <a:custGeom>
            <a:avLst/>
            <a:gdLst/>
            <a:ahLst/>
            <a:cxnLst/>
            <a:rect l="0" t="0" r="0" b="0"/>
            <a:pathLst>
              <a:path w="142185" h="107585">
                <a:moveTo>
                  <a:pt x="88952" y="30189"/>
                </a:moveTo>
                <a:lnTo>
                  <a:pt x="88952" y="30189"/>
                </a:lnTo>
                <a:lnTo>
                  <a:pt x="88247" y="9233"/>
                </a:lnTo>
                <a:lnTo>
                  <a:pt x="85581" y="3706"/>
                </a:lnTo>
                <a:lnTo>
                  <a:pt x="83177" y="1950"/>
                </a:lnTo>
                <a:lnTo>
                  <a:pt x="76743" y="0"/>
                </a:lnTo>
                <a:lnTo>
                  <a:pt x="61816" y="2272"/>
                </a:lnTo>
                <a:lnTo>
                  <a:pt x="33445" y="15136"/>
                </a:lnTo>
                <a:lnTo>
                  <a:pt x="13945" y="32079"/>
                </a:lnTo>
                <a:lnTo>
                  <a:pt x="3639" y="46786"/>
                </a:lnTo>
                <a:lnTo>
                  <a:pt x="0" y="60848"/>
                </a:lnTo>
                <a:lnTo>
                  <a:pt x="17" y="67562"/>
                </a:lnTo>
                <a:lnTo>
                  <a:pt x="3799" y="78784"/>
                </a:lnTo>
                <a:lnTo>
                  <a:pt x="6784" y="83752"/>
                </a:lnTo>
                <a:lnTo>
                  <a:pt x="27839" y="97486"/>
                </a:lnTo>
                <a:lnTo>
                  <a:pt x="48385" y="104314"/>
                </a:lnTo>
                <a:lnTo>
                  <a:pt x="70217" y="107584"/>
                </a:lnTo>
                <a:lnTo>
                  <a:pt x="97669" y="101490"/>
                </a:lnTo>
                <a:lnTo>
                  <a:pt x="126265" y="86789"/>
                </a:lnTo>
                <a:lnTo>
                  <a:pt x="132877" y="82739"/>
                </a:lnTo>
                <a:lnTo>
                  <a:pt x="137285" y="77923"/>
                </a:lnTo>
                <a:lnTo>
                  <a:pt x="142184" y="66926"/>
                </a:lnTo>
                <a:lnTo>
                  <a:pt x="141570" y="45464"/>
                </a:lnTo>
                <a:lnTo>
                  <a:pt x="134915" y="31334"/>
                </a:lnTo>
                <a:lnTo>
                  <a:pt x="121150" y="15241"/>
                </a:lnTo>
                <a:lnTo>
                  <a:pt x="116768" y="11757"/>
                </a:lnTo>
                <a:lnTo>
                  <a:pt x="111729" y="10140"/>
                </a:lnTo>
                <a:lnTo>
                  <a:pt x="88952" y="111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SMARTInkShape-554"/>
          <p:cNvSpPr/>
          <p:nvPr>
            <p:custDataLst>
              <p:tags r:id="rId6"/>
            </p:custDataLst>
          </p:nvPr>
        </p:nvSpPr>
        <p:spPr>
          <a:xfrm>
            <a:off x="4677425" y="5272143"/>
            <a:ext cx="131600" cy="95304"/>
          </a:xfrm>
          <a:custGeom>
            <a:avLst/>
            <a:gdLst/>
            <a:ahLst/>
            <a:cxnLst/>
            <a:rect l="0" t="0" r="0" b="0"/>
            <a:pathLst>
              <a:path w="131600" h="95304">
                <a:moveTo>
                  <a:pt x="91425" y="17407"/>
                </a:moveTo>
                <a:lnTo>
                  <a:pt x="91425" y="17407"/>
                </a:lnTo>
                <a:lnTo>
                  <a:pt x="91425" y="10665"/>
                </a:lnTo>
                <a:lnTo>
                  <a:pt x="90014" y="7973"/>
                </a:lnTo>
                <a:lnTo>
                  <a:pt x="84683" y="3101"/>
                </a:lnTo>
                <a:lnTo>
                  <a:pt x="75728" y="465"/>
                </a:lnTo>
                <a:lnTo>
                  <a:pt x="63988" y="0"/>
                </a:lnTo>
                <a:lnTo>
                  <a:pt x="42216" y="4410"/>
                </a:lnTo>
                <a:lnTo>
                  <a:pt x="22047" y="15045"/>
                </a:lnTo>
                <a:lnTo>
                  <a:pt x="9085" y="25530"/>
                </a:lnTo>
                <a:lnTo>
                  <a:pt x="1912" y="39126"/>
                </a:lnTo>
                <a:lnTo>
                  <a:pt x="0" y="46703"/>
                </a:lnTo>
                <a:lnTo>
                  <a:pt x="1638" y="60766"/>
                </a:lnTo>
                <a:lnTo>
                  <a:pt x="4050" y="67480"/>
                </a:lnTo>
                <a:lnTo>
                  <a:pt x="14257" y="78702"/>
                </a:lnTo>
                <a:lnTo>
                  <a:pt x="29612" y="87688"/>
                </a:lnTo>
                <a:lnTo>
                  <a:pt x="60645" y="95303"/>
                </a:lnTo>
                <a:lnTo>
                  <a:pt x="79392" y="94831"/>
                </a:lnTo>
                <a:lnTo>
                  <a:pt x="105812" y="83857"/>
                </a:lnTo>
                <a:lnTo>
                  <a:pt x="117340" y="73045"/>
                </a:lnTo>
                <a:lnTo>
                  <a:pt x="130489" y="48859"/>
                </a:lnTo>
                <a:lnTo>
                  <a:pt x="131599" y="34442"/>
                </a:lnTo>
                <a:lnTo>
                  <a:pt x="130908" y="26648"/>
                </a:lnTo>
                <a:lnTo>
                  <a:pt x="128330" y="20745"/>
                </a:lnTo>
                <a:lnTo>
                  <a:pt x="119822" y="12305"/>
                </a:lnTo>
                <a:lnTo>
                  <a:pt x="108984" y="8084"/>
                </a:lnTo>
                <a:lnTo>
                  <a:pt x="91425" y="470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SMARTInkShape-555"/>
          <p:cNvSpPr/>
          <p:nvPr>
            <p:custDataLst>
              <p:tags r:id="rId7"/>
            </p:custDataLst>
          </p:nvPr>
        </p:nvSpPr>
        <p:spPr>
          <a:xfrm>
            <a:off x="5259665" y="5270500"/>
            <a:ext cx="145151" cy="98626"/>
          </a:xfrm>
          <a:custGeom>
            <a:avLst/>
            <a:gdLst/>
            <a:ahLst/>
            <a:cxnLst/>
            <a:rect l="0" t="0" r="0" b="0"/>
            <a:pathLst>
              <a:path w="145151" h="98626">
                <a:moveTo>
                  <a:pt x="99735" y="19050"/>
                </a:moveTo>
                <a:lnTo>
                  <a:pt x="99735" y="19050"/>
                </a:lnTo>
                <a:lnTo>
                  <a:pt x="99735" y="12308"/>
                </a:lnTo>
                <a:lnTo>
                  <a:pt x="98323" y="9616"/>
                </a:lnTo>
                <a:lnTo>
                  <a:pt x="92993" y="4744"/>
                </a:lnTo>
                <a:lnTo>
                  <a:pt x="85920" y="2108"/>
                </a:lnTo>
                <a:lnTo>
                  <a:pt x="82059" y="1405"/>
                </a:lnTo>
                <a:lnTo>
                  <a:pt x="66511" y="3787"/>
                </a:lnTo>
                <a:lnTo>
                  <a:pt x="41756" y="12333"/>
                </a:lnTo>
                <a:lnTo>
                  <a:pt x="18821" y="30544"/>
                </a:lnTo>
                <a:lnTo>
                  <a:pt x="1991" y="53813"/>
                </a:lnTo>
                <a:lnTo>
                  <a:pt x="0" y="61981"/>
                </a:lnTo>
                <a:lnTo>
                  <a:pt x="1550" y="78582"/>
                </a:lnTo>
                <a:lnTo>
                  <a:pt x="6762" y="84844"/>
                </a:lnTo>
                <a:lnTo>
                  <a:pt x="23842" y="93683"/>
                </a:lnTo>
                <a:lnTo>
                  <a:pt x="47424" y="98081"/>
                </a:lnTo>
                <a:lnTo>
                  <a:pt x="73664" y="98625"/>
                </a:lnTo>
                <a:lnTo>
                  <a:pt x="99437" y="94162"/>
                </a:lnTo>
                <a:lnTo>
                  <a:pt x="127634" y="80347"/>
                </a:lnTo>
                <a:lnTo>
                  <a:pt x="138711" y="68871"/>
                </a:lnTo>
                <a:lnTo>
                  <a:pt x="142653" y="62847"/>
                </a:lnTo>
                <a:lnTo>
                  <a:pt x="145150" y="48628"/>
                </a:lnTo>
                <a:lnTo>
                  <a:pt x="144828" y="40885"/>
                </a:lnTo>
                <a:lnTo>
                  <a:pt x="138826" y="26638"/>
                </a:lnTo>
                <a:lnTo>
                  <a:pt x="125428" y="10479"/>
                </a:lnTo>
                <a:lnTo>
                  <a:pt x="121097" y="6986"/>
                </a:lnTo>
                <a:lnTo>
                  <a:pt x="110641" y="3105"/>
                </a:lnTo>
                <a:lnTo>
                  <a:pt x="93385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SMARTInkShape-556"/>
          <p:cNvSpPr/>
          <p:nvPr>
            <p:custDataLst>
              <p:tags r:id="rId8"/>
            </p:custDataLst>
          </p:nvPr>
        </p:nvSpPr>
        <p:spPr>
          <a:xfrm>
            <a:off x="5831574" y="5257800"/>
            <a:ext cx="140390" cy="122107"/>
          </a:xfrm>
          <a:custGeom>
            <a:avLst/>
            <a:gdLst/>
            <a:ahLst/>
            <a:cxnLst/>
            <a:rect l="0" t="0" r="0" b="0"/>
            <a:pathLst>
              <a:path w="140390" h="122107">
                <a:moveTo>
                  <a:pt x="92976" y="25400"/>
                </a:moveTo>
                <a:lnTo>
                  <a:pt x="92976" y="25400"/>
                </a:lnTo>
                <a:lnTo>
                  <a:pt x="87201" y="20330"/>
                </a:lnTo>
                <a:lnTo>
                  <a:pt x="80766" y="16562"/>
                </a:lnTo>
                <a:lnTo>
                  <a:pt x="65840" y="13844"/>
                </a:lnTo>
                <a:lnTo>
                  <a:pt x="44641" y="19781"/>
                </a:lnTo>
                <a:lnTo>
                  <a:pt x="20485" y="37219"/>
                </a:lnTo>
                <a:lnTo>
                  <a:pt x="2196" y="63631"/>
                </a:lnTo>
                <a:lnTo>
                  <a:pt x="0" y="72760"/>
                </a:lnTo>
                <a:lnTo>
                  <a:pt x="1324" y="90428"/>
                </a:lnTo>
                <a:lnTo>
                  <a:pt x="5064" y="97679"/>
                </a:lnTo>
                <a:lnTo>
                  <a:pt x="16745" y="109500"/>
                </a:lnTo>
                <a:lnTo>
                  <a:pt x="36988" y="117576"/>
                </a:lnTo>
                <a:lnTo>
                  <a:pt x="61037" y="122106"/>
                </a:lnTo>
                <a:lnTo>
                  <a:pt x="83485" y="121767"/>
                </a:lnTo>
                <a:lnTo>
                  <a:pt x="103339" y="115501"/>
                </a:lnTo>
                <a:lnTo>
                  <a:pt x="120159" y="104956"/>
                </a:lnTo>
                <a:lnTo>
                  <a:pt x="132339" y="90862"/>
                </a:lnTo>
                <a:lnTo>
                  <a:pt x="138693" y="73309"/>
                </a:lnTo>
                <a:lnTo>
                  <a:pt x="140389" y="45475"/>
                </a:lnTo>
                <a:lnTo>
                  <a:pt x="136626" y="28677"/>
                </a:lnTo>
                <a:lnTo>
                  <a:pt x="127898" y="14157"/>
                </a:lnTo>
                <a:lnTo>
                  <a:pt x="121902" y="9438"/>
                </a:lnTo>
                <a:lnTo>
                  <a:pt x="9297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SMARTInkShape-557"/>
          <p:cNvSpPr/>
          <p:nvPr>
            <p:custDataLst>
              <p:tags r:id="rId9"/>
            </p:custDataLst>
          </p:nvPr>
        </p:nvSpPr>
        <p:spPr>
          <a:xfrm>
            <a:off x="894785" y="4646766"/>
            <a:ext cx="113357" cy="107300"/>
          </a:xfrm>
          <a:custGeom>
            <a:avLst/>
            <a:gdLst/>
            <a:ahLst/>
            <a:cxnLst/>
            <a:rect l="0" t="0" r="0" b="0"/>
            <a:pathLst>
              <a:path w="113357" h="107300">
                <a:moveTo>
                  <a:pt x="57715" y="14134"/>
                </a:moveTo>
                <a:lnTo>
                  <a:pt x="57715" y="14134"/>
                </a:lnTo>
                <a:lnTo>
                  <a:pt x="51234" y="14839"/>
                </a:lnTo>
                <a:lnTo>
                  <a:pt x="31035" y="22923"/>
                </a:lnTo>
                <a:lnTo>
                  <a:pt x="25112" y="26343"/>
                </a:lnTo>
                <a:lnTo>
                  <a:pt x="10033" y="44641"/>
                </a:lnTo>
                <a:lnTo>
                  <a:pt x="0" y="67937"/>
                </a:lnTo>
                <a:lnTo>
                  <a:pt x="549" y="82496"/>
                </a:lnTo>
                <a:lnTo>
                  <a:pt x="2671" y="89342"/>
                </a:lnTo>
                <a:lnTo>
                  <a:pt x="10673" y="98830"/>
                </a:lnTo>
                <a:lnTo>
                  <a:pt x="15770" y="102348"/>
                </a:lnTo>
                <a:lnTo>
                  <a:pt x="39799" y="107299"/>
                </a:lnTo>
                <a:lnTo>
                  <a:pt x="65891" y="105395"/>
                </a:lnTo>
                <a:lnTo>
                  <a:pt x="88124" y="96992"/>
                </a:lnTo>
                <a:lnTo>
                  <a:pt x="97806" y="85767"/>
                </a:lnTo>
                <a:lnTo>
                  <a:pt x="109771" y="55565"/>
                </a:lnTo>
                <a:lnTo>
                  <a:pt x="113356" y="34171"/>
                </a:lnTo>
                <a:lnTo>
                  <a:pt x="110431" y="20922"/>
                </a:lnTo>
                <a:lnTo>
                  <a:pt x="107676" y="14426"/>
                </a:lnTo>
                <a:lnTo>
                  <a:pt x="98970" y="5327"/>
                </a:lnTo>
                <a:lnTo>
                  <a:pt x="93685" y="1912"/>
                </a:lnTo>
                <a:lnTo>
                  <a:pt x="82168" y="0"/>
                </a:lnTo>
                <a:lnTo>
                  <a:pt x="64065" y="143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SMARTInkShape-558"/>
          <p:cNvSpPr/>
          <p:nvPr>
            <p:custDataLst>
              <p:tags r:id="rId10"/>
            </p:custDataLst>
          </p:nvPr>
        </p:nvSpPr>
        <p:spPr>
          <a:xfrm>
            <a:off x="1778263" y="4614372"/>
            <a:ext cx="111504" cy="101519"/>
          </a:xfrm>
          <a:custGeom>
            <a:avLst/>
            <a:gdLst/>
            <a:ahLst/>
            <a:cxnLst/>
            <a:rect l="0" t="0" r="0" b="0"/>
            <a:pathLst>
              <a:path w="111504" h="101519">
                <a:moveTo>
                  <a:pt x="63237" y="14778"/>
                </a:moveTo>
                <a:lnTo>
                  <a:pt x="63237" y="14778"/>
                </a:lnTo>
                <a:lnTo>
                  <a:pt x="53098" y="10414"/>
                </a:lnTo>
                <a:lnTo>
                  <a:pt x="45561" y="9311"/>
                </a:lnTo>
                <a:lnTo>
                  <a:pt x="35625" y="12583"/>
                </a:lnTo>
                <a:lnTo>
                  <a:pt x="24154" y="20152"/>
                </a:lnTo>
                <a:lnTo>
                  <a:pt x="12000" y="32924"/>
                </a:lnTo>
                <a:lnTo>
                  <a:pt x="0" y="59352"/>
                </a:lnTo>
                <a:lnTo>
                  <a:pt x="89" y="75511"/>
                </a:lnTo>
                <a:lnTo>
                  <a:pt x="2088" y="82783"/>
                </a:lnTo>
                <a:lnTo>
                  <a:pt x="6244" y="88337"/>
                </a:lnTo>
                <a:lnTo>
                  <a:pt x="18386" y="96389"/>
                </a:lnTo>
                <a:lnTo>
                  <a:pt x="44460" y="101518"/>
                </a:lnTo>
                <a:lnTo>
                  <a:pt x="71157" y="99667"/>
                </a:lnTo>
                <a:lnTo>
                  <a:pt x="84631" y="94605"/>
                </a:lnTo>
                <a:lnTo>
                  <a:pt x="95323" y="86945"/>
                </a:lnTo>
                <a:lnTo>
                  <a:pt x="104779" y="76485"/>
                </a:lnTo>
                <a:lnTo>
                  <a:pt x="109923" y="64781"/>
                </a:lnTo>
                <a:lnTo>
                  <a:pt x="111503" y="51113"/>
                </a:lnTo>
                <a:lnTo>
                  <a:pt x="109853" y="33278"/>
                </a:lnTo>
                <a:lnTo>
                  <a:pt x="103006" y="17356"/>
                </a:lnTo>
                <a:lnTo>
                  <a:pt x="98216" y="10146"/>
                </a:lnTo>
                <a:lnTo>
                  <a:pt x="92201" y="5340"/>
                </a:lnTo>
                <a:lnTo>
                  <a:pt x="77991" y="0"/>
                </a:lnTo>
                <a:lnTo>
                  <a:pt x="62269" y="1390"/>
                </a:lnTo>
                <a:lnTo>
                  <a:pt x="37837" y="842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SMARTInkShape-559"/>
          <p:cNvSpPr/>
          <p:nvPr>
            <p:custDataLst>
              <p:tags r:id="rId11"/>
            </p:custDataLst>
          </p:nvPr>
        </p:nvSpPr>
        <p:spPr>
          <a:xfrm>
            <a:off x="2569995" y="4620151"/>
            <a:ext cx="125598" cy="107283"/>
          </a:xfrm>
          <a:custGeom>
            <a:avLst/>
            <a:gdLst/>
            <a:ahLst/>
            <a:cxnLst/>
            <a:rect l="0" t="0" r="0" b="0"/>
            <a:pathLst>
              <a:path w="125598" h="107283">
                <a:moveTo>
                  <a:pt x="90655" y="8999"/>
                </a:moveTo>
                <a:lnTo>
                  <a:pt x="90655" y="8999"/>
                </a:lnTo>
                <a:lnTo>
                  <a:pt x="83913" y="5628"/>
                </a:lnTo>
                <a:lnTo>
                  <a:pt x="69607" y="3532"/>
                </a:lnTo>
                <a:lnTo>
                  <a:pt x="51963" y="6281"/>
                </a:lnTo>
                <a:lnTo>
                  <a:pt x="29959" y="14935"/>
                </a:lnTo>
                <a:lnTo>
                  <a:pt x="17583" y="26219"/>
                </a:lnTo>
                <a:lnTo>
                  <a:pt x="8084" y="40641"/>
                </a:lnTo>
                <a:lnTo>
                  <a:pt x="1510" y="56458"/>
                </a:lnTo>
                <a:lnTo>
                  <a:pt x="0" y="72896"/>
                </a:lnTo>
                <a:lnTo>
                  <a:pt x="585" y="81230"/>
                </a:lnTo>
                <a:lnTo>
                  <a:pt x="3797" y="88197"/>
                </a:lnTo>
                <a:lnTo>
                  <a:pt x="14892" y="99702"/>
                </a:lnTo>
                <a:lnTo>
                  <a:pt x="31113" y="105756"/>
                </a:lnTo>
                <a:lnTo>
                  <a:pt x="61959" y="107282"/>
                </a:lnTo>
                <a:lnTo>
                  <a:pt x="83546" y="103480"/>
                </a:lnTo>
                <a:lnTo>
                  <a:pt x="100196" y="94735"/>
                </a:lnTo>
                <a:lnTo>
                  <a:pt x="118098" y="77912"/>
                </a:lnTo>
                <a:lnTo>
                  <a:pt x="124019" y="63851"/>
                </a:lnTo>
                <a:lnTo>
                  <a:pt x="125597" y="56150"/>
                </a:lnTo>
                <a:lnTo>
                  <a:pt x="123589" y="40068"/>
                </a:lnTo>
                <a:lnTo>
                  <a:pt x="110801" y="10119"/>
                </a:lnTo>
                <a:lnTo>
                  <a:pt x="105497" y="5512"/>
                </a:lnTo>
                <a:lnTo>
                  <a:pt x="92077" y="394"/>
                </a:lnTo>
                <a:lnTo>
                  <a:pt x="78587" y="0"/>
                </a:lnTo>
                <a:lnTo>
                  <a:pt x="58905" y="26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SMARTInkShape-560"/>
          <p:cNvSpPr/>
          <p:nvPr>
            <p:custDataLst>
              <p:tags r:id="rId12"/>
            </p:custDataLst>
          </p:nvPr>
        </p:nvSpPr>
        <p:spPr>
          <a:xfrm>
            <a:off x="3289139" y="4616093"/>
            <a:ext cx="109286" cy="117823"/>
          </a:xfrm>
          <a:custGeom>
            <a:avLst/>
            <a:gdLst/>
            <a:ahLst/>
            <a:cxnLst/>
            <a:rect l="0" t="0" r="0" b="0"/>
            <a:pathLst>
              <a:path w="109286" h="117823">
                <a:moveTo>
                  <a:pt x="82711" y="19407"/>
                </a:moveTo>
                <a:lnTo>
                  <a:pt x="82711" y="19407"/>
                </a:lnTo>
                <a:lnTo>
                  <a:pt x="56196" y="19407"/>
                </a:lnTo>
                <a:lnTo>
                  <a:pt x="37931" y="26149"/>
                </a:lnTo>
                <a:lnTo>
                  <a:pt x="19113" y="40455"/>
                </a:lnTo>
                <a:lnTo>
                  <a:pt x="3503" y="64841"/>
                </a:lnTo>
                <a:lnTo>
                  <a:pt x="0" y="84285"/>
                </a:lnTo>
                <a:lnTo>
                  <a:pt x="54" y="94409"/>
                </a:lnTo>
                <a:lnTo>
                  <a:pt x="2912" y="101864"/>
                </a:lnTo>
                <a:lnTo>
                  <a:pt x="7640" y="107539"/>
                </a:lnTo>
                <a:lnTo>
                  <a:pt x="13613" y="112028"/>
                </a:lnTo>
                <a:lnTo>
                  <a:pt x="29658" y="117017"/>
                </a:lnTo>
                <a:lnTo>
                  <a:pt x="48549" y="117822"/>
                </a:lnTo>
                <a:lnTo>
                  <a:pt x="68704" y="113476"/>
                </a:lnTo>
                <a:lnTo>
                  <a:pt x="85658" y="103079"/>
                </a:lnTo>
                <a:lnTo>
                  <a:pt x="98837" y="89050"/>
                </a:lnTo>
                <a:lnTo>
                  <a:pt x="107047" y="73408"/>
                </a:lnTo>
                <a:lnTo>
                  <a:pt x="109285" y="57048"/>
                </a:lnTo>
                <a:lnTo>
                  <a:pt x="104696" y="30089"/>
                </a:lnTo>
                <a:lnTo>
                  <a:pt x="93874" y="2859"/>
                </a:lnTo>
                <a:lnTo>
                  <a:pt x="89447" y="614"/>
                </a:lnTo>
                <a:lnTo>
                  <a:pt x="77003" y="0"/>
                </a:lnTo>
                <a:lnTo>
                  <a:pt x="71145" y="2236"/>
                </a:lnTo>
                <a:lnTo>
                  <a:pt x="50961" y="1940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SMARTInkShape-561"/>
          <p:cNvSpPr/>
          <p:nvPr>
            <p:custDataLst>
              <p:tags r:id="rId13"/>
            </p:custDataLst>
          </p:nvPr>
        </p:nvSpPr>
        <p:spPr>
          <a:xfrm>
            <a:off x="4024890" y="4624725"/>
            <a:ext cx="121020" cy="102543"/>
          </a:xfrm>
          <a:custGeom>
            <a:avLst/>
            <a:gdLst/>
            <a:ahLst/>
            <a:cxnLst/>
            <a:rect l="0" t="0" r="0" b="0"/>
            <a:pathLst>
              <a:path w="121020" h="102543">
                <a:moveTo>
                  <a:pt x="83560" y="17125"/>
                </a:moveTo>
                <a:lnTo>
                  <a:pt x="83560" y="17125"/>
                </a:lnTo>
                <a:lnTo>
                  <a:pt x="74722" y="2819"/>
                </a:lnTo>
                <a:lnTo>
                  <a:pt x="72023" y="1943"/>
                </a:lnTo>
                <a:lnTo>
                  <a:pt x="46780" y="7330"/>
                </a:lnTo>
                <a:lnTo>
                  <a:pt x="33347" y="16770"/>
                </a:lnTo>
                <a:lnTo>
                  <a:pt x="15765" y="37951"/>
                </a:lnTo>
                <a:lnTo>
                  <a:pt x="3501" y="63983"/>
                </a:lnTo>
                <a:lnTo>
                  <a:pt x="0" y="81695"/>
                </a:lnTo>
                <a:lnTo>
                  <a:pt x="3148" y="94271"/>
                </a:lnTo>
                <a:lnTo>
                  <a:pt x="8080" y="98189"/>
                </a:lnTo>
                <a:lnTo>
                  <a:pt x="22967" y="102542"/>
                </a:lnTo>
                <a:lnTo>
                  <a:pt x="54553" y="101622"/>
                </a:lnTo>
                <a:lnTo>
                  <a:pt x="83981" y="90139"/>
                </a:lnTo>
                <a:lnTo>
                  <a:pt x="107203" y="69960"/>
                </a:lnTo>
                <a:lnTo>
                  <a:pt x="120748" y="42736"/>
                </a:lnTo>
                <a:lnTo>
                  <a:pt x="121019" y="26391"/>
                </a:lnTo>
                <a:lnTo>
                  <a:pt x="116436" y="12776"/>
                </a:lnTo>
                <a:lnTo>
                  <a:pt x="109696" y="2022"/>
                </a:lnTo>
                <a:lnTo>
                  <a:pt x="104512" y="0"/>
                </a:lnTo>
                <a:lnTo>
                  <a:pt x="91225" y="1518"/>
                </a:lnTo>
                <a:lnTo>
                  <a:pt x="64510" y="1712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SMARTInkShape-562"/>
          <p:cNvSpPr/>
          <p:nvPr>
            <p:custDataLst>
              <p:tags r:id="rId14"/>
            </p:custDataLst>
          </p:nvPr>
        </p:nvSpPr>
        <p:spPr>
          <a:xfrm>
            <a:off x="4715234" y="4641850"/>
            <a:ext cx="137458" cy="136595"/>
          </a:xfrm>
          <a:custGeom>
            <a:avLst/>
            <a:gdLst/>
            <a:ahLst/>
            <a:cxnLst/>
            <a:rect l="0" t="0" r="0" b="0"/>
            <a:pathLst>
              <a:path w="137458" h="136595">
                <a:moveTo>
                  <a:pt x="91716" y="19050"/>
                </a:moveTo>
                <a:lnTo>
                  <a:pt x="91716" y="19050"/>
                </a:lnTo>
                <a:lnTo>
                  <a:pt x="76970" y="6185"/>
                </a:lnTo>
                <a:lnTo>
                  <a:pt x="73419" y="4123"/>
                </a:lnTo>
                <a:lnTo>
                  <a:pt x="68934" y="4160"/>
                </a:lnTo>
                <a:lnTo>
                  <a:pt x="58307" y="7963"/>
                </a:lnTo>
                <a:lnTo>
                  <a:pt x="33683" y="24781"/>
                </a:lnTo>
                <a:lnTo>
                  <a:pt x="10786" y="54379"/>
                </a:lnTo>
                <a:lnTo>
                  <a:pt x="2830" y="75909"/>
                </a:lnTo>
                <a:lnTo>
                  <a:pt x="0" y="95826"/>
                </a:lnTo>
                <a:lnTo>
                  <a:pt x="1094" y="111733"/>
                </a:lnTo>
                <a:lnTo>
                  <a:pt x="4490" y="118233"/>
                </a:lnTo>
                <a:lnTo>
                  <a:pt x="15790" y="129218"/>
                </a:lnTo>
                <a:lnTo>
                  <a:pt x="33982" y="135041"/>
                </a:lnTo>
                <a:lnTo>
                  <a:pt x="44760" y="136594"/>
                </a:lnTo>
                <a:lnTo>
                  <a:pt x="64261" y="132675"/>
                </a:lnTo>
                <a:lnTo>
                  <a:pt x="91107" y="118568"/>
                </a:lnTo>
                <a:lnTo>
                  <a:pt x="107673" y="105614"/>
                </a:lnTo>
                <a:lnTo>
                  <a:pt x="127488" y="79192"/>
                </a:lnTo>
                <a:lnTo>
                  <a:pt x="135367" y="61773"/>
                </a:lnTo>
                <a:lnTo>
                  <a:pt x="137457" y="46505"/>
                </a:lnTo>
                <a:lnTo>
                  <a:pt x="135329" y="33369"/>
                </a:lnTo>
                <a:lnTo>
                  <a:pt x="129679" y="22827"/>
                </a:lnTo>
                <a:lnTo>
                  <a:pt x="118702" y="15319"/>
                </a:lnTo>
                <a:lnTo>
                  <a:pt x="8536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SMARTInkShape-563"/>
          <p:cNvSpPr/>
          <p:nvPr>
            <p:custDataLst>
              <p:tags r:id="rId15"/>
            </p:custDataLst>
          </p:nvPr>
        </p:nvSpPr>
        <p:spPr>
          <a:xfrm>
            <a:off x="5321504" y="4664180"/>
            <a:ext cx="109786" cy="123226"/>
          </a:xfrm>
          <a:custGeom>
            <a:avLst/>
            <a:gdLst/>
            <a:ahLst/>
            <a:cxnLst/>
            <a:rect l="0" t="0" r="0" b="0"/>
            <a:pathLst>
              <a:path w="109786" h="123226">
                <a:moveTo>
                  <a:pt x="88696" y="9420"/>
                </a:moveTo>
                <a:lnTo>
                  <a:pt x="88696" y="9420"/>
                </a:lnTo>
                <a:lnTo>
                  <a:pt x="82921" y="4351"/>
                </a:lnTo>
                <a:lnTo>
                  <a:pt x="76486" y="581"/>
                </a:lnTo>
                <a:lnTo>
                  <a:pt x="72795" y="0"/>
                </a:lnTo>
                <a:lnTo>
                  <a:pt x="64931" y="1235"/>
                </a:lnTo>
                <a:lnTo>
                  <a:pt x="45828" y="12639"/>
                </a:lnTo>
                <a:lnTo>
                  <a:pt x="22294" y="36166"/>
                </a:lnTo>
                <a:lnTo>
                  <a:pt x="4189" y="65479"/>
                </a:lnTo>
                <a:lnTo>
                  <a:pt x="102" y="82313"/>
                </a:lnTo>
                <a:lnTo>
                  <a:pt x="0" y="89765"/>
                </a:lnTo>
                <a:lnTo>
                  <a:pt x="5531" y="103690"/>
                </a:lnTo>
                <a:lnTo>
                  <a:pt x="9969" y="110367"/>
                </a:lnTo>
                <a:lnTo>
                  <a:pt x="22427" y="119667"/>
                </a:lnTo>
                <a:lnTo>
                  <a:pt x="29700" y="123134"/>
                </a:lnTo>
                <a:lnTo>
                  <a:pt x="47188" y="123225"/>
                </a:lnTo>
                <a:lnTo>
                  <a:pt x="66015" y="117855"/>
                </a:lnTo>
                <a:lnTo>
                  <a:pt x="83790" y="108413"/>
                </a:lnTo>
                <a:lnTo>
                  <a:pt x="95453" y="95280"/>
                </a:lnTo>
                <a:lnTo>
                  <a:pt x="105985" y="70138"/>
                </a:lnTo>
                <a:lnTo>
                  <a:pt x="109785" y="51222"/>
                </a:lnTo>
                <a:lnTo>
                  <a:pt x="109123" y="33408"/>
                </a:lnTo>
                <a:lnTo>
                  <a:pt x="102713" y="19846"/>
                </a:lnTo>
                <a:lnTo>
                  <a:pt x="98041" y="14254"/>
                </a:lnTo>
                <a:lnTo>
                  <a:pt x="92104" y="11232"/>
                </a:lnTo>
                <a:lnTo>
                  <a:pt x="77981" y="9755"/>
                </a:lnTo>
                <a:lnTo>
                  <a:pt x="50596" y="157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SMARTInkShape-564"/>
          <p:cNvSpPr/>
          <p:nvPr>
            <p:custDataLst>
              <p:tags r:id="rId16"/>
            </p:custDataLst>
          </p:nvPr>
        </p:nvSpPr>
        <p:spPr>
          <a:xfrm>
            <a:off x="5894974" y="4629150"/>
            <a:ext cx="120096" cy="129835"/>
          </a:xfrm>
          <a:custGeom>
            <a:avLst/>
            <a:gdLst/>
            <a:ahLst/>
            <a:cxnLst/>
            <a:rect l="0" t="0" r="0" b="0"/>
            <a:pathLst>
              <a:path w="120096" h="129835">
                <a:moveTo>
                  <a:pt x="74026" y="25400"/>
                </a:moveTo>
                <a:lnTo>
                  <a:pt x="74026" y="25400"/>
                </a:lnTo>
                <a:lnTo>
                  <a:pt x="74026" y="18658"/>
                </a:lnTo>
                <a:lnTo>
                  <a:pt x="72144" y="13466"/>
                </a:lnTo>
                <a:lnTo>
                  <a:pt x="70655" y="11094"/>
                </a:lnTo>
                <a:lnTo>
                  <a:pt x="68251" y="9513"/>
                </a:lnTo>
                <a:lnTo>
                  <a:pt x="61817" y="7756"/>
                </a:lnTo>
                <a:lnTo>
                  <a:pt x="50490" y="12619"/>
                </a:lnTo>
                <a:lnTo>
                  <a:pt x="36049" y="23247"/>
                </a:lnTo>
                <a:lnTo>
                  <a:pt x="13463" y="49065"/>
                </a:lnTo>
                <a:lnTo>
                  <a:pt x="2189" y="68843"/>
                </a:lnTo>
                <a:lnTo>
                  <a:pt x="0" y="87512"/>
                </a:lnTo>
                <a:lnTo>
                  <a:pt x="1392" y="96441"/>
                </a:lnTo>
                <a:lnTo>
                  <a:pt x="10464" y="112007"/>
                </a:lnTo>
                <a:lnTo>
                  <a:pt x="16835" y="119121"/>
                </a:lnTo>
                <a:lnTo>
                  <a:pt x="31439" y="127026"/>
                </a:lnTo>
                <a:lnTo>
                  <a:pt x="48043" y="129834"/>
                </a:lnTo>
                <a:lnTo>
                  <a:pt x="67182" y="128730"/>
                </a:lnTo>
                <a:lnTo>
                  <a:pt x="83684" y="122124"/>
                </a:lnTo>
                <a:lnTo>
                  <a:pt x="91048" y="117399"/>
                </a:lnTo>
                <a:lnTo>
                  <a:pt x="102993" y="102742"/>
                </a:lnTo>
                <a:lnTo>
                  <a:pt x="115770" y="74657"/>
                </a:lnTo>
                <a:lnTo>
                  <a:pt x="120095" y="55053"/>
                </a:lnTo>
                <a:lnTo>
                  <a:pt x="119666" y="36933"/>
                </a:lnTo>
                <a:lnTo>
                  <a:pt x="112086" y="14236"/>
                </a:lnTo>
                <a:lnTo>
                  <a:pt x="107161" y="9490"/>
                </a:lnTo>
                <a:lnTo>
                  <a:pt x="8037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SMARTInkShape-565"/>
          <p:cNvSpPr/>
          <p:nvPr>
            <p:custDataLst>
              <p:tags r:id="rId17"/>
            </p:custDataLst>
          </p:nvPr>
        </p:nvSpPr>
        <p:spPr>
          <a:xfrm>
            <a:off x="859810" y="3956084"/>
            <a:ext cx="126025" cy="140950"/>
          </a:xfrm>
          <a:custGeom>
            <a:avLst/>
            <a:gdLst/>
            <a:ahLst/>
            <a:cxnLst/>
            <a:rect l="0" t="0" r="0" b="0"/>
            <a:pathLst>
              <a:path w="126025" h="140950">
                <a:moveTo>
                  <a:pt x="67290" y="57116"/>
                </a:moveTo>
                <a:lnTo>
                  <a:pt x="67290" y="57116"/>
                </a:lnTo>
                <a:lnTo>
                  <a:pt x="61515" y="42613"/>
                </a:lnTo>
                <a:lnTo>
                  <a:pt x="46896" y="24545"/>
                </a:lnTo>
                <a:lnTo>
                  <a:pt x="43111" y="23407"/>
                </a:lnTo>
                <a:lnTo>
                  <a:pt x="33260" y="24025"/>
                </a:lnTo>
                <a:lnTo>
                  <a:pt x="23708" y="28533"/>
                </a:lnTo>
                <a:lnTo>
                  <a:pt x="19186" y="31711"/>
                </a:lnTo>
                <a:lnTo>
                  <a:pt x="6078" y="49667"/>
                </a:lnTo>
                <a:lnTo>
                  <a:pt x="0" y="76232"/>
                </a:lnTo>
                <a:lnTo>
                  <a:pt x="2341" y="94304"/>
                </a:lnTo>
                <a:lnTo>
                  <a:pt x="8790" y="111039"/>
                </a:lnTo>
                <a:lnTo>
                  <a:pt x="18712" y="125532"/>
                </a:lnTo>
                <a:lnTo>
                  <a:pt x="32059" y="135265"/>
                </a:lnTo>
                <a:lnTo>
                  <a:pt x="39570" y="138849"/>
                </a:lnTo>
                <a:lnTo>
                  <a:pt x="57322" y="140949"/>
                </a:lnTo>
                <a:lnTo>
                  <a:pt x="83386" y="138165"/>
                </a:lnTo>
                <a:lnTo>
                  <a:pt x="90721" y="136548"/>
                </a:lnTo>
                <a:lnTo>
                  <a:pt x="102633" y="129108"/>
                </a:lnTo>
                <a:lnTo>
                  <a:pt x="107786" y="124161"/>
                </a:lnTo>
                <a:lnTo>
                  <a:pt x="118408" y="100342"/>
                </a:lnTo>
                <a:lnTo>
                  <a:pt x="126024" y="70943"/>
                </a:lnTo>
                <a:lnTo>
                  <a:pt x="126007" y="39889"/>
                </a:lnTo>
                <a:lnTo>
                  <a:pt x="119492" y="22648"/>
                </a:lnTo>
                <a:lnTo>
                  <a:pt x="109541" y="9341"/>
                </a:lnTo>
                <a:lnTo>
                  <a:pt x="98063" y="1075"/>
                </a:lnTo>
                <a:lnTo>
                  <a:pt x="92038" y="0"/>
                </a:lnTo>
                <a:lnTo>
                  <a:pt x="79700" y="2568"/>
                </a:lnTo>
                <a:lnTo>
                  <a:pt x="48240" y="2536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SMARTInkShape-566"/>
          <p:cNvSpPr/>
          <p:nvPr>
            <p:custDataLst>
              <p:tags r:id="rId18"/>
            </p:custDataLst>
          </p:nvPr>
        </p:nvSpPr>
        <p:spPr>
          <a:xfrm>
            <a:off x="1748317" y="3927279"/>
            <a:ext cx="135386" cy="151592"/>
          </a:xfrm>
          <a:custGeom>
            <a:avLst/>
            <a:gdLst/>
            <a:ahLst/>
            <a:cxnLst/>
            <a:rect l="0" t="0" r="0" b="0"/>
            <a:pathLst>
              <a:path w="135386" h="151592">
                <a:moveTo>
                  <a:pt x="86833" y="3371"/>
                </a:moveTo>
                <a:lnTo>
                  <a:pt x="86833" y="3371"/>
                </a:lnTo>
                <a:lnTo>
                  <a:pt x="76720" y="0"/>
                </a:lnTo>
                <a:lnTo>
                  <a:pt x="66110" y="227"/>
                </a:lnTo>
                <a:lnTo>
                  <a:pt x="53634" y="4090"/>
                </a:lnTo>
                <a:lnTo>
                  <a:pt x="38682" y="12863"/>
                </a:lnTo>
                <a:lnTo>
                  <a:pt x="17768" y="36444"/>
                </a:lnTo>
                <a:lnTo>
                  <a:pt x="8395" y="57581"/>
                </a:lnTo>
                <a:lnTo>
                  <a:pt x="2583" y="80381"/>
                </a:lnTo>
                <a:lnTo>
                  <a:pt x="0" y="102273"/>
                </a:lnTo>
                <a:lnTo>
                  <a:pt x="2133" y="111639"/>
                </a:lnTo>
                <a:lnTo>
                  <a:pt x="12029" y="127690"/>
                </a:lnTo>
                <a:lnTo>
                  <a:pt x="27717" y="138116"/>
                </a:lnTo>
                <a:lnTo>
                  <a:pt x="54500" y="147953"/>
                </a:lnTo>
                <a:lnTo>
                  <a:pt x="71758" y="151591"/>
                </a:lnTo>
                <a:lnTo>
                  <a:pt x="88835" y="150855"/>
                </a:lnTo>
                <a:lnTo>
                  <a:pt x="102069" y="146296"/>
                </a:lnTo>
                <a:lnTo>
                  <a:pt x="107574" y="143104"/>
                </a:lnTo>
                <a:lnTo>
                  <a:pt x="115571" y="133913"/>
                </a:lnTo>
                <a:lnTo>
                  <a:pt x="129826" y="104025"/>
                </a:lnTo>
                <a:lnTo>
                  <a:pt x="134163" y="82678"/>
                </a:lnTo>
                <a:lnTo>
                  <a:pt x="135385" y="60491"/>
                </a:lnTo>
                <a:lnTo>
                  <a:pt x="133577" y="41222"/>
                </a:lnTo>
                <a:lnTo>
                  <a:pt x="126658" y="25132"/>
                </a:lnTo>
                <a:lnTo>
                  <a:pt x="121850" y="17879"/>
                </a:lnTo>
                <a:lnTo>
                  <a:pt x="116528" y="13748"/>
                </a:lnTo>
                <a:lnTo>
                  <a:pt x="110863" y="11700"/>
                </a:lnTo>
                <a:lnTo>
                  <a:pt x="104969" y="11040"/>
                </a:lnTo>
                <a:lnTo>
                  <a:pt x="92777" y="15952"/>
                </a:lnTo>
                <a:lnTo>
                  <a:pt x="74133" y="287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SMARTInkShape-567"/>
          <p:cNvSpPr/>
          <p:nvPr>
            <p:custDataLst>
              <p:tags r:id="rId19"/>
            </p:custDataLst>
          </p:nvPr>
        </p:nvSpPr>
        <p:spPr>
          <a:xfrm>
            <a:off x="2580160" y="3970515"/>
            <a:ext cx="103252" cy="135690"/>
          </a:xfrm>
          <a:custGeom>
            <a:avLst/>
            <a:gdLst/>
            <a:ahLst/>
            <a:cxnLst/>
            <a:rect l="0" t="0" r="0" b="0"/>
            <a:pathLst>
              <a:path w="103252" h="135690">
                <a:moveTo>
                  <a:pt x="80490" y="10935"/>
                </a:moveTo>
                <a:lnTo>
                  <a:pt x="80490" y="10935"/>
                </a:lnTo>
                <a:lnTo>
                  <a:pt x="73748" y="4193"/>
                </a:lnTo>
                <a:lnTo>
                  <a:pt x="64793" y="883"/>
                </a:lnTo>
                <a:lnTo>
                  <a:pt x="59442" y="0"/>
                </a:lnTo>
                <a:lnTo>
                  <a:pt x="38427" y="5500"/>
                </a:lnTo>
                <a:lnTo>
                  <a:pt x="17697" y="22808"/>
                </a:lnTo>
                <a:lnTo>
                  <a:pt x="8367" y="43493"/>
                </a:lnTo>
                <a:lnTo>
                  <a:pt x="2575" y="67739"/>
                </a:lnTo>
                <a:lnTo>
                  <a:pt x="0" y="90274"/>
                </a:lnTo>
                <a:lnTo>
                  <a:pt x="4500" y="108286"/>
                </a:lnTo>
                <a:lnTo>
                  <a:pt x="13556" y="121935"/>
                </a:lnTo>
                <a:lnTo>
                  <a:pt x="24636" y="130354"/>
                </a:lnTo>
                <a:lnTo>
                  <a:pt x="46145" y="135689"/>
                </a:lnTo>
                <a:lnTo>
                  <a:pt x="60287" y="133174"/>
                </a:lnTo>
                <a:lnTo>
                  <a:pt x="67021" y="130527"/>
                </a:lnTo>
                <a:lnTo>
                  <a:pt x="78267" y="120062"/>
                </a:lnTo>
                <a:lnTo>
                  <a:pt x="96984" y="90346"/>
                </a:lnTo>
                <a:lnTo>
                  <a:pt x="103251" y="62294"/>
                </a:lnTo>
                <a:lnTo>
                  <a:pt x="101737" y="35011"/>
                </a:lnTo>
                <a:lnTo>
                  <a:pt x="96754" y="23282"/>
                </a:lnTo>
                <a:lnTo>
                  <a:pt x="93449" y="19166"/>
                </a:lnTo>
                <a:lnTo>
                  <a:pt x="82252" y="14593"/>
                </a:lnTo>
                <a:lnTo>
                  <a:pt x="75314" y="13374"/>
                </a:lnTo>
                <a:lnTo>
                  <a:pt x="60081" y="15782"/>
                </a:lnTo>
                <a:lnTo>
                  <a:pt x="46019" y="21556"/>
                </a:lnTo>
                <a:lnTo>
                  <a:pt x="29690" y="363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SMARTInkShape-568"/>
          <p:cNvSpPr/>
          <p:nvPr>
            <p:custDataLst>
              <p:tags r:id="rId20"/>
            </p:custDataLst>
          </p:nvPr>
        </p:nvSpPr>
        <p:spPr>
          <a:xfrm>
            <a:off x="3289819" y="3970632"/>
            <a:ext cx="127843" cy="144930"/>
          </a:xfrm>
          <a:custGeom>
            <a:avLst/>
            <a:gdLst/>
            <a:ahLst/>
            <a:cxnLst/>
            <a:rect l="0" t="0" r="0" b="0"/>
            <a:pathLst>
              <a:path w="127843" h="144930">
                <a:moveTo>
                  <a:pt x="94731" y="10818"/>
                </a:moveTo>
                <a:lnTo>
                  <a:pt x="94731" y="10818"/>
                </a:lnTo>
                <a:lnTo>
                  <a:pt x="87989" y="4076"/>
                </a:lnTo>
                <a:lnTo>
                  <a:pt x="79034" y="766"/>
                </a:lnTo>
                <a:lnTo>
                  <a:pt x="67999" y="0"/>
                </a:lnTo>
                <a:lnTo>
                  <a:pt x="56039" y="2012"/>
                </a:lnTo>
                <a:lnTo>
                  <a:pt x="34035" y="13853"/>
                </a:lnTo>
                <a:lnTo>
                  <a:pt x="13012" y="37509"/>
                </a:lnTo>
                <a:lnTo>
                  <a:pt x="119" y="66861"/>
                </a:lnTo>
                <a:lnTo>
                  <a:pt x="0" y="87467"/>
                </a:lnTo>
                <a:lnTo>
                  <a:pt x="5356" y="107678"/>
                </a:lnTo>
                <a:lnTo>
                  <a:pt x="14792" y="126069"/>
                </a:lnTo>
                <a:lnTo>
                  <a:pt x="27923" y="138005"/>
                </a:lnTo>
                <a:lnTo>
                  <a:pt x="35376" y="142176"/>
                </a:lnTo>
                <a:lnTo>
                  <a:pt x="54945" y="144929"/>
                </a:lnTo>
                <a:lnTo>
                  <a:pt x="75638" y="142389"/>
                </a:lnTo>
                <a:lnTo>
                  <a:pt x="91889" y="134205"/>
                </a:lnTo>
                <a:lnTo>
                  <a:pt x="112939" y="114326"/>
                </a:lnTo>
                <a:lnTo>
                  <a:pt x="125840" y="90563"/>
                </a:lnTo>
                <a:lnTo>
                  <a:pt x="127842" y="72130"/>
                </a:lnTo>
                <a:lnTo>
                  <a:pt x="124969" y="52884"/>
                </a:lnTo>
                <a:lnTo>
                  <a:pt x="116637" y="34924"/>
                </a:lnTo>
                <a:lnTo>
                  <a:pt x="105878" y="23178"/>
                </a:lnTo>
                <a:lnTo>
                  <a:pt x="100045" y="19058"/>
                </a:lnTo>
                <a:lnTo>
                  <a:pt x="94041" y="17722"/>
                </a:lnTo>
                <a:lnTo>
                  <a:pt x="69331" y="2351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SMARTInkShape-569"/>
          <p:cNvSpPr/>
          <p:nvPr>
            <p:custDataLst>
              <p:tags r:id="rId21"/>
            </p:custDataLst>
          </p:nvPr>
        </p:nvSpPr>
        <p:spPr>
          <a:xfrm>
            <a:off x="4053470" y="4013723"/>
            <a:ext cx="146623" cy="116714"/>
          </a:xfrm>
          <a:custGeom>
            <a:avLst/>
            <a:gdLst/>
            <a:ahLst/>
            <a:cxnLst/>
            <a:rect l="0" t="0" r="0" b="0"/>
            <a:pathLst>
              <a:path w="146623" h="116714">
                <a:moveTo>
                  <a:pt x="86730" y="12177"/>
                </a:moveTo>
                <a:lnTo>
                  <a:pt x="86730" y="12177"/>
                </a:lnTo>
                <a:lnTo>
                  <a:pt x="79988" y="5435"/>
                </a:lnTo>
                <a:lnTo>
                  <a:pt x="72915" y="2125"/>
                </a:lnTo>
                <a:lnTo>
                  <a:pt x="53506" y="0"/>
                </a:lnTo>
                <a:lnTo>
                  <a:pt x="38864" y="3003"/>
                </a:lnTo>
                <a:lnTo>
                  <a:pt x="18847" y="18474"/>
                </a:lnTo>
                <a:lnTo>
                  <a:pt x="8817" y="34966"/>
                </a:lnTo>
                <a:lnTo>
                  <a:pt x="1086" y="62203"/>
                </a:lnTo>
                <a:lnTo>
                  <a:pt x="0" y="70928"/>
                </a:lnTo>
                <a:lnTo>
                  <a:pt x="4439" y="86266"/>
                </a:lnTo>
                <a:lnTo>
                  <a:pt x="14173" y="99433"/>
                </a:lnTo>
                <a:lnTo>
                  <a:pt x="27906" y="109989"/>
                </a:lnTo>
                <a:lnTo>
                  <a:pt x="45299" y="115621"/>
                </a:lnTo>
                <a:lnTo>
                  <a:pt x="64789" y="116713"/>
                </a:lnTo>
                <a:lnTo>
                  <a:pt x="85210" y="112495"/>
                </a:lnTo>
                <a:lnTo>
                  <a:pt x="116540" y="95444"/>
                </a:lnTo>
                <a:lnTo>
                  <a:pt x="138052" y="72519"/>
                </a:lnTo>
                <a:lnTo>
                  <a:pt x="144818" y="56164"/>
                </a:lnTo>
                <a:lnTo>
                  <a:pt x="146622" y="47852"/>
                </a:lnTo>
                <a:lnTo>
                  <a:pt x="144864" y="31090"/>
                </a:lnTo>
                <a:lnTo>
                  <a:pt x="142419" y="22669"/>
                </a:lnTo>
                <a:lnTo>
                  <a:pt x="134059" y="11431"/>
                </a:lnTo>
                <a:lnTo>
                  <a:pt x="123287" y="4789"/>
                </a:lnTo>
                <a:lnTo>
                  <a:pt x="111444" y="1838"/>
                </a:lnTo>
                <a:lnTo>
                  <a:pt x="74030" y="58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SMARTInkShape-570"/>
          <p:cNvSpPr/>
          <p:nvPr>
            <p:custDataLst>
              <p:tags r:id="rId22"/>
            </p:custDataLst>
          </p:nvPr>
        </p:nvSpPr>
        <p:spPr>
          <a:xfrm>
            <a:off x="4728153" y="4015663"/>
            <a:ext cx="148329" cy="133548"/>
          </a:xfrm>
          <a:custGeom>
            <a:avLst/>
            <a:gdLst/>
            <a:ahLst/>
            <a:cxnLst/>
            <a:rect l="0" t="0" r="0" b="0"/>
            <a:pathLst>
              <a:path w="148329" h="133548">
                <a:moveTo>
                  <a:pt x="110547" y="41987"/>
                </a:moveTo>
                <a:lnTo>
                  <a:pt x="110547" y="41987"/>
                </a:lnTo>
                <a:lnTo>
                  <a:pt x="80694" y="15504"/>
                </a:lnTo>
                <a:lnTo>
                  <a:pt x="64777" y="11798"/>
                </a:lnTo>
                <a:lnTo>
                  <a:pt x="46656" y="14070"/>
                </a:lnTo>
                <a:lnTo>
                  <a:pt x="34173" y="22994"/>
                </a:lnTo>
                <a:lnTo>
                  <a:pt x="15245" y="45767"/>
                </a:lnTo>
                <a:lnTo>
                  <a:pt x="4691" y="64834"/>
                </a:lnTo>
                <a:lnTo>
                  <a:pt x="0" y="85067"/>
                </a:lnTo>
                <a:lnTo>
                  <a:pt x="3560" y="103937"/>
                </a:lnTo>
                <a:lnTo>
                  <a:pt x="7472" y="112921"/>
                </a:lnTo>
                <a:lnTo>
                  <a:pt x="13608" y="119615"/>
                </a:lnTo>
                <a:lnTo>
                  <a:pt x="29833" y="128934"/>
                </a:lnTo>
                <a:lnTo>
                  <a:pt x="50686" y="133547"/>
                </a:lnTo>
                <a:lnTo>
                  <a:pt x="74064" y="133480"/>
                </a:lnTo>
                <a:lnTo>
                  <a:pt x="98566" y="126395"/>
                </a:lnTo>
                <a:lnTo>
                  <a:pt x="117922" y="114309"/>
                </a:lnTo>
                <a:lnTo>
                  <a:pt x="132875" y="98825"/>
                </a:lnTo>
                <a:lnTo>
                  <a:pt x="144224" y="80183"/>
                </a:lnTo>
                <a:lnTo>
                  <a:pt x="148328" y="60139"/>
                </a:lnTo>
                <a:lnTo>
                  <a:pt x="146388" y="40177"/>
                </a:lnTo>
                <a:lnTo>
                  <a:pt x="138471" y="21897"/>
                </a:lnTo>
                <a:lnTo>
                  <a:pt x="127896" y="10010"/>
                </a:lnTo>
                <a:lnTo>
                  <a:pt x="116141" y="3080"/>
                </a:lnTo>
                <a:lnTo>
                  <a:pt x="103861" y="0"/>
                </a:lnTo>
                <a:lnTo>
                  <a:pt x="91347" y="2395"/>
                </a:lnTo>
                <a:lnTo>
                  <a:pt x="72447" y="1023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SMARTInkShape-571"/>
          <p:cNvSpPr/>
          <p:nvPr>
            <p:custDataLst>
              <p:tags r:id="rId23"/>
            </p:custDataLst>
          </p:nvPr>
        </p:nvSpPr>
        <p:spPr>
          <a:xfrm>
            <a:off x="5364776" y="4022597"/>
            <a:ext cx="116885" cy="113248"/>
          </a:xfrm>
          <a:custGeom>
            <a:avLst/>
            <a:gdLst/>
            <a:ahLst/>
            <a:cxnLst/>
            <a:rect l="0" t="0" r="0" b="0"/>
            <a:pathLst>
              <a:path w="116885" h="113248">
                <a:moveTo>
                  <a:pt x="89874" y="54103"/>
                </a:moveTo>
                <a:lnTo>
                  <a:pt x="89874" y="54103"/>
                </a:lnTo>
                <a:lnTo>
                  <a:pt x="90579" y="39600"/>
                </a:lnTo>
                <a:lnTo>
                  <a:pt x="93533" y="25974"/>
                </a:lnTo>
                <a:lnTo>
                  <a:pt x="91971" y="14790"/>
                </a:lnTo>
                <a:lnTo>
                  <a:pt x="89155" y="10255"/>
                </a:lnTo>
                <a:lnTo>
                  <a:pt x="80382" y="3336"/>
                </a:lnTo>
                <a:lnTo>
                  <a:pt x="69427" y="1671"/>
                </a:lnTo>
                <a:lnTo>
                  <a:pt x="63543" y="2215"/>
                </a:lnTo>
                <a:lnTo>
                  <a:pt x="41777" y="13093"/>
                </a:lnTo>
                <a:lnTo>
                  <a:pt x="17454" y="29722"/>
                </a:lnTo>
                <a:lnTo>
                  <a:pt x="6417" y="43738"/>
                </a:lnTo>
                <a:lnTo>
                  <a:pt x="2486" y="51426"/>
                </a:lnTo>
                <a:lnTo>
                  <a:pt x="0" y="69376"/>
                </a:lnTo>
                <a:lnTo>
                  <a:pt x="324" y="79102"/>
                </a:lnTo>
                <a:lnTo>
                  <a:pt x="6330" y="95552"/>
                </a:lnTo>
                <a:lnTo>
                  <a:pt x="10895" y="102902"/>
                </a:lnTo>
                <a:lnTo>
                  <a:pt x="17465" y="107803"/>
                </a:lnTo>
                <a:lnTo>
                  <a:pt x="34174" y="113247"/>
                </a:lnTo>
                <a:lnTo>
                  <a:pt x="63414" y="112941"/>
                </a:lnTo>
                <a:lnTo>
                  <a:pt x="87678" y="105011"/>
                </a:lnTo>
                <a:lnTo>
                  <a:pt x="99717" y="92016"/>
                </a:lnTo>
                <a:lnTo>
                  <a:pt x="112546" y="66747"/>
                </a:lnTo>
                <a:lnTo>
                  <a:pt x="116884" y="49139"/>
                </a:lnTo>
                <a:lnTo>
                  <a:pt x="116460" y="29554"/>
                </a:lnTo>
                <a:lnTo>
                  <a:pt x="110156" y="14735"/>
                </a:lnTo>
                <a:lnTo>
                  <a:pt x="105512" y="8808"/>
                </a:lnTo>
                <a:lnTo>
                  <a:pt x="90944" y="2222"/>
                </a:lnTo>
                <a:lnTo>
                  <a:pt x="74122" y="0"/>
                </a:lnTo>
                <a:lnTo>
                  <a:pt x="45424" y="330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SMARTInkShape-572"/>
          <p:cNvSpPr/>
          <p:nvPr>
            <p:custDataLst>
              <p:tags r:id="rId24"/>
            </p:custDataLst>
          </p:nvPr>
        </p:nvSpPr>
        <p:spPr>
          <a:xfrm>
            <a:off x="5945556" y="3979323"/>
            <a:ext cx="145072" cy="135424"/>
          </a:xfrm>
          <a:custGeom>
            <a:avLst/>
            <a:gdLst/>
            <a:ahLst/>
            <a:cxnLst/>
            <a:rect l="0" t="0" r="0" b="0"/>
            <a:pathLst>
              <a:path w="145072" h="135424">
                <a:moveTo>
                  <a:pt x="99644" y="27527"/>
                </a:moveTo>
                <a:lnTo>
                  <a:pt x="99644" y="27527"/>
                </a:lnTo>
                <a:lnTo>
                  <a:pt x="98939" y="17388"/>
                </a:lnTo>
                <a:lnTo>
                  <a:pt x="96273" y="9851"/>
                </a:lnTo>
                <a:lnTo>
                  <a:pt x="88973" y="3678"/>
                </a:lnTo>
                <a:lnTo>
                  <a:pt x="84063" y="1045"/>
                </a:lnTo>
                <a:lnTo>
                  <a:pt x="72964" y="0"/>
                </a:lnTo>
                <a:lnTo>
                  <a:pt x="59564" y="3298"/>
                </a:lnTo>
                <a:lnTo>
                  <a:pt x="41849" y="11819"/>
                </a:lnTo>
                <a:lnTo>
                  <a:pt x="18785" y="35259"/>
                </a:lnTo>
                <a:lnTo>
                  <a:pt x="1916" y="64547"/>
                </a:lnTo>
                <a:lnTo>
                  <a:pt x="0" y="83256"/>
                </a:lnTo>
                <a:lnTo>
                  <a:pt x="4558" y="100273"/>
                </a:lnTo>
                <a:lnTo>
                  <a:pt x="13639" y="114892"/>
                </a:lnTo>
                <a:lnTo>
                  <a:pt x="37394" y="131651"/>
                </a:lnTo>
                <a:lnTo>
                  <a:pt x="56690" y="135423"/>
                </a:lnTo>
                <a:lnTo>
                  <a:pt x="76320" y="133336"/>
                </a:lnTo>
                <a:lnTo>
                  <a:pt x="103238" y="119555"/>
                </a:lnTo>
                <a:lnTo>
                  <a:pt x="120526" y="105587"/>
                </a:lnTo>
                <a:lnTo>
                  <a:pt x="131974" y="88091"/>
                </a:lnTo>
                <a:lnTo>
                  <a:pt x="142385" y="60288"/>
                </a:lnTo>
                <a:lnTo>
                  <a:pt x="145071" y="51484"/>
                </a:lnTo>
                <a:lnTo>
                  <a:pt x="144293" y="36058"/>
                </a:lnTo>
                <a:lnTo>
                  <a:pt x="142110" y="28981"/>
                </a:lnTo>
                <a:lnTo>
                  <a:pt x="134040" y="19236"/>
                </a:lnTo>
                <a:lnTo>
                  <a:pt x="128924" y="15650"/>
                </a:lnTo>
                <a:lnTo>
                  <a:pt x="115715" y="11665"/>
                </a:lnTo>
                <a:lnTo>
                  <a:pt x="101142" y="10599"/>
                </a:lnTo>
                <a:lnTo>
                  <a:pt x="74244" y="148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" name="SMARTInkShape-Group117"/>
          <p:cNvGrpSpPr/>
          <p:nvPr/>
        </p:nvGrpSpPr>
        <p:grpSpPr>
          <a:xfrm>
            <a:off x="81601" y="5194300"/>
            <a:ext cx="204150" cy="361726"/>
            <a:chOff x="81601" y="5194300"/>
            <a:chExt cx="204150" cy="361726"/>
          </a:xfrm>
        </p:grpSpPr>
        <p:sp>
          <p:nvSpPr>
            <p:cNvPr id="42" name="SMARTInkShape-573"/>
            <p:cNvSpPr/>
            <p:nvPr>
              <p:custDataLst>
                <p:tags r:id="rId83"/>
              </p:custDataLst>
            </p:nvPr>
          </p:nvSpPr>
          <p:spPr>
            <a:xfrm>
              <a:off x="81601" y="5194300"/>
              <a:ext cx="204150" cy="154537"/>
            </a:xfrm>
            <a:custGeom>
              <a:avLst/>
              <a:gdLst/>
              <a:ahLst/>
              <a:cxnLst/>
              <a:rect l="0" t="0" r="0" b="0"/>
              <a:pathLst>
                <a:path w="204150" h="154537">
                  <a:moveTo>
                    <a:pt x="89849" y="107950"/>
                  </a:moveTo>
                  <a:lnTo>
                    <a:pt x="89849" y="107950"/>
                  </a:lnTo>
                  <a:lnTo>
                    <a:pt x="81011" y="107950"/>
                  </a:lnTo>
                  <a:lnTo>
                    <a:pt x="76984" y="109831"/>
                  </a:lnTo>
                  <a:lnTo>
                    <a:pt x="74922" y="111321"/>
                  </a:lnTo>
                  <a:lnTo>
                    <a:pt x="74513" y="122383"/>
                  </a:lnTo>
                  <a:lnTo>
                    <a:pt x="77389" y="136237"/>
                  </a:lnTo>
                  <a:lnTo>
                    <a:pt x="83370" y="144746"/>
                  </a:lnTo>
                  <a:lnTo>
                    <a:pt x="98042" y="153503"/>
                  </a:lnTo>
                  <a:lnTo>
                    <a:pt x="109718" y="154536"/>
                  </a:lnTo>
                  <a:lnTo>
                    <a:pt x="126310" y="151152"/>
                  </a:lnTo>
                  <a:lnTo>
                    <a:pt x="131090" y="149451"/>
                  </a:lnTo>
                  <a:lnTo>
                    <a:pt x="134276" y="146201"/>
                  </a:lnTo>
                  <a:lnTo>
                    <a:pt x="137817" y="136945"/>
                  </a:lnTo>
                  <a:lnTo>
                    <a:pt x="137350" y="132218"/>
                  </a:lnTo>
                  <a:lnTo>
                    <a:pt x="129245" y="117414"/>
                  </a:lnTo>
                  <a:lnTo>
                    <a:pt x="119353" y="103454"/>
                  </a:lnTo>
                  <a:lnTo>
                    <a:pt x="88400" y="83100"/>
                  </a:lnTo>
                  <a:lnTo>
                    <a:pt x="61923" y="70094"/>
                  </a:lnTo>
                  <a:lnTo>
                    <a:pt x="35810" y="58669"/>
                  </a:lnTo>
                  <a:lnTo>
                    <a:pt x="8064" y="48976"/>
                  </a:lnTo>
                  <a:lnTo>
                    <a:pt x="583" y="46462"/>
                  </a:lnTo>
                  <a:lnTo>
                    <a:pt x="0" y="46497"/>
                  </a:lnTo>
                  <a:lnTo>
                    <a:pt x="14847" y="53504"/>
                  </a:lnTo>
                  <a:lnTo>
                    <a:pt x="45048" y="62419"/>
                  </a:lnTo>
                  <a:lnTo>
                    <a:pt x="72054" y="66547"/>
                  </a:lnTo>
                  <a:lnTo>
                    <a:pt x="102872" y="68382"/>
                  </a:lnTo>
                  <a:lnTo>
                    <a:pt x="129739" y="63553"/>
                  </a:lnTo>
                  <a:lnTo>
                    <a:pt x="152733" y="53646"/>
                  </a:lnTo>
                  <a:lnTo>
                    <a:pt x="180135" y="32201"/>
                  </a:lnTo>
                  <a:lnTo>
                    <a:pt x="20414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574"/>
            <p:cNvSpPr/>
            <p:nvPr>
              <p:custDataLst>
                <p:tags r:id="rId84"/>
              </p:custDataLst>
            </p:nvPr>
          </p:nvSpPr>
          <p:spPr>
            <a:xfrm>
              <a:off x="116992" y="5365750"/>
              <a:ext cx="10009" cy="12701"/>
            </a:xfrm>
            <a:custGeom>
              <a:avLst/>
              <a:gdLst/>
              <a:ahLst/>
              <a:cxnLst/>
              <a:rect l="0" t="0" r="0" b="0"/>
              <a:pathLst>
                <a:path w="100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5"/>
                  </a:lnTo>
                  <a:lnTo>
                    <a:pt x="1562" y="9329"/>
                  </a:lnTo>
                  <a:lnTo>
                    <a:pt x="100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575"/>
            <p:cNvSpPr/>
            <p:nvPr>
              <p:custDataLst>
                <p:tags r:id="rId85"/>
              </p:custDataLst>
            </p:nvPr>
          </p:nvSpPr>
          <p:spPr>
            <a:xfrm>
              <a:off x="114300" y="5384800"/>
              <a:ext cx="119807" cy="171226"/>
            </a:xfrm>
            <a:custGeom>
              <a:avLst/>
              <a:gdLst/>
              <a:ahLst/>
              <a:cxnLst/>
              <a:rect l="0" t="0" r="0" b="0"/>
              <a:pathLst>
                <a:path w="119807" h="171226">
                  <a:moveTo>
                    <a:pt x="0" y="107950"/>
                  </a:moveTo>
                  <a:lnTo>
                    <a:pt x="0" y="107950"/>
                  </a:lnTo>
                  <a:lnTo>
                    <a:pt x="0" y="111321"/>
                  </a:lnTo>
                  <a:lnTo>
                    <a:pt x="3763" y="114857"/>
                  </a:lnTo>
                  <a:lnTo>
                    <a:pt x="6742" y="116788"/>
                  </a:lnTo>
                  <a:lnTo>
                    <a:pt x="36871" y="124957"/>
                  </a:lnTo>
                  <a:lnTo>
                    <a:pt x="65801" y="130549"/>
                  </a:lnTo>
                  <a:lnTo>
                    <a:pt x="97456" y="134678"/>
                  </a:lnTo>
                  <a:lnTo>
                    <a:pt x="110973" y="138708"/>
                  </a:lnTo>
                  <a:lnTo>
                    <a:pt x="111376" y="139038"/>
                  </a:lnTo>
                  <a:lnTo>
                    <a:pt x="110940" y="139259"/>
                  </a:lnTo>
                  <a:lnTo>
                    <a:pt x="109943" y="139406"/>
                  </a:lnTo>
                  <a:lnTo>
                    <a:pt x="81610" y="162818"/>
                  </a:lnTo>
                  <a:lnTo>
                    <a:pt x="71314" y="167613"/>
                  </a:lnTo>
                  <a:lnTo>
                    <a:pt x="59948" y="170692"/>
                  </a:lnTo>
                  <a:lnTo>
                    <a:pt x="59721" y="170945"/>
                  </a:lnTo>
                  <a:lnTo>
                    <a:pt x="61350" y="171225"/>
                  </a:lnTo>
                  <a:lnTo>
                    <a:pt x="72509" y="146058"/>
                  </a:lnTo>
                  <a:lnTo>
                    <a:pt x="79967" y="116576"/>
                  </a:lnTo>
                  <a:lnTo>
                    <a:pt x="84459" y="93439"/>
                  </a:lnTo>
                  <a:lnTo>
                    <a:pt x="85045" y="70926"/>
                  </a:lnTo>
                  <a:lnTo>
                    <a:pt x="82248" y="51278"/>
                  </a:lnTo>
                  <a:lnTo>
                    <a:pt x="76301" y="37842"/>
                  </a:lnTo>
                  <a:lnTo>
                    <a:pt x="72740" y="33695"/>
                  </a:lnTo>
                  <a:lnTo>
                    <a:pt x="65020" y="29087"/>
                  </a:lnTo>
                  <a:lnTo>
                    <a:pt x="54341" y="25422"/>
                  </a:lnTo>
                  <a:lnTo>
                    <a:pt x="53161" y="24004"/>
                  </a:lnTo>
                  <a:lnTo>
                    <a:pt x="52374" y="22353"/>
                  </a:lnTo>
                  <a:lnTo>
                    <a:pt x="53966" y="20546"/>
                  </a:lnTo>
                  <a:lnTo>
                    <a:pt x="77453" y="10502"/>
                  </a:lnTo>
                  <a:lnTo>
                    <a:pt x="89457" y="10077"/>
                  </a:lnTo>
                  <a:lnTo>
                    <a:pt x="117802" y="12546"/>
                  </a:lnTo>
                  <a:lnTo>
                    <a:pt x="118752" y="11892"/>
                  </a:lnTo>
                  <a:lnTo>
                    <a:pt x="119384" y="10751"/>
                  </a:lnTo>
                  <a:lnTo>
                    <a:pt x="119806" y="9284"/>
                  </a:lnTo>
                  <a:lnTo>
                    <a:pt x="112749" y="577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SMARTInkShape-Group118"/>
          <p:cNvGrpSpPr/>
          <p:nvPr/>
        </p:nvGrpSpPr>
        <p:grpSpPr>
          <a:xfrm>
            <a:off x="3898900" y="3373411"/>
            <a:ext cx="336551" cy="774590"/>
            <a:chOff x="3898900" y="3373411"/>
            <a:chExt cx="336551" cy="774590"/>
          </a:xfrm>
        </p:grpSpPr>
        <p:sp>
          <p:nvSpPr>
            <p:cNvPr id="46" name="SMARTInkShape-576"/>
            <p:cNvSpPr/>
            <p:nvPr>
              <p:custDataLst>
                <p:tags r:id="rId75"/>
              </p:custDataLst>
            </p:nvPr>
          </p:nvSpPr>
          <p:spPr>
            <a:xfrm>
              <a:off x="4197350" y="3373411"/>
              <a:ext cx="38101" cy="74640"/>
            </a:xfrm>
            <a:custGeom>
              <a:avLst/>
              <a:gdLst/>
              <a:ahLst/>
              <a:cxnLst/>
              <a:rect l="0" t="0" r="0" b="0"/>
              <a:pathLst>
                <a:path w="38101" h="74640">
                  <a:moveTo>
                    <a:pt x="0" y="30189"/>
                  </a:moveTo>
                  <a:lnTo>
                    <a:pt x="0" y="30189"/>
                  </a:lnTo>
                  <a:lnTo>
                    <a:pt x="11933" y="16374"/>
                  </a:lnTo>
                  <a:lnTo>
                    <a:pt x="24101" y="0"/>
                  </a:lnTo>
                  <a:lnTo>
                    <a:pt x="25240" y="891"/>
                  </a:lnTo>
                  <a:lnTo>
                    <a:pt x="28386" y="5643"/>
                  </a:lnTo>
                  <a:lnTo>
                    <a:pt x="31086" y="25262"/>
                  </a:lnTo>
                  <a:lnTo>
                    <a:pt x="33500" y="47639"/>
                  </a:lnTo>
                  <a:lnTo>
                    <a:pt x="38100" y="746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577"/>
            <p:cNvSpPr/>
            <p:nvPr>
              <p:custDataLst>
                <p:tags r:id="rId76"/>
              </p:custDataLst>
            </p:nvPr>
          </p:nvSpPr>
          <p:spPr>
            <a:xfrm>
              <a:off x="4128383" y="3409950"/>
              <a:ext cx="11818" cy="44451"/>
            </a:xfrm>
            <a:custGeom>
              <a:avLst/>
              <a:gdLst/>
              <a:ahLst/>
              <a:cxnLst/>
              <a:rect l="0" t="0" r="0" b="0"/>
              <a:pathLst>
                <a:path w="11818" h="4445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441" y="6907"/>
                  </a:lnTo>
                  <a:lnTo>
                    <a:pt x="0" y="8838"/>
                  </a:lnTo>
                  <a:lnTo>
                    <a:pt x="2749" y="18298"/>
                  </a:lnTo>
                  <a:lnTo>
                    <a:pt x="11817" y="44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578"/>
            <p:cNvSpPr/>
            <p:nvPr>
              <p:custDataLst>
                <p:tags r:id="rId77"/>
              </p:custDataLst>
            </p:nvPr>
          </p:nvSpPr>
          <p:spPr>
            <a:xfrm>
              <a:off x="4108450" y="34290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3815" y="5957"/>
                  </a:lnTo>
                  <a:lnTo>
                    <a:pt x="40079" y="6315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579"/>
            <p:cNvSpPr/>
            <p:nvPr>
              <p:custDataLst>
                <p:tags r:id="rId78"/>
              </p:custDataLst>
            </p:nvPr>
          </p:nvSpPr>
          <p:spPr>
            <a:xfrm>
              <a:off x="4013200" y="3424679"/>
              <a:ext cx="69851" cy="65801"/>
            </a:xfrm>
            <a:custGeom>
              <a:avLst/>
              <a:gdLst/>
              <a:ahLst/>
              <a:cxnLst/>
              <a:rect l="0" t="0" r="0" b="0"/>
              <a:pathLst>
                <a:path w="69851" h="65801">
                  <a:moveTo>
                    <a:pt x="0" y="10671"/>
                  </a:moveTo>
                  <a:lnTo>
                    <a:pt x="0" y="10671"/>
                  </a:lnTo>
                  <a:lnTo>
                    <a:pt x="5467" y="5204"/>
                  </a:lnTo>
                  <a:lnTo>
                    <a:pt x="9460" y="11324"/>
                  </a:lnTo>
                  <a:lnTo>
                    <a:pt x="12273" y="42019"/>
                  </a:lnTo>
                  <a:lnTo>
                    <a:pt x="12616" y="61000"/>
                  </a:lnTo>
                  <a:lnTo>
                    <a:pt x="13349" y="63274"/>
                  </a:lnTo>
                  <a:lnTo>
                    <a:pt x="14544" y="64789"/>
                  </a:lnTo>
                  <a:lnTo>
                    <a:pt x="16046" y="65800"/>
                  </a:lnTo>
                  <a:lnTo>
                    <a:pt x="17753" y="65768"/>
                  </a:lnTo>
                  <a:lnTo>
                    <a:pt x="21531" y="63851"/>
                  </a:lnTo>
                  <a:lnTo>
                    <a:pt x="27625" y="55434"/>
                  </a:lnTo>
                  <a:lnTo>
                    <a:pt x="38114" y="23900"/>
                  </a:lnTo>
                  <a:lnTo>
                    <a:pt x="44454" y="8241"/>
                  </a:lnTo>
                  <a:lnTo>
                    <a:pt x="49547" y="0"/>
                  </a:lnTo>
                  <a:lnTo>
                    <a:pt x="49964" y="734"/>
                  </a:lnTo>
                  <a:lnTo>
                    <a:pt x="50767" y="31248"/>
                  </a:lnTo>
                  <a:lnTo>
                    <a:pt x="52667" y="39337"/>
                  </a:lnTo>
                  <a:lnTo>
                    <a:pt x="57703" y="47857"/>
                  </a:lnTo>
                  <a:lnTo>
                    <a:pt x="61629" y="51893"/>
                  </a:lnTo>
                  <a:lnTo>
                    <a:pt x="69850" y="551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580"/>
            <p:cNvSpPr/>
            <p:nvPr>
              <p:custDataLst>
                <p:tags r:id="rId79"/>
              </p:custDataLst>
            </p:nvPr>
          </p:nvSpPr>
          <p:spPr>
            <a:xfrm>
              <a:off x="4064000" y="3594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581"/>
            <p:cNvSpPr/>
            <p:nvPr>
              <p:custDataLst>
                <p:tags r:id="rId80"/>
              </p:custDataLst>
            </p:nvPr>
          </p:nvSpPr>
          <p:spPr>
            <a:xfrm>
              <a:off x="4044950" y="3644900"/>
              <a:ext cx="25002" cy="135553"/>
            </a:xfrm>
            <a:custGeom>
              <a:avLst/>
              <a:gdLst/>
              <a:ahLst/>
              <a:cxnLst/>
              <a:rect l="0" t="0" r="0" b="0"/>
              <a:pathLst>
                <a:path w="25002" h="135553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5392" y="1411"/>
                  </a:lnTo>
                  <a:lnTo>
                    <a:pt x="18636" y="31801"/>
                  </a:lnTo>
                  <a:lnTo>
                    <a:pt x="19633" y="56381"/>
                  </a:lnTo>
                  <a:lnTo>
                    <a:pt x="23378" y="84282"/>
                  </a:lnTo>
                  <a:lnTo>
                    <a:pt x="25001" y="113388"/>
                  </a:lnTo>
                  <a:lnTo>
                    <a:pt x="24517" y="124478"/>
                  </a:lnTo>
                  <a:lnTo>
                    <a:pt x="23400" y="127435"/>
                  </a:lnTo>
                  <a:lnTo>
                    <a:pt x="20984" y="131426"/>
                  </a:lnTo>
                  <a:lnTo>
                    <a:pt x="19909" y="135552"/>
                  </a:lnTo>
                  <a:lnTo>
                    <a:pt x="18212" y="135524"/>
                  </a:lnTo>
                  <a:lnTo>
                    <a:pt x="12563" y="131729"/>
                  </a:lnTo>
                  <a:lnTo>
                    <a:pt x="4820" y="118288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582"/>
            <p:cNvSpPr/>
            <p:nvPr>
              <p:custDataLst>
                <p:tags r:id="rId81"/>
              </p:custDataLst>
            </p:nvPr>
          </p:nvSpPr>
          <p:spPr>
            <a:xfrm>
              <a:off x="3898900" y="3567104"/>
              <a:ext cx="82168" cy="256149"/>
            </a:xfrm>
            <a:custGeom>
              <a:avLst/>
              <a:gdLst/>
              <a:ahLst/>
              <a:cxnLst/>
              <a:rect l="0" t="0" r="0" b="0"/>
              <a:pathLst>
                <a:path w="82168" h="256149">
                  <a:moveTo>
                    <a:pt x="19050" y="20646"/>
                  </a:moveTo>
                  <a:lnTo>
                    <a:pt x="19050" y="20646"/>
                  </a:lnTo>
                  <a:lnTo>
                    <a:pt x="19050" y="9711"/>
                  </a:lnTo>
                  <a:lnTo>
                    <a:pt x="19050" y="35890"/>
                  </a:lnTo>
                  <a:lnTo>
                    <a:pt x="19050" y="60989"/>
                  </a:lnTo>
                  <a:lnTo>
                    <a:pt x="22421" y="82929"/>
                  </a:lnTo>
                  <a:lnTo>
                    <a:pt x="24825" y="87568"/>
                  </a:lnTo>
                  <a:lnTo>
                    <a:pt x="27839" y="90660"/>
                  </a:lnTo>
                  <a:lnTo>
                    <a:pt x="31259" y="92722"/>
                  </a:lnTo>
                  <a:lnTo>
                    <a:pt x="34951" y="93391"/>
                  </a:lnTo>
                  <a:lnTo>
                    <a:pt x="42815" y="92253"/>
                  </a:lnTo>
                  <a:lnTo>
                    <a:pt x="55176" y="84275"/>
                  </a:lnTo>
                  <a:lnTo>
                    <a:pt x="67776" y="62860"/>
                  </a:lnTo>
                  <a:lnTo>
                    <a:pt x="77075" y="37544"/>
                  </a:lnTo>
                  <a:lnTo>
                    <a:pt x="81469" y="6528"/>
                  </a:lnTo>
                  <a:lnTo>
                    <a:pt x="82069" y="260"/>
                  </a:lnTo>
                  <a:lnTo>
                    <a:pt x="81524" y="0"/>
                  </a:lnTo>
                  <a:lnTo>
                    <a:pt x="79037" y="3473"/>
                  </a:lnTo>
                  <a:lnTo>
                    <a:pt x="76760" y="33116"/>
                  </a:lnTo>
                  <a:lnTo>
                    <a:pt x="76449" y="55116"/>
                  </a:lnTo>
                  <a:lnTo>
                    <a:pt x="78193" y="80886"/>
                  </a:lnTo>
                  <a:lnTo>
                    <a:pt x="80613" y="109508"/>
                  </a:lnTo>
                  <a:lnTo>
                    <a:pt x="81689" y="141044"/>
                  </a:lnTo>
                  <a:lnTo>
                    <a:pt x="82167" y="171993"/>
                  </a:lnTo>
                  <a:lnTo>
                    <a:pt x="81674" y="200095"/>
                  </a:lnTo>
                  <a:lnTo>
                    <a:pt x="77430" y="230371"/>
                  </a:lnTo>
                  <a:lnTo>
                    <a:pt x="71704" y="248200"/>
                  </a:lnTo>
                  <a:lnTo>
                    <a:pt x="67617" y="255367"/>
                  </a:lnTo>
                  <a:lnTo>
                    <a:pt x="64128" y="256148"/>
                  </a:lnTo>
                  <a:lnTo>
                    <a:pt x="54607" y="253254"/>
                  </a:lnTo>
                  <a:lnTo>
                    <a:pt x="25065" y="224025"/>
                  </a:lnTo>
                  <a:lnTo>
                    <a:pt x="0" y="19209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583"/>
            <p:cNvSpPr/>
            <p:nvPr>
              <p:custDataLst>
                <p:tags r:id="rId82"/>
              </p:custDataLst>
            </p:nvPr>
          </p:nvSpPr>
          <p:spPr>
            <a:xfrm>
              <a:off x="4046838" y="3989044"/>
              <a:ext cx="171805" cy="158957"/>
            </a:xfrm>
            <a:custGeom>
              <a:avLst/>
              <a:gdLst/>
              <a:ahLst/>
              <a:cxnLst/>
              <a:rect l="0" t="0" r="0" b="0"/>
              <a:pathLst>
                <a:path w="171805" h="158957">
                  <a:moveTo>
                    <a:pt x="99712" y="55906"/>
                  </a:moveTo>
                  <a:lnTo>
                    <a:pt x="99712" y="55906"/>
                  </a:lnTo>
                  <a:lnTo>
                    <a:pt x="104738" y="43972"/>
                  </a:lnTo>
                  <a:lnTo>
                    <a:pt x="105800" y="34891"/>
                  </a:lnTo>
                  <a:lnTo>
                    <a:pt x="104064" y="30573"/>
                  </a:lnTo>
                  <a:lnTo>
                    <a:pt x="102613" y="28434"/>
                  </a:lnTo>
                  <a:lnTo>
                    <a:pt x="100941" y="27008"/>
                  </a:lnTo>
                  <a:lnTo>
                    <a:pt x="97201" y="25423"/>
                  </a:lnTo>
                  <a:lnTo>
                    <a:pt x="66163" y="30697"/>
                  </a:lnTo>
                  <a:lnTo>
                    <a:pt x="44720" y="39276"/>
                  </a:lnTo>
                  <a:lnTo>
                    <a:pt x="31991" y="48783"/>
                  </a:lnTo>
                  <a:lnTo>
                    <a:pt x="11389" y="74072"/>
                  </a:lnTo>
                  <a:lnTo>
                    <a:pt x="2360" y="93744"/>
                  </a:lnTo>
                  <a:lnTo>
                    <a:pt x="0" y="106589"/>
                  </a:lnTo>
                  <a:lnTo>
                    <a:pt x="2714" y="117472"/>
                  </a:lnTo>
                  <a:lnTo>
                    <a:pt x="15954" y="139328"/>
                  </a:lnTo>
                  <a:lnTo>
                    <a:pt x="27679" y="147781"/>
                  </a:lnTo>
                  <a:lnTo>
                    <a:pt x="58202" y="158956"/>
                  </a:lnTo>
                  <a:lnTo>
                    <a:pt x="74678" y="157915"/>
                  </a:lnTo>
                  <a:lnTo>
                    <a:pt x="99821" y="149396"/>
                  </a:lnTo>
                  <a:lnTo>
                    <a:pt x="108251" y="145749"/>
                  </a:lnTo>
                  <a:lnTo>
                    <a:pt x="123263" y="132290"/>
                  </a:lnTo>
                  <a:lnTo>
                    <a:pt x="143614" y="104879"/>
                  </a:lnTo>
                  <a:lnTo>
                    <a:pt x="159287" y="78178"/>
                  </a:lnTo>
                  <a:lnTo>
                    <a:pt x="170903" y="50192"/>
                  </a:lnTo>
                  <a:lnTo>
                    <a:pt x="171804" y="37139"/>
                  </a:lnTo>
                  <a:lnTo>
                    <a:pt x="171057" y="30694"/>
                  </a:lnTo>
                  <a:lnTo>
                    <a:pt x="168442" y="25693"/>
                  </a:lnTo>
                  <a:lnTo>
                    <a:pt x="159892" y="18254"/>
                  </a:lnTo>
                  <a:lnTo>
                    <a:pt x="139807" y="10099"/>
                  </a:lnTo>
                  <a:lnTo>
                    <a:pt x="112611" y="9956"/>
                  </a:lnTo>
                  <a:lnTo>
                    <a:pt x="88953" y="17754"/>
                  </a:lnTo>
                  <a:lnTo>
                    <a:pt x="65166" y="32372"/>
                  </a:lnTo>
                  <a:lnTo>
                    <a:pt x="46986" y="53480"/>
                  </a:lnTo>
                  <a:lnTo>
                    <a:pt x="41000" y="67528"/>
                  </a:lnTo>
                  <a:lnTo>
                    <a:pt x="37158" y="93793"/>
                  </a:lnTo>
                  <a:lnTo>
                    <a:pt x="40395" y="106611"/>
                  </a:lnTo>
                  <a:lnTo>
                    <a:pt x="43234" y="112993"/>
                  </a:lnTo>
                  <a:lnTo>
                    <a:pt x="52033" y="121965"/>
                  </a:lnTo>
                  <a:lnTo>
                    <a:pt x="70768" y="130983"/>
                  </a:lnTo>
                  <a:lnTo>
                    <a:pt x="85437" y="134429"/>
                  </a:lnTo>
                  <a:lnTo>
                    <a:pt x="99012" y="133609"/>
                  </a:lnTo>
                  <a:lnTo>
                    <a:pt x="121925" y="125809"/>
                  </a:lnTo>
                  <a:lnTo>
                    <a:pt x="134515" y="116607"/>
                  </a:lnTo>
                  <a:lnTo>
                    <a:pt x="157465" y="90082"/>
                  </a:lnTo>
                  <a:lnTo>
                    <a:pt x="169348" y="62583"/>
                  </a:lnTo>
                  <a:lnTo>
                    <a:pt x="170596" y="35463"/>
                  </a:lnTo>
                  <a:lnTo>
                    <a:pt x="166497" y="12925"/>
                  </a:lnTo>
                  <a:lnTo>
                    <a:pt x="163286" y="8202"/>
                  </a:lnTo>
                  <a:lnTo>
                    <a:pt x="159028" y="5053"/>
                  </a:lnTo>
                  <a:lnTo>
                    <a:pt x="146535" y="1555"/>
                  </a:lnTo>
                  <a:lnTo>
                    <a:pt x="126872" y="0"/>
                  </a:lnTo>
                  <a:lnTo>
                    <a:pt x="105903" y="4953"/>
                  </a:lnTo>
                  <a:lnTo>
                    <a:pt x="74265" y="21524"/>
                  </a:lnTo>
                  <a:lnTo>
                    <a:pt x="54536" y="37097"/>
                  </a:lnTo>
                  <a:lnTo>
                    <a:pt x="32939" y="64993"/>
                  </a:lnTo>
                  <a:lnTo>
                    <a:pt x="22150" y="91446"/>
                  </a:lnTo>
                  <a:lnTo>
                    <a:pt x="19379" y="108625"/>
                  </a:lnTo>
                  <a:lnTo>
                    <a:pt x="21911" y="123787"/>
                  </a:lnTo>
                  <a:lnTo>
                    <a:pt x="24561" y="130793"/>
                  </a:lnTo>
                  <a:lnTo>
                    <a:pt x="33151" y="140459"/>
                  </a:lnTo>
                  <a:lnTo>
                    <a:pt x="38404" y="144025"/>
                  </a:lnTo>
                  <a:lnTo>
                    <a:pt x="62654" y="149043"/>
                  </a:lnTo>
                  <a:lnTo>
                    <a:pt x="85439" y="147159"/>
                  </a:lnTo>
                  <a:lnTo>
                    <a:pt x="108967" y="138761"/>
                  </a:lnTo>
                  <a:lnTo>
                    <a:pt x="130441" y="120594"/>
                  </a:lnTo>
                  <a:lnTo>
                    <a:pt x="146839" y="100708"/>
                  </a:lnTo>
                  <a:lnTo>
                    <a:pt x="157263" y="74668"/>
                  </a:lnTo>
                  <a:lnTo>
                    <a:pt x="156805" y="54837"/>
                  </a:lnTo>
                  <a:lnTo>
                    <a:pt x="151898" y="36381"/>
                  </a:lnTo>
                  <a:lnTo>
                    <a:pt x="145013" y="23475"/>
                  </a:lnTo>
                  <a:lnTo>
                    <a:pt x="139085" y="19468"/>
                  </a:lnTo>
                  <a:lnTo>
                    <a:pt x="123090" y="15017"/>
                  </a:lnTo>
                  <a:lnTo>
                    <a:pt x="94253" y="19253"/>
                  </a:lnTo>
                  <a:lnTo>
                    <a:pt x="63365" y="32816"/>
                  </a:lnTo>
                  <a:lnTo>
                    <a:pt x="42562" y="432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119"/>
          <p:cNvGrpSpPr/>
          <p:nvPr/>
        </p:nvGrpSpPr>
        <p:grpSpPr>
          <a:xfrm>
            <a:off x="6667500" y="3919549"/>
            <a:ext cx="365473" cy="150802"/>
            <a:chOff x="6667500" y="3919549"/>
            <a:chExt cx="365473" cy="150802"/>
          </a:xfrm>
        </p:grpSpPr>
        <p:sp>
          <p:nvSpPr>
            <p:cNvPr id="55" name="SMARTInkShape-584"/>
            <p:cNvSpPr/>
            <p:nvPr>
              <p:custDataLst>
                <p:tags r:id="rId71"/>
              </p:custDataLst>
            </p:nvPr>
          </p:nvSpPr>
          <p:spPr>
            <a:xfrm>
              <a:off x="6972300" y="3919549"/>
              <a:ext cx="60673" cy="150802"/>
            </a:xfrm>
            <a:custGeom>
              <a:avLst/>
              <a:gdLst/>
              <a:ahLst/>
              <a:cxnLst/>
              <a:rect l="0" t="0" r="0" b="0"/>
              <a:pathLst>
                <a:path w="60673" h="150802">
                  <a:moveTo>
                    <a:pt x="0" y="61901"/>
                  </a:moveTo>
                  <a:lnTo>
                    <a:pt x="0" y="61901"/>
                  </a:lnTo>
                  <a:lnTo>
                    <a:pt x="26732" y="30805"/>
                  </a:lnTo>
                  <a:lnTo>
                    <a:pt x="53954" y="1858"/>
                  </a:lnTo>
                  <a:lnTo>
                    <a:pt x="57136" y="0"/>
                  </a:lnTo>
                  <a:lnTo>
                    <a:pt x="59258" y="173"/>
                  </a:lnTo>
                  <a:lnTo>
                    <a:pt x="60672" y="1699"/>
                  </a:lnTo>
                  <a:lnTo>
                    <a:pt x="60361" y="9039"/>
                  </a:lnTo>
                  <a:lnTo>
                    <a:pt x="51042" y="37740"/>
                  </a:lnTo>
                  <a:lnTo>
                    <a:pt x="46403" y="67129"/>
                  </a:lnTo>
                  <a:lnTo>
                    <a:pt x="45028" y="94808"/>
                  </a:lnTo>
                  <a:lnTo>
                    <a:pt x="48929" y="124375"/>
                  </a:lnTo>
                  <a:lnTo>
                    <a:pt x="50800" y="15080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585"/>
            <p:cNvSpPr/>
            <p:nvPr>
              <p:custDataLst>
                <p:tags r:id="rId72"/>
              </p:custDataLst>
            </p:nvPr>
          </p:nvSpPr>
          <p:spPr>
            <a:xfrm>
              <a:off x="6860288" y="3956050"/>
              <a:ext cx="23113" cy="82551"/>
            </a:xfrm>
            <a:custGeom>
              <a:avLst/>
              <a:gdLst/>
              <a:ahLst/>
              <a:cxnLst/>
              <a:rect l="0" t="0" r="0" b="0"/>
              <a:pathLst>
                <a:path w="23113" h="82551">
                  <a:moveTo>
                    <a:pt x="23112" y="0"/>
                  </a:moveTo>
                  <a:lnTo>
                    <a:pt x="23112" y="0"/>
                  </a:lnTo>
                  <a:lnTo>
                    <a:pt x="16370" y="3371"/>
                  </a:lnTo>
                  <a:lnTo>
                    <a:pt x="5436" y="18951"/>
                  </a:lnTo>
                  <a:lnTo>
                    <a:pt x="0" y="38071"/>
                  </a:lnTo>
                  <a:lnTo>
                    <a:pt x="1761" y="57141"/>
                  </a:lnTo>
                  <a:lnTo>
                    <a:pt x="6802" y="67964"/>
                  </a:lnTo>
                  <a:lnTo>
                    <a:pt x="16762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586"/>
            <p:cNvSpPr/>
            <p:nvPr>
              <p:custDataLst>
                <p:tags r:id="rId73"/>
              </p:custDataLst>
            </p:nvPr>
          </p:nvSpPr>
          <p:spPr>
            <a:xfrm>
              <a:off x="6819900" y="39941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2604" y="7674"/>
                  </a:lnTo>
                  <a:lnTo>
                    <a:pt x="53618" y="66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587"/>
            <p:cNvSpPr/>
            <p:nvPr>
              <p:custDataLst>
                <p:tags r:id="rId74"/>
              </p:custDataLst>
            </p:nvPr>
          </p:nvSpPr>
          <p:spPr>
            <a:xfrm>
              <a:off x="6667500" y="3960389"/>
              <a:ext cx="101601" cy="102573"/>
            </a:xfrm>
            <a:custGeom>
              <a:avLst/>
              <a:gdLst/>
              <a:ahLst/>
              <a:cxnLst/>
              <a:rect l="0" t="0" r="0" b="0"/>
              <a:pathLst>
                <a:path w="101601" h="102573">
                  <a:moveTo>
                    <a:pt x="0" y="14711"/>
                  </a:moveTo>
                  <a:lnTo>
                    <a:pt x="0" y="14711"/>
                  </a:lnTo>
                  <a:lnTo>
                    <a:pt x="0" y="42500"/>
                  </a:lnTo>
                  <a:lnTo>
                    <a:pt x="3371" y="71079"/>
                  </a:lnTo>
                  <a:lnTo>
                    <a:pt x="6467" y="95722"/>
                  </a:lnTo>
                  <a:lnTo>
                    <a:pt x="7839" y="98351"/>
                  </a:lnTo>
                  <a:lnTo>
                    <a:pt x="11740" y="102572"/>
                  </a:lnTo>
                  <a:lnTo>
                    <a:pt x="19158" y="96561"/>
                  </a:lnTo>
                  <a:lnTo>
                    <a:pt x="35012" y="65974"/>
                  </a:lnTo>
                  <a:lnTo>
                    <a:pt x="45900" y="43844"/>
                  </a:lnTo>
                  <a:lnTo>
                    <a:pt x="63929" y="14328"/>
                  </a:lnTo>
                  <a:lnTo>
                    <a:pt x="72565" y="1192"/>
                  </a:lnTo>
                  <a:lnTo>
                    <a:pt x="74482" y="54"/>
                  </a:lnTo>
                  <a:lnTo>
                    <a:pt x="76465" y="0"/>
                  </a:lnTo>
                  <a:lnTo>
                    <a:pt x="78494" y="670"/>
                  </a:lnTo>
                  <a:lnTo>
                    <a:pt x="82629" y="8941"/>
                  </a:lnTo>
                  <a:lnTo>
                    <a:pt x="87042" y="29464"/>
                  </a:lnTo>
                  <a:lnTo>
                    <a:pt x="86468" y="53419"/>
                  </a:lnTo>
                  <a:lnTo>
                    <a:pt x="84996" y="68603"/>
                  </a:lnTo>
                  <a:lnTo>
                    <a:pt x="88136" y="85085"/>
                  </a:lnTo>
                  <a:lnTo>
                    <a:pt x="91618" y="94436"/>
                  </a:lnTo>
                  <a:lnTo>
                    <a:pt x="93534" y="96789"/>
                  </a:lnTo>
                  <a:lnTo>
                    <a:pt x="95517" y="97652"/>
                  </a:lnTo>
                  <a:lnTo>
                    <a:pt x="101600" y="9726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0" name="SMARTInkShape-588"/>
          <p:cNvSpPr/>
          <p:nvPr>
            <p:custDataLst>
              <p:tags r:id="rId25"/>
            </p:custDataLst>
          </p:nvPr>
        </p:nvSpPr>
        <p:spPr>
          <a:xfrm>
            <a:off x="6705600" y="4660900"/>
            <a:ext cx="95251" cy="107951"/>
          </a:xfrm>
          <a:custGeom>
            <a:avLst/>
            <a:gdLst/>
            <a:ahLst/>
            <a:cxnLst/>
            <a:rect l="0" t="0" r="0" b="0"/>
            <a:pathLst>
              <a:path w="95251" h="107951">
                <a:moveTo>
                  <a:pt x="0" y="0"/>
                </a:moveTo>
                <a:lnTo>
                  <a:pt x="0" y="0"/>
                </a:lnTo>
                <a:lnTo>
                  <a:pt x="0" y="24418"/>
                </a:lnTo>
                <a:lnTo>
                  <a:pt x="705" y="54970"/>
                </a:lnTo>
                <a:lnTo>
                  <a:pt x="3659" y="74143"/>
                </a:lnTo>
                <a:lnTo>
                  <a:pt x="2104" y="84214"/>
                </a:lnTo>
                <a:lnTo>
                  <a:pt x="2813" y="85776"/>
                </a:lnTo>
                <a:lnTo>
                  <a:pt x="3992" y="86817"/>
                </a:lnTo>
                <a:lnTo>
                  <a:pt x="6189" y="86100"/>
                </a:lnTo>
                <a:lnTo>
                  <a:pt x="12393" y="81541"/>
                </a:lnTo>
                <a:lnTo>
                  <a:pt x="32944" y="51907"/>
                </a:lnTo>
                <a:lnTo>
                  <a:pt x="51153" y="24474"/>
                </a:lnTo>
                <a:lnTo>
                  <a:pt x="72483" y="3501"/>
                </a:lnTo>
                <a:lnTo>
                  <a:pt x="74428" y="3746"/>
                </a:lnTo>
                <a:lnTo>
                  <a:pt x="78470" y="7779"/>
                </a:lnTo>
                <a:lnTo>
                  <a:pt x="81341" y="24726"/>
                </a:lnTo>
                <a:lnTo>
                  <a:pt x="78653" y="55031"/>
                </a:lnTo>
                <a:lnTo>
                  <a:pt x="83452" y="80250"/>
                </a:lnTo>
                <a:lnTo>
                  <a:pt x="95250" y="1079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" name="SMARTInkShape-Group121"/>
          <p:cNvGrpSpPr/>
          <p:nvPr/>
        </p:nvGrpSpPr>
        <p:grpSpPr>
          <a:xfrm>
            <a:off x="6584950" y="5281578"/>
            <a:ext cx="438151" cy="134726"/>
            <a:chOff x="6584950" y="5281578"/>
            <a:chExt cx="438151" cy="134726"/>
          </a:xfrm>
        </p:grpSpPr>
        <p:sp>
          <p:nvSpPr>
            <p:cNvPr id="61" name="SMARTInkShape-589"/>
            <p:cNvSpPr/>
            <p:nvPr>
              <p:custDataLst>
                <p:tags r:id="rId68"/>
              </p:custDataLst>
            </p:nvPr>
          </p:nvSpPr>
          <p:spPr>
            <a:xfrm>
              <a:off x="6949591" y="5281578"/>
              <a:ext cx="73510" cy="128623"/>
            </a:xfrm>
            <a:custGeom>
              <a:avLst/>
              <a:gdLst/>
              <a:ahLst/>
              <a:cxnLst/>
              <a:rect l="0" t="0" r="0" b="0"/>
              <a:pathLst>
                <a:path w="73510" h="128623">
                  <a:moveTo>
                    <a:pt x="3659" y="58772"/>
                  </a:moveTo>
                  <a:lnTo>
                    <a:pt x="3659" y="58772"/>
                  </a:lnTo>
                  <a:lnTo>
                    <a:pt x="288" y="58772"/>
                  </a:lnTo>
                  <a:lnTo>
                    <a:pt x="0" y="58067"/>
                  </a:lnTo>
                  <a:lnTo>
                    <a:pt x="1563" y="55401"/>
                  </a:lnTo>
                  <a:lnTo>
                    <a:pt x="29990" y="29539"/>
                  </a:lnTo>
                  <a:lnTo>
                    <a:pt x="59049" y="4880"/>
                  </a:lnTo>
                  <a:lnTo>
                    <a:pt x="67082" y="248"/>
                  </a:lnTo>
                  <a:lnTo>
                    <a:pt x="69225" y="0"/>
                  </a:lnTo>
                  <a:lnTo>
                    <a:pt x="70653" y="541"/>
                  </a:lnTo>
                  <a:lnTo>
                    <a:pt x="72663" y="14786"/>
                  </a:lnTo>
                  <a:lnTo>
                    <a:pt x="73258" y="43622"/>
                  </a:lnTo>
                  <a:lnTo>
                    <a:pt x="73435" y="72236"/>
                  </a:lnTo>
                  <a:lnTo>
                    <a:pt x="73487" y="98588"/>
                  </a:lnTo>
                  <a:lnTo>
                    <a:pt x="73509" y="12862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90"/>
            <p:cNvSpPr/>
            <p:nvPr>
              <p:custDataLst>
                <p:tags r:id="rId69"/>
              </p:custDataLst>
            </p:nvPr>
          </p:nvSpPr>
          <p:spPr>
            <a:xfrm>
              <a:off x="6807200" y="53340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8"/>
                  </a:lnTo>
                  <a:lnTo>
                    <a:pt x="56520" y="88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91"/>
            <p:cNvSpPr/>
            <p:nvPr>
              <p:custDataLst>
                <p:tags r:id="rId70"/>
              </p:custDataLst>
            </p:nvPr>
          </p:nvSpPr>
          <p:spPr>
            <a:xfrm>
              <a:off x="6584950" y="5287730"/>
              <a:ext cx="127001" cy="128574"/>
            </a:xfrm>
            <a:custGeom>
              <a:avLst/>
              <a:gdLst/>
              <a:ahLst/>
              <a:cxnLst/>
              <a:rect l="0" t="0" r="0" b="0"/>
              <a:pathLst>
                <a:path w="127001" h="128574">
                  <a:moveTo>
                    <a:pt x="0" y="8170"/>
                  </a:moveTo>
                  <a:lnTo>
                    <a:pt x="0" y="8170"/>
                  </a:lnTo>
                  <a:lnTo>
                    <a:pt x="4364" y="147"/>
                  </a:lnTo>
                  <a:lnTo>
                    <a:pt x="5026" y="0"/>
                  </a:lnTo>
                  <a:lnTo>
                    <a:pt x="5468" y="607"/>
                  </a:lnTo>
                  <a:lnTo>
                    <a:pt x="10539" y="27633"/>
                  </a:lnTo>
                  <a:lnTo>
                    <a:pt x="11740" y="49276"/>
                  </a:lnTo>
                  <a:lnTo>
                    <a:pt x="12274" y="73006"/>
                  </a:lnTo>
                  <a:lnTo>
                    <a:pt x="12574" y="104521"/>
                  </a:lnTo>
                  <a:lnTo>
                    <a:pt x="13350" y="118726"/>
                  </a:lnTo>
                  <a:lnTo>
                    <a:pt x="16046" y="127391"/>
                  </a:lnTo>
                  <a:lnTo>
                    <a:pt x="17752" y="128573"/>
                  </a:lnTo>
                  <a:lnTo>
                    <a:pt x="19596" y="127950"/>
                  </a:lnTo>
                  <a:lnTo>
                    <a:pt x="45613" y="98466"/>
                  </a:lnTo>
                  <a:lnTo>
                    <a:pt x="57666" y="78640"/>
                  </a:lnTo>
                  <a:lnTo>
                    <a:pt x="70079" y="53366"/>
                  </a:lnTo>
                  <a:lnTo>
                    <a:pt x="88967" y="24854"/>
                  </a:lnTo>
                  <a:lnTo>
                    <a:pt x="99748" y="15585"/>
                  </a:lnTo>
                  <a:lnTo>
                    <a:pt x="104599" y="13113"/>
                  </a:lnTo>
                  <a:lnTo>
                    <a:pt x="107833" y="13582"/>
                  </a:lnTo>
                  <a:lnTo>
                    <a:pt x="109989" y="16011"/>
                  </a:lnTo>
                  <a:lnTo>
                    <a:pt x="112384" y="25766"/>
                  </a:lnTo>
                  <a:lnTo>
                    <a:pt x="113733" y="51092"/>
                  </a:lnTo>
                  <a:lnTo>
                    <a:pt x="114132" y="79527"/>
                  </a:lnTo>
                  <a:lnTo>
                    <a:pt x="114225" y="94917"/>
                  </a:lnTo>
                  <a:lnTo>
                    <a:pt x="115661" y="100574"/>
                  </a:lnTo>
                  <a:lnTo>
                    <a:pt x="127000" y="1161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SMARTInkShape-Group122"/>
          <p:cNvGrpSpPr/>
          <p:nvPr/>
        </p:nvGrpSpPr>
        <p:grpSpPr>
          <a:xfrm>
            <a:off x="3937000" y="5715000"/>
            <a:ext cx="62541" cy="320668"/>
            <a:chOff x="3937000" y="5715000"/>
            <a:chExt cx="62541" cy="320668"/>
          </a:xfrm>
        </p:grpSpPr>
        <p:sp>
          <p:nvSpPr>
            <p:cNvPr id="65" name="SMARTInkShape-592"/>
            <p:cNvSpPr/>
            <p:nvPr>
              <p:custDataLst>
                <p:tags r:id="rId66"/>
              </p:custDataLst>
            </p:nvPr>
          </p:nvSpPr>
          <p:spPr>
            <a:xfrm>
              <a:off x="3981450" y="5715000"/>
              <a:ext cx="12701" cy="31751"/>
            </a:xfrm>
            <a:custGeom>
              <a:avLst/>
              <a:gdLst/>
              <a:ahLst/>
              <a:cxnLst/>
              <a:rect l="0" t="0" r="0" b="0"/>
              <a:pathLst>
                <a:path w="12701" h="31751">
                  <a:moveTo>
                    <a:pt x="12700" y="31750"/>
                  </a:moveTo>
                  <a:lnTo>
                    <a:pt x="12700" y="31750"/>
                  </a:lnTo>
                  <a:lnTo>
                    <a:pt x="1144" y="1073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93"/>
            <p:cNvSpPr/>
            <p:nvPr>
              <p:custDataLst>
                <p:tags r:id="rId67"/>
              </p:custDataLst>
            </p:nvPr>
          </p:nvSpPr>
          <p:spPr>
            <a:xfrm>
              <a:off x="3937000" y="5822950"/>
              <a:ext cx="62541" cy="212718"/>
            </a:xfrm>
            <a:custGeom>
              <a:avLst/>
              <a:gdLst/>
              <a:ahLst/>
              <a:cxnLst/>
              <a:rect l="0" t="0" r="0" b="0"/>
              <a:pathLst>
                <a:path w="62541" h="212718">
                  <a:moveTo>
                    <a:pt x="50800" y="0"/>
                  </a:moveTo>
                  <a:lnTo>
                    <a:pt x="50800" y="0"/>
                  </a:lnTo>
                  <a:lnTo>
                    <a:pt x="52681" y="26367"/>
                  </a:lnTo>
                  <a:lnTo>
                    <a:pt x="55164" y="48407"/>
                  </a:lnTo>
                  <a:lnTo>
                    <a:pt x="56267" y="74666"/>
                  </a:lnTo>
                  <a:lnTo>
                    <a:pt x="58639" y="104681"/>
                  </a:lnTo>
                  <a:lnTo>
                    <a:pt x="61340" y="134720"/>
                  </a:lnTo>
                  <a:lnTo>
                    <a:pt x="62540" y="159829"/>
                  </a:lnTo>
                  <a:lnTo>
                    <a:pt x="59844" y="187056"/>
                  </a:lnTo>
                  <a:lnTo>
                    <a:pt x="54578" y="205158"/>
                  </a:lnTo>
                  <a:lnTo>
                    <a:pt x="51907" y="208739"/>
                  </a:lnTo>
                  <a:lnTo>
                    <a:pt x="45177" y="212717"/>
                  </a:lnTo>
                  <a:lnTo>
                    <a:pt x="35601" y="212604"/>
                  </a:lnTo>
                  <a:lnTo>
                    <a:pt x="30084" y="211586"/>
                  </a:lnTo>
                  <a:lnTo>
                    <a:pt x="25701" y="207379"/>
                  </a:lnTo>
                  <a:lnTo>
                    <a:pt x="15454" y="183898"/>
                  </a:lnTo>
                  <a:lnTo>
                    <a:pt x="5206" y="154677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123"/>
          <p:cNvGrpSpPr/>
          <p:nvPr/>
        </p:nvGrpSpPr>
        <p:grpSpPr>
          <a:xfrm>
            <a:off x="3073400" y="5784928"/>
            <a:ext cx="332830" cy="258180"/>
            <a:chOff x="3073400" y="5784928"/>
            <a:chExt cx="332830" cy="258180"/>
          </a:xfrm>
        </p:grpSpPr>
        <p:sp>
          <p:nvSpPr>
            <p:cNvPr id="68" name="SMARTInkShape-594"/>
            <p:cNvSpPr/>
            <p:nvPr>
              <p:custDataLst>
                <p:tags r:id="rId62"/>
              </p:custDataLst>
            </p:nvPr>
          </p:nvSpPr>
          <p:spPr>
            <a:xfrm>
              <a:off x="3340100" y="5805775"/>
              <a:ext cx="66130" cy="118776"/>
            </a:xfrm>
            <a:custGeom>
              <a:avLst/>
              <a:gdLst/>
              <a:ahLst/>
              <a:cxnLst/>
              <a:rect l="0" t="0" r="0" b="0"/>
              <a:pathLst>
                <a:path w="66130" h="118776">
                  <a:moveTo>
                    <a:pt x="0" y="55275"/>
                  </a:moveTo>
                  <a:lnTo>
                    <a:pt x="0" y="55275"/>
                  </a:lnTo>
                  <a:lnTo>
                    <a:pt x="13815" y="46486"/>
                  </a:lnTo>
                  <a:lnTo>
                    <a:pt x="42399" y="15778"/>
                  </a:lnTo>
                  <a:lnTo>
                    <a:pt x="60997" y="0"/>
                  </a:lnTo>
                  <a:lnTo>
                    <a:pt x="62537" y="1491"/>
                  </a:lnTo>
                  <a:lnTo>
                    <a:pt x="66129" y="8793"/>
                  </a:lnTo>
                  <a:lnTo>
                    <a:pt x="65377" y="34917"/>
                  </a:lnTo>
                  <a:lnTo>
                    <a:pt x="64056" y="62726"/>
                  </a:lnTo>
                  <a:lnTo>
                    <a:pt x="63610" y="91632"/>
                  </a:lnTo>
                  <a:lnTo>
                    <a:pt x="63500" y="11877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95"/>
            <p:cNvSpPr/>
            <p:nvPr>
              <p:custDataLst>
                <p:tags r:id="rId63"/>
              </p:custDataLst>
            </p:nvPr>
          </p:nvSpPr>
          <p:spPr>
            <a:xfrm>
              <a:off x="3225800" y="5867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638" y="5958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96"/>
            <p:cNvSpPr/>
            <p:nvPr>
              <p:custDataLst>
                <p:tags r:id="rId64"/>
              </p:custDataLst>
            </p:nvPr>
          </p:nvSpPr>
          <p:spPr>
            <a:xfrm>
              <a:off x="3092450" y="5784928"/>
              <a:ext cx="50801" cy="6273"/>
            </a:xfrm>
            <a:custGeom>
              <a:avLst/>
              <a:gdLst/>
              <a:ahLst/>
              <a:cxnLst/>
              <a:rect l="0" t="0" r="0" b="0"/>
              <a:pathLst>
                <a:path w="50801" h="6273">
                  <a:moveTo>
                    <a:pt x="0" y="6272"/>
                  </a:moveTo>
                  <a:lnTo>
                    <a:pt x="0" y="6272"/>
                  </a:lnTo>
                  <a:lnTo>
                    <a:pt x="0" y="804"/>
                  </a:lnTo>
                  <a:lnTo>
                    <a:pt x="706" y="510"/>
                  </a:lnTo>
                  <a:lnTo>
                    <a:pt x="15580" y="0"/>
                  </a:lnTo>
                  <a:lnTo>
                    <a:pt x="50800" y="627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97"/>
            <p:cNvSpPr/>
            <p:nvPr>
              <p:custDataLst>
                <p:tags r:id="rId65"/>
              </p:custDataLst>
            </p:nvPr>
          </p:nvSpPr>
          <p:spPr>
            <a:xfrm>
              <a:off x="3073400" y="5867400"/>
              <a:ext cx="69851" cy="175708"/>
            </a:xfrm>
            <a:custGeom>
              <a:avLst/>
              <a:gdLst/>
              <a:ahLst/>
              <a:cxnLst/>
              <a:rect l="0" t="0" r="0" b="0"/>
              <a:pathLst>
                <a:path w="69851" h="175708">
                  <a:moveTo>
                    <a:pt x="69850" y="0"/>
                  </a:moveTo>
                  <a:lnTo>
                    <a:pt x="69850" y="0"/>
                  </a:lnTo>
                  <a:lnTo>
                    <a:pt x="67969" y="26367"/>
                  </a:lnTo>
                  <a:lnTo>
                    <a:pt x="65486" y="47702"/>
                  </a:lnTo>
                  <a:lnTo>
                    <a:pt x="64383" y="71295"/>
                  </a:lnTo>
                  <a:lnTo>
                    <a:pt x="65774" y="95892"/>
                  </a:lnTo>
                  <a:lnTo>
                    <a:pt x="68038" y="118818"/>
                  </a:lnTo>
                  <a:lnTo>
                    <a:pt x="69313" y="143625"/>
                  </a:lnTo>
                  <a:lnTo>
                    <a:pt x="68986" y="162971"/>
                  </a:lnTo>
                  <a:lnTo>
                    <a:pt x="66408" y="170739"/>
                  </a:lnTo>
                  <a:lnTo>
                    <a:pt x="64733" y="173093"/>
                  </a:lnTo>
                  <a:lnTo>
                    <a:pt x="60991" y="175707"/>
                  </a:lnTo>
                  <a:lnTo>
                    <a:pt x="44804" y="173809"/>
                  </a:lnTo>
                  <a:lnTo>
                    <a:pt x="31908" y="164972"/>
                  </a:lnTo>
                  <a:lnTo>
                    <a:pt x="19826" y="150932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124"/>
          <p:cNvGrpSpPr/>
          <p:nvPr/>
        </p:nvGrpSpPr>
        <p:grpSpPr>
          <a:xfrm>
            <a:off x="4629150" y="5702300"/>
            <a:ext cx="366694" cy="280099"/>
            <a:chOff x="4629150" y="5702300"/>
            <a:chExt cx="366694" cy="280099"/>
          </a:xfrm>
        </p:grpSpPr>
        <p:sp>
          <p:nvSpPr>
            <p:cNvPr id="73" name="SMARTInkShape-598"/>
            <p:cNvSpPr/>
            <p:nvPr>
              <p:custDataLst>
                <p:tags r:id="rId57"/>
              </p:custDataLst>
            </p:nvPr>
          </p:nvSpPr>
          <p:spPr>
            <a:xfrm>
              <a:off x="4953000" y="5723341"/>
              <a:ext cx="42844" cy="163110"/>
            </a:xfrm>
            <a:custGeom>
              <a:avLst/>
              <a:gdLst/>
              <a:ahLst/>
              <a:cxnLst/>
              <a:rect l="0" t="0" r="0" b="0"/>
              <a:pathLst>
                <a:path w="42844" h="163110">
                  <a:moveTo>
                    <a:pt x="0" y="67859"/>
                  </a:moveTo>
                  <a:lnTo>
                    <a:pt x="0" y="67859"/>
                  </a:lnTo>
                  <a:lnTo>
                    <a:pt x="13815" y="42110"/>
                  </a:lnTo>
                  <a:lnTo>
                    <a:pt x="33308" y="12074"/>
                  </a:lnTo>
                  <a:lnTo>
                    <a:pt x="42843" y="0"/>
                  </a:lnTo>
                  <a:lnTo>
                    <a:pt x="39213" y="27782"/>
                  </a:lnTo>
                  <a:lnTo>
                    <a:pt x="36548" y="56454"/>
                  </a:lnTo>
                  <a:lnTo>
                    <a:pt x="34588" y="77606"/>
                  </a:lnTo>
                  <a:lnTo>
                    <a:pt x="36069" y="101119"/>
                  </a:lnTo>
                  <a:lnTo>
                    <a:pt x="37498" y="131414"/>
                  </a:lnTo>
                  <a:lnTo>
                    <a:pt x="38100" y="16310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99"/>
            <p:cNvSpPr/>
            <p:nvPr>
              <p:custDataLst>
                <p:tags r:id="rId58"/>
              </p:custDataLst>
            </p:nvPr>
          </p:nvSpPr>
          <p:spPr>
            <a:xfrm>
              <a:off x="4826000" y="57658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1398" y="31801"/>
                  </a:lnTo>
                  <a:lnTo>
                    <a:pt x="276" y="60165"/>
                  </a:lnTo>
                  <a:lnTo>
                    <a:pt x="828" y="69779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600"/>
            <p:cNvSpPr/>
            <p:nvPr>
              <p:custDataLst>
                <p:tags r:id="rId59"/>
              </p:custDataLst>
            </p:nvPr>
          </p:nvSpPr>
          <p:spPr>
            <a:xfrm>
              <a:off x="4800600" y="57975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43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01"/>
            <p:cNvSpPr/>
            <p:nvPr>
              <p:custDataLst>
                <p:tags r:id="rId60"/>
              </p:custDataLst>
            </p:nvPr>
          </p:nvSpPr>
          <p:spPr>
            <a:xfrm>
              <a:off x="4674483" y="5702300"/>
              <a:ext cx="5468" cy="1"/>
            </a:xfrm>
            <a:custGeom>
              <a:avLst/>
              <a:gdLst/>
              <a:ahLst/>
              <a:cxnLst/>
              <a:rect l="0" t="0" r="0" b="0"/>
              <a:pathLst>
                <a:path w="54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02"/>
            <p:cNvSpPr/>
            <p:nvPr>
              <p:custDataLst>
                <p:tags r:id="rId61"/>
              </p:custDataLst>
            </p:nvPr>
          </p:nvSpPr>
          <p:spPr>
            <a:xfrm>
              <a:off x="4629150" y="5791200"/>
              <a:ext cx="76201" cy="191199"/>
            </a:xfrm>
            <a:custGeom>
              <a:avLst/>
              <a:gdLst/>
              <a:ahLst/>
              <a:cxnLst/>
              <a:rect l="0" t="0" r="0" b="0"/>
              <a:pathLst>
                <a:path w="76201" h="191199">
                  <a:moveTo>
                    <a:pt x="76200" y="0"/>
                  </a:moveTo>
                  <a:lnTo>
                    <a:pt x="76200" y="0"/>
                  </a:lnTo>
                  <a:lnTo>
                    <a:pt x="72829" y="0"/>
                  </a:lnTo>
                  <a:lnTo>
                    <a:pt x="71836" y="2117"/>
                  </a:lnTo>
                  <a:lnTo>
                    <a:pt x="70111" y="33257"/>
                  </a:lnTo>
                  <a:lnTo>
                    <a:pt x="69966" y="56173"/>
                  </a:lnTo>
                  <a:lnTo>
                    <a:pt x="68490" y="82116"/>
                  </a:lnTo>
                  <a:lnTo>
                    <a:pt x="63131" y="107757"/>
                  </a:lnTo>
                  <a:lnTo>
                    <a:pt x="56045" y="131383"/>
                  </a:lnTo>
                  <a:lnTo>
                    <a:pt x="46005" y="162635"/>
                  </a:lnTo>
                  <a:lnTo>
                    <a:pt x="39661" y="188366"/>
                  </a:lnTo>
                  <a:lnTo>
                    <a:pt x="38436" y="190489"/>
                  </a:lnTo>
                  <a:lnTo>
                    <a:pt x="36912" y="191198"/>
                  </a:lnTo>
                  <a:lnTo>
                    <a:pt x="35192" y="190965"/>
                  </a:lnTo>
                  <a:lnTo>
                    <a:pt x="26028" y="180525"/>
                  </a:lnTo>
                  <a:lnTo>
                    <a:pt x="11005" y="153913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9" name="SMARTInkShape-603"/>
          <p:cNvSpPr/>
          <p:nvPr>
            <p:custDataLst>
              <p:tags r:id="rId26"/>
            </p:custDataLst>
          </p:nvPr>
        </p:nvSpPr>
        <p:spPr>
          <a:xfrm>
            <a:off x="3290641" y="4616457"/>
            <a:ext cx="134578" cy="120240"/>
          </a:xfrm>
          <a:custGeom>
            <a:avLst/>
            <a:gdLst/>
            <a:ahLst/>
            <a:cxnLst/>
            <a:rect l="0" t="0" r="0" b="0"/>
            <a:pathLst>
              <a:path w="134578" h="120240">
                <a:moveTo>
                  <a:pt x="81209" y="6343"/>
                </a:moveTo>
                <a:lnTo>
                  <a:pt x="81209" y="6343"/>
                </a:lnTo>
                <a:lnTo>
                  <a:pt x="75742" y="876"/>
                </a:lnTo>
                <a:lnTo>
                  <a:pt x="69469" y="70"/>
                </a:lnTo>
                <a:lnTo>
                  <a:pt x="59755" y="0"/>
                </a:lnTo>
                <a:lnTo>
                  <a:pt x="38479" y="14299"/>
                </a:lnTo>
                <a:lnTo>
                  <a:pt x="15686" y="40427"/>
                </a:lnTo>
                <a:lnTo>
                  <a:pt x="3184" y="61405"/>
                </a:lnTo>
                <a:lnTo>
                  <a:pt x="0" y="74085"/>
                </a:lnTo>
                <a:lnTo>
                  <a:pt x="1136" y="82546"/>
                </a:lnTo>
                <a:lnTo>
                  <a:pt x="4699" y="91011"/>
                </a:lnTo>
                <a:lnTo>
                  <a:pt x="14638" y="103005"/>
                </a:lnTo>
                <a:lnTo>
                  <a:pt x="27225" y="111340"/>
                </a:lnTo>
                <a:lnTo>
                  <a:pt x="44047" y="117573"/>
                </a:lnTo>
                <a:lnTo>
                  <a:pt x="74983" y="120239"/>
                </a:lnTo>
                <a:lnTo>
                  <a:pt x="90575" y="117152"/>
                </a:lnTo>
                <a:lnTo>
                  <a:pt x="104132" y="111769"/>
                </a:lnTo>
                <a:lnTo>
                  <a:pt x="117085" y="98964"/>
                </a:lnTo>
                <a:lnTo>
                  <a:pt x="129035" y="71310"/>
                </a:lnTo>
                <a:lnTo>
                  <a:pt x="134577" y="52639"/>
                </a:lnTo>
                <a:lnTo>
                  <a:pt x="133621" y="45028"/>
                </a:lnTo>
                <a:lnTo>
                  <a:pt x="129116" y="33406"/>
                </a:lnTo>
                <a:lnTo>
                  <a:pt x="116570" y="21025"/>
                </a:lnTo>
                <a:lnTo>
                  <a:pt x="105392" y="16396"/>
                </a:lnTo>
                <a:lnTo>
                  <a:pt x="84340" y="13424"/>
                </a:lnTo>
                <a:lnTo>
                  <a:pt x="70926" y="16280"/>
                </a:lnTo>
                <a:lnTo>
                  <a:pt x="58015" y="21596"/>
                </a:lnTo>
                <a:lnTo>
                  <a:pt x="51380" y="27468"/>
                </a:lnTo>
                <a:lnTo>
                  <a:pt x="31902" y="52856"/>
                </a:lnTo>
                <a:lnTo>
                  <a:pt x="22237" y="73230"/>
                </a:lnTo>
                <a:lnTo>
                  <a:pt x="21603" y="84048"/>
                </a:lnTo>
                <a:lnTo>
                  <a:pt x="23673" y="94501"/>
                </a:lnTo>
                <a:lnTo>
                  <a:pt x="26945" y="101498"/>
                </a:lnTo>
                <a:lnTo>
                  <a:pt x="36125" y="112776"/>
                </a:lnTo>
                <a:lnTo>
                  <a:pt x="45650" y="117146"/>
                </a:lnTo>
                <a:lnTo>
                  <a:pt x="69011" y="119952"/>
                </a:lnTo>
                <a:lnTo>
                  <a:pt x="93909" y="114293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SMARTInkShape-604"/>
          <p:cNvSpPr/>
          <p:nvPr>
            <p:custDataLst>
              <p:tags r:id="rId27"/>
            </p:custDataLst>
          </p:nvPr>
        </p:nvSpPr>
        <p:spPr>
          <a:xfrm>
            <a:off x="4029724" y="4608411"/>
            <a:ext cx="127679" cy="119722"/>
          </a:xfrm>
          <a:custGeom>
            <a:avLst/>
            <a:gdLst/>
            <a:ahLst/>
            <a:cxnLst/>
            <a:rect l="0" t="0" r="0" b="0"/>
            <a:pathLst>
              <a:path w="127679" h="119722">
                <a:moveTo>
                  <a:pt x="78726" y="27089"/>
                </a:moveTo>
                <a:lnTo>
                  <a:pt x="78726" y="27089"/>
                </a:lnTo>
                <a:lnTo>
                  <a:pt x="82097" y="20347"/>
                </a:lnTo>
                <a:lnTo>
                  <a:pt x="82384" y="17655"/>
                </a:lnTo>
                <a:lnTo>
                  <a:pt x="80822" y="12783"/>
                </a:lnTo>
                <a:lnTo>
                  <a:pt x="75976" y="6074"/>
                </a:lnTo>
                <a:lnTo>
                  <a:pt x="72095" y="3638"/>
                </a:lnTo>
                <a:lnTo>
                  <a:pt x="70071" y="2988"/>
                </a:lnTo>
                <a:lnTo>
                  <a:pt x="57112" y="5445"/>
                </a:lnTo>
                <a:lnTo>
                  <a:pt x="39866" y="14012"/>
                </a:lnTo>
                <a:lnTo>
                  <a:pt x="24722" y="28859"/>
                </a:lnTo>
                <a:lnTo>
                  <a:pt x="9569" y="59072"/>
                </a:lnTo>
                <a:lnTo>
                  <a:pt x="546" y="84285"/>
                </a:lnTo>
                <a:lnTo>
                  <a:pt x="0" y="95078"/>
                </a:lnTo>
                <a:lnTo>
                  <a:pt x="5398" y="113505"/>
                </a:lnTo>
                <a:lnTo>
                  <a:pt x="8674" y="116449"/>
                </a:lnTo>
                <a:lnTo>
                  <a:pt x="17958" y="119721"/>
                </a:lnTo>
                <a:lnTo>
                  <a:pt x="41828" y="118192"/>
                </a:lnTo>
                <a:lnTo>
                  <a:pt x="67872" y="113271"/>
                </a:lnTo>
                <a:lnTo>
                  <a:pt x="93462" y="103973"/>
                </a:lnTo>
                <a:lnTo>
                  <a:pt x="106678" y="94421"/>
                </a:lnTo>
                <a:lnTo>
                  <a:pt x="116549" y="83120"/>
                </a:lnTo>
                <a:lnTo>
                  <a:pt x="123288" y="71041"/>
                </a:lnTo>
                <a:lnTo>
                  <a:pt x="127678" y="48971"/>
                </a:lnTo>
                <a:lnTo>
                  <a:pt x="125607" y="27928"/>
                </a:lnTo>
                <a:lnTo>
                  <a:pt x="118587" y="7630"/>
                </a:lnTo>
                <a:lnTo>
                  <a:pt x="114551" y="1272"/>
                </a:lnTo>
                <a:lnTo>
                  <a:pt x="110371" y="0"/>
                </a:lnTo>
                <a:lnTo>
                  <a:pt x="83383" y="3028"/>
                </a:lnTo>
                <a:lnTo>
                  <a:pt x="57293" y="10317"/>
                </a:lnTo>
                <a:lnTo>
                  <a:pt x="38861" y="18224"/>
                </a:lnTo>
                <a:lnTo>
                  <a:pt x="23614" y="28793"/>
                </a:lnTo>
                <a:lnTo>
                  <a:pt x="13545" y="42428"/>
                </a:lnTo>
                <a:lnTo>
                  <a:pt x="8129" y="57189"/>
                </a:lnTo>
                <a:lnTo>
                  <a:pt x="8073" y="70806"/>
                </a:lnTo>
                <a:lnTo>
                  <a:pt x="12282" y="82031"/>
                </a:lnTo>
                <a:lnTo>
                  <a:pt x="15380" y="87001"/>
                </a:lnTo>
                <a:lnTo>
                  <a:pt x="46976" y="10963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" name="SMARTInkShape-605"/>
          <p:cNvSpPr/>
          <p:nvPr>
            <p:custDataLst>
              <p:tags r:id="rId28"/>
            </p:custDataLst>
          </p:nvPr>
        </p:nvSpPr>
        <p:spPr>
          <a:xfrm>
            <a:off x="4719992" y="4634068"/>
            <a:ext cx="136070" cy="115210"/>
          </a:xfrm>
          <a:custGeom>
            <a:avLst/>
            <a:gdLst/>
            <a:ahLst/>
            <a:cxnLst/>
            <a:rect l="0" t="0" r="0" b="0"/>
            <a:pathLst>
              <a:path w="136070" h="115210">
                <a:moveTo>
                  <a:pt x="86958" y="14132"/>
                </a:moveTo>
                <a:lnTo>
                  <a:pt x="86958" y="14132"/>
                </a:lnTo>
                <a:lnTo>
                  <a:pt x="86958" y="10761"/>
                </a:lnTo>
                <a:lnTo>
                  <a:pt x="85547" y="9768"/>
                </a:lnTo>
                <a:lnTo>
                  <a:pt x="57104" y="2392"/>
                </a:lnTo>
                <a:lnTo>
                  <a:pt x="50642" y="3740"/>
                </a:lnTo>
                <a:lnTo>
                  <a:pt x="44006" y="8102"/>
                </a:lnTo>
                <a:lnTo>
                  <a:pt x="16469" y="37431"/>
                </a:lnTo>
                <a:lnTo>
                  <a:pt x="4611" y="61330"/>
                </a:lnTo>
                <a:lnTo>
                  <a:pt x="0" y="82915"/>
                </a:lnTo>
                <a:lnTo>
                  <a:pt x="2684" y="94326"/>
                </a:lnTo>
                <a:lnTo>
                  <a:pt x="5375" y="99345"/>
                </a:lnTo>
                <a:lnTo>
                  <a:pt x="15892" y="106802"/>
                </a:lnTo>
                <a:lnTo>
                  <a:pt x="35798" y="113086"/>
                </a:lnTo>
                <a:lnTo>
                  <a:pt x="64858" y="115209"/>
                </a:lnTo>
                <a:lnTo>
                  <a:pt x="89425" y="108835"/>
                </a:lnTo>
                <a:lnTo>
                  <a:pt x="107837" y="98009"/>
                </a:lnTo>
                <a:lnTo>
                  <a:pt x="122229" y="79123"/>
                </a:lnTo>
                <a:lnTo>
                  <a:pt x="133959" y="48162"/>
                </a:lnTo>
                <a:lnTo>
                  <a:pt x="136069" y="34195"/>
                </a:lnTo>
                <a:lnTo>
                  <a:pt x="133244" y="20932"/>
                </a:lnTo>
                <a:lnTo>
                  <a:pt x="130515" y="14432"/>
                </a:lnTo>
                <a:lnTo>
                  <a:pt x="121839" y="5328"/>
                </a:lnTo>
                <a:lnTo>
                  <a:pt x="116562" y="1913"/>
                </a:lnTo>
                <a:lnTo>
                  <a:pt x="103173" y="0"/>
                </a:lnTo>
                <a:lnTo>
                  <a:pt x="87815" y="2206"/>
                </a:lnTo>
                <a:lnTo>
                  <a:pt x="71581" y="7891"/>
                </a:lnTo>
                <a:lnTo>
                  <a:pt x="58722" y="17003"/>
                </a:lnTo>
                <a:lnTo>
                  <a:pt x="29808" y="52232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" name="SMARTInkShape-Group128"/>
          <p:cNvGrpSpPr/>
          <p:nvPr/>
        </p:nvGrpSpPr>
        <p:grpSpPr>
          <a:xfrm>
            <a:off x="3460750" y="4153698"/>
            <a:ext cx="901701" cy="405603"/>
            <a:chOff x="3460750" y="4153698"/>
            <a:chExt cx="901701" cy="405603"/>
          </a:xfrm>
        </p:grpSpPr>
        <p:sp>
          <p:nvSpPr>
            <p:cNvPr id="82" name="SMARTInkShape-606"/>
            <p:cNvSpPr/>
            <p:nvPr>
              <p:custDataLst>
                <p:tags r:id="rId52"/>
              </p:custDataLst>
            </p:nvPr>
          </p:nvSpPr>
          <p:spPr>
            <a:xfrm>
              <a:off x="4268729" y="4153698"/>
              <a:ext cx="93722" cy="100803"/>
            </a:xfrm>
            <a:custGeom>
              <a:avLst/>
              <a:gdLst/>
              <a:ahLst/>
              <a:cxnLst/>
              <a:rect l="0" t="0" r="0" b="0"/>
              <a:pathLst>
                <a:path w="93722" h="100803">
                  <a:moveTo>
                    <a:pt x="36571" y="100802"/>
                  </a:moveTo>
                  <a:lnTo>
                    <a:pt x="36571" y="100802"/>
                  </a:lnTo>
                  <a:lnTo>
                    <a:pt x="27137" y="89957"/>
                  </a:lnTo>
                  <a:lnTo>
                    <a:pt x="12185" y="62110"/>
                  </a:lnTo>
                  <a:lnTo>
                    <a:pt x="1911" y="33527"/>
                  </a:lnTo>
                  <a:lnTo>
                    <a:pt x="0" y="22453"/>
                  </a:lnTo>
                  <a:lnTo>
                    <a:pt x="1032" y="12828"/>
                  </a:lnTo>
                  <a:lnTo>
                    <a:pt x="3842" y="5258"/>
                  </a:lnTo>
                  <a:lnTo>
                    <a:pt x="5579" y="3240"/>
                  </a:lnTo>
                  <a:lnTo>
                    <a:pt x="9392" y="996"/>
                  </a:lnTo>
                  <a:lnTo>
                    <a:pt x="13438" y="0"/>
                  </a:lnTo>
                  <a:lnTo>
                    <a:pt x="29795" y="2809"/>
                  </a:lnTo>
                  <a:lnTo>
                    <a:pt x="55537" y="14444"/>
                  </a:lnTo>
                  <a:lnTo>
                    <a:pt x="87233" y="27981"/>
                  </a:lnTo>
                  <a:lnTo>
                    <a:pt x="93721" y="3095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07"/>
            <p:cNvSpPr/>
            <p:nvPr>
              <p:custDataLst>
                <p:tags r:id="rId53"/>
              </p:custDataLst>
            </p:nvPr>
          </p:nvSpPr>
          <p:spPr>
            <a:xfrm>
              <a:off x="4095750" y="4258325"/>
              <a:ext cx="57151" cy="91426"/>
            </a:xfrm>
            <a:custGeom>
              <a:avLst/>
              <a:gdLst/>
              <a:ahLst/>
              <a:cxnLst/>
              <a:rect l="0" t="0" r="0" b="0"/>
              <a:pathLst>
                <a:path w="57151" h="91426">
                  <a:moveTo>
                    <a:pt x="0" y="91425"/>
                  </a:moveTo>
                  <a:lnTo>
                    <a:pt x="0" y="91425"/>
                  </a:lnTo>
                  <a:lnTo>
                    <a:pt x="0" y="84683"/>
                  </a:lnTo>
                  <a:lnTo>
                    <a:pt x="11933" y="56905"/>
                  </a:lnTo>
                  <a:lnTo>
                    <a:pt x="21015" y="28632"/>
                  </a:lnTo>
                  <a:lnTo>
                    <a:pt x="30483" y="0"/>
                  </a:lnTo>
                  <a:lnTo>
                    <a:pt x="31610" y="136"/>
                  </a:lnTo>
                  <a:lnTo>
                    <a:pt x="34746" y="4050"/>
                  </a:lnTo>
                  <a:lnTo>
                    <a:pt x="41801" y="28200"/>
                  </a:lnTo>
                  <a:lnTo>
                    <a:pt x="45076" y="50506"/>
                  </a:lnTo>
                  <a:lnTo>
                    <a:pt x="57150" y="7237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08"/>
            <p:cNvSpPr/>
            <p:nvPr>
              <p:custDataLst>
                <p:tags r:id="rId54"/>
              </p:custDataLst>
            </p:nvPr>
          </p:nvSpPr>
          <p:spPr>
            <a:xfrm>
              <a:off x="4083050" y="4343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44343" y="5467"/>
                  </a:lnTo>
                  <a:lnTo>
                    <a:pt x="75798" y="627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609"/>
            <p:cNvSpPr/>
            <p:nvPr>
              <p:custDataLst>
                <p:tags r:id="rId55"/>
              </p:custDataLst>
            </p:nvPr>
          </p:nvSpPr>
          <p:spPr>
            <a:xfrm>
              <a:off x="3855594" y="4168073"/>
              <a:ext cx="93185" cy="91142"/>
            </a:xfrm>
            <a:custGeom>
              <a:avLst/>
              <a:gdLst/>
              <a:ahLst/>
              <a:cxnLst/>
              <a:rect l="0" t="0" r="0" b="0"/>
              <a:pathLst>
                <a:path w="93185" h="91142">
                  <a:moveTo>
                    <a:pt x="11556" y="35627"/>
                  </a:moveTo>
                  <a:lnTo>
                    <a:pt x="11556" y="35627"/>
                  </a:lnTo>
                  <a:lnTo>
                    <a:pt x="2718" y="35627"/>
                  </a:lnTo>
                  <a:lnTo>
                    <a:pt x="1430" y="36332"/>
                  </a:lnTo>
                  <a:lnTo>
                    <a:pt x="572" y="37508"/>
                  </a:lnTo>
                  <a:lnTo>
                    <a:pt x="0" y="38998"/>
                  </a:lnTo>
                  <a:lnTo>
                    <a:pt x="4151" y="55892"/>
                  </a:lnTo>
                  <a:lnTo>
                    <a:pt x="10460" y="69226"/>
                  </a:lnTo>
                  <a:lnTo>
                    <a:pt x="29102" y="91141"/>
                  </a:lnTo>
                  <a:lnTo>
                    <a:pt x="29603" y="90980"/>
                  </a:lnTo>
                  <a:lnTo>
                    <a:pt x="30160" y="88921"/>
                  </a:lnTo>
                  <a:lnTo>
                    <a:pt x="25521" y="62270"/>
                  </a:lnTo>
                  <a:lnTo>
                    <a:pt x="22750" y="34114"/>
                  </a:lnTo>
                  <a:lnTo>
                    <a:pt x="18544" y="3495"/>
                  </a:lnTo>
                  <a:lnTo>
                    <a:pt x="18189" y="179"/>
                  </a:lnTo>
                  <a:lnTo>
                    <a:pt x="20212" y="0"/>
                  </a:lnTo>
                  <a:lnTo>
                    <a:pt x="51122" y="3444"/>
                  </a:lnTo>
                  <a:lnTo>
                    <a:pt x="78350" y="5673"/>
                  </a:lnTo>
                  <a:lnTo>
                    <a:pt x="83602" y="7191"/>
                  </a:lnTo>
                  <a:lnTo>
                    <a:pt x="87104" y="10320"/>
                  </a:lnTo>
                  <a:lnTo>
                    <a:pt x="90994" y="19440"/>
                  </a:lnTo>
                  <a:lnTo>
                    <a:pt x="93184" y="36475"/>
                  </a:lnTo>
                  <a:lnTo>
                    <a:pt x="84490" y="64853"/>
                  </a:lnTo>
                  <a:lnTo>
                    <a:pt x="75056" y="86427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610"/>
            <p:cNvSpPr/>
            <p:nvPr>
              <p:custDataLst>
                <p:tags r:id="rId56"/>
              </p:custDataLst>
            </p:nvPr>
          </p:nvSpPr>
          <p:spPr>
            <a:xfrm>
              <a:off x="3460750" y="4248150"/>
              <a:ext cx="393701" cy="311151"/>
            </a:xfrm>
            <a:custGeom>
              <a:avLst/>
              <a:gdLst/>
              <a:ahLst/>
              <a:cxnLst/>
              <a:rect l="0" t="0" r="0" b="0"/>
              <a:pathLst>
                <a:path w="393701" h="311151">
                  <a:moveTo>
                    <a:pt x="0" y="311150"/>
                  </a:moveTo>
                  <a:lnTo>
                    <a:pt x="0" y="311150"/>
                  </a:lnTo>
                  <a:lnTo>
                    <a:pt x="0" y="307779"/>
                  </a:lnTo>
                  <a:lnTo>
                    <a:pt x="14306" y="280643"/>
                  </a:lnTo>
                  <a:lnTo>
                    <a:pt x="33321" y="254246"/>
                  </a:lnTo>
                  <a:lnTo>
                    <a:pt x="57460" y="228648"/>
                  </a:lnTo>
                  <a:lnTo>
                    <a:pt x="85982" y="199838"/>
                  </a:lnTo>
                  <a:lnTo>
                    <a:pt x="113828" y="171944"/>
                  </a:lnTo>
                  <a:lnTo>
                    <a:pt x="144421" y="144707"/>
                  </a:lnTo>
                  <a:lnTo>
                    <a:pt x="172457" y="118763"/>
                  </a:lnTo>
                  <a:lnTo>
                    <a:pt x="198637" y="96572"/>
                  </a:lnTo>
                  <a:lnTo>
                    <a:pt x="227640" y="76592"/>
                  </a:lnTo>
                  <a:lnTo>
                    <a:pt x="255205" y="60637"/>
                  </a:lnTo>
                  <a:lnTo>
                    <a:pt x="284618" y="46973"/>
                  </a:lnTo>
                  <a:lnTo>
                    <a:pt x="315675" y="33987"/>
                  </a:lnTo>
                  <a:lnTo>
                    <a:pt x="343849" y="21202"/>
                  </a:lnTo>
                  <a:lnTo>
                    <a:pt x="372878" y="13674"/>
                  </a:lnTo>
                  <a:lnTo>
                    <a:pt x="392805" y="6677"/>
                  </a:lnTo>
                  <a:lnTo>
                    <a:pt x="393302" y="4614"/>
                  </a:lnTo>
                  <a:lnTo>
                    <a:pt x="393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129"/>
          <p:cNvGrpSpPr/>
          <p:nvPr/>
        </p:nvGrpSpPr>
        <p:grpSpPr>
          <a:xfrm>
            <a:off x="4121150" y="4152900"/>
            <a:ext cx="222251" cy="355601"/>
            <a:chOff x="4121150" y="4152900"/>
            <a:chExt cx="222251" cy="355601"/>
          </a:xfrm>
        </p:grpSpPr>
        <p:sp>
          <p:nvSpPr>
            <p:cNvPr id="88" name="SMARTInkShape-611"/>
            <p:cNvSpPr/>
            <p:nvPr>
              <p:custDataLst>
                <p:tags r:id="rId50"/>
              </p:custDataLst>
            </p:nvPr>
          </p:nvSpPr>
          <p:spPr>
            <a:xfrm>
              <a:off x="4330700" y="415290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9329" y="30507"/>
                  </a:lnTo>
                  <a:lnTo>
                    <a:pt x="2574" y="56904"/>
                  </a:lnTo>
                  <a:lnTo>
                    <a:pt x="151" y="87771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612"/>
            <p:cNvSpPr/>
            <p:nvPr>
              <p:custDataLst>
                <p:tags r:id="rId51"/>
              </p:custDataLst>
            </p:nvPr>
          </p:nvSpPr>
          <p:spPr>
            <a:xfrm>
              <a:off x="4121150" y="4368800"/>
              <a:ext cx="6351" cy="139701"/>
            </a:xfrm>
            <a:custGeom>
              <a:avLst/>
              <a:gdLst/>
              <a:ahLst/>
              <a:cxnLst/>
              <a:rect l="0" t="0" r="0" b="0"/>
              <a:pathLst>
                <a:path w="6351" h="139701">
                  <a:moveTo>
                    <a:pt x="0" y="0"/>
                  </a:moveTo>
                  <a:lnTo>
                    <a:pt x="0" y="0"/>
                  </a:lnTo>
                  <a:lnTo>
                    <a:pt x="0" y="24485"/>
                  </a:lnTo>
                  <a:lnTo>
                    <a:pt x="0" y="52410"/>
                  </a:lnTo>
                  <a:lnTo>
                    <a:pt x="1881" y="81145"/>
                  </a:lnTo>
                  <a:lnTo>
                    <a:pt x="5467" y="109397"/>
                  </a:lnTo>
                  <a:lnTo>
                    <a:pt x="6350" y="139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1" name="SMARTInkShape-613"/>
          <p:cNvSpPr/>
          <p:nvPr>
            <p:custDataLst>
              <p:tags r:id="rId29"/>
            </p:custDataLst>
          </p:nvPr>
        </p:nvSpPr>
        <p:spPr>
          <a:xfrm>
            <a:off x="4349750" y="4210050"/>
            <a:ext cx="374651" cy="387351"/>
          </a:xfrm>
          <a:custGeom>
            <a:avLst/>
            <a:gdLst/>
            <a:ahLst/>
            <a:cxnLst/>
            <a:rect l="0" t="0" r="0" b="0"/>
            <a:pathLst>
              <a:path w="374651" h="387351">
                <a:moveTo>
                  <a:pt x="374650" y="387350"/>
                </a:moveTo>
                <a:lnTo>
                  <a:pt x="374650" y="387350"/>
                </a:lnTo>
                <a:lnTo>
                  <a:pt x="373945" y="377211"/>
                </a:lnTo>
                <a:lnTo>
                  <a:pt x="365812" y="350755"/>
                </a:lnTo>
                <a:lnTo>
                  <a:pt x="356352" y="327275"/>
                </a:lnTo>
                <a:lnTo>
                  <a:pt x="344612" y="295702"/>
                </a:lnTo>
                <a:lnTo>
                  <a:pt x="332608" y="273710"/>
                </a:lnTo>
                <a:lnTo>
                  <a:pt x="317159" y="251471"/>
                </a:lnTo>
                <a:lnTo>
                  <a:pt x="298534" y="227476"/>
                </a:lnTo>
                <a:lnTo>
                  <a:pt x="278497" y="204582"/>
                </a:lnTo>
                <a:lnTo>
                  <a:pt x="257126" y="182647"/>
                </a:lnTo>
                <a:lnTo>
                  <a:pt x="233518" y="161139"/>
                </a:lnTo>
                <a:lnTo>
                  <a:pt x="207032" y="139821"/>
                </a:lnTo>
                <a:lnTo>
                  <a:pt x="179503" y="119293"/>
                </a:lnTo>
                <a:lnTo>
                  <a:pt x="153157" y="100762"/>
                </a:lnTo>
                <a:lnTo>
                  <a:pt x="127336" y="85000"/>
                </a:lnTo>
                <a:lnTo>
                  <a:pt x="101750" y="71644"/>
                </a:lnTo>
                <a:lnTo>
                  <a:pt x="76267" y="61005"/>
                </a:lnTo>
                <a:lnTo>
                  <a:pt x="48233" y="43711"/>
                </a:lnTo>
                <a:lnTo>
                  <a:pt x="16961" y="19510"/>
                </a:lnTo>
                <a:lnTo>
                  <a:pt x="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SMARTInkShape-Group131"/>
          <p:cNvGrpSpPr/>
          <p:nvPr/>
        </p:nvGrpSpPr>
        <p:grpSpPr>
          <a:xfrm>
            <a:off x="3839171" y="4223718"/>
            <a:ext cx="375561" cy="1171964"/>
            <a:chOff x="3839171" y="4223718"/>
            <a:chExt cx="375561" cy="1171964"/>
          </a:xfrm>
        </p:grpSpPr>
        <p:sp>
          <p:nvSpPr>
            <p:cNvPr id="92" name="SMARTInkShape-614"/>
            <p:cNvSpPr/>
            <p:nvPr>
              <p:custDataLst>
                <p:tags r:id="rId46"/>
              </p:custDataLst>
            </p:nvPr>
          </p:nvSpPr>
          <p:spPr>
            <a:xfrm>
              <a:off x="4013409" y="4556532"/>
              <a:ext cx="201323" cy="197696"/>
            </a:xfrm>
            <a:custGeom>
              <a:avLst/>
              <a:gdLst/>
              <a:ahLst/>
              <a:cxnLst/>
              <a:rect l="0" t="0" r="0" b="0"/>
              <a:pathLst>
                <a:path w="201323" h="197696">
                  <a:moveTo>
                    <a:pt x="44241" y="9118"/>
                  </a:moveTo>
                  <a:lnTo>
                    <a:pt x="44241" y="9118"/>
                  </a:lnTo>
                  <a:lnTo>
                    <a:pt x="38774" y="9118"/>
                  </a:lnTo>
                  <a:lnTo>
                    <a:pt x="25759" y="21327"/>
                  </a:lnTo>
                  <a:lnTo>
                    <a:pt x="10774" y="42731"/>
                  </a:lnTo>
                  <a:lnTo>
                    <a:pt x="3359" y="65330"/>
                  </a:lnTo>
                  <a:lnTo>
                    <a:pt x="848" y="89901"/>
                  </a:lnTo>
                  <a:lnTo>
                    <a:pt x="0" y="121605"/>
                  </a:lnTo>
                  <a:lnTo>
                    <a:pt x="1295" y="135313"/>
                  </a:lnTo>
                  <a:lnTo>
                    <a:pt x="9958" y="154223"/>
                  </a:lnTo>
                  <a:lnTo>
                    <a:pt x="33019" y="181419"/>
                  </a:lnTo>
                  <a:lnTo>
                    <a:pt x="54400" y="193128"/>
                  </a:lnTo>
                  <a:lnTo>
                    <a:pt x="81980" y="197695"/>
                  </a:lnTo>
                  <a:lnTo>
                    <a:pt x="109124" y="195677"/>
                  </a:lnTo>
                  <a:lnTo>
                    <a:pt x="135040" y="190611"/>
                  </a:lnTo>
                  <a:lnTo>
                    <a:pt x="157222" y="181270"/>
                  </a:lnTo>
                  <a:lnTo>
                    <a:pt x="173829" y="169565"/>
                  </a:lnTo>
                  <a:lnTo>
                    <a:pt x="187687" y="153789"/>
                  </a:lnTo>
                  <a:lnTo>
                    <a:pt x="197359" y="128967"/>
                  </a:lnTo>
                  <a:lnTo>
                    <a:pt x="201322" y="99270"/>
                  </a:lnTo>
                  <a:lnTo>
                    <a:pt x="200368" y="76702"/>
                  </a:lnTo>
                  <a:lnTo>
                    <a:pt x="196886" y="53972"/>
                  </a:lnTo>
                  <a:lnTo>
                    <a:pt x="186287" y="26014"/>
                  </a:lnTo>
                  <a:lnTo>
                    <a:pt x="175811" y="10983"/>
                  </a:lnTo>
                  <a:lnTo>
                    <a:pt x="162219" y="2891"/>
                  </a:lnTo>
                  <a:lnTo>
                    <a:pt x="145359" y="0"/>
                  </a:lnTo>
                  <a:lnTo>
                    <a:pt x="123754" y="1068"/>
                  </a:lnTo>
                  <a:lnTo>
                    <a:pt x="101923" y="5775"/>
                  </a:lnTo>
                  <a:lnTo>
                    <a:pt x="69641" y="1546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615"/>
            <p:cNvSpPr/>
            <p:nvPr>
              <p:custDataLst>
                <p:tags r:id="rId47"/>
              </p:custDataLst>
            </p:nvPr>
          </p:nvSpPr>
          <p:spPr>
            <a:xfrm>
              <a:off x="3982258" y="4223718"/>
              <a:ext cx="71568" cy="94057"/>
            </a:xfrm>
            <a:custGeom>
              <a:avLst/>
              <a:gdLst/>
              <a:ahLst/>
              <a:cxnLst/>
              <a:rect l="0" t="0" r="0" b="0"/>
              <a:pathLst>
                <a:path w="71568" h="94057">
                  <a:moveTo>
                    <a:pt x="18242" y="37132"/>
                  </a:moveTo>
                  <a:lnTo>
                    <a:pt x="18242" y="37132"/>
                  </a:lnTo>
                  <a:lnTo>
                    <a:pt x="18947" y="47976"/>
                  </a:lnTo>
                  <a:lnTo>
                    <a:pt x="27080" y="72453"/>
                  </a:lnTo>
                  <a:lnTo>
                    <a:pt x="41537" y="91715"/>
                  </a:lnTo>
                  <a:lnTo>
                    <a:pt x="44588" y="93141"/>
                  </a:lnTo>
                  <a:lnTo>
                    <a:pt x="48925" y="94056"/>
                  </a:lnTo>
                  <a:lnTo>
                    <a:pt x="46305" y="87473"/>
                  </a:lnTo>
                  <a:lnTo>
                    <a:pt x="22828" y="57680"/>
                  </a:lnTo>
                  <a:lnTo>
                    <a:pt x="3281" y="28392"/>
                  </a:lnTo>
                  <a:lnTo>
                    <a:pt x="0" y="20118"/>
                  </a:lnTo>
                  <a:lnTo>
                    <a:pt x="436" y="18734"/>
                  </a:lnTo>
                  <a:lnTo>
                    <a:pt x="2802" y="15314"/>
                  </a:lnTo>
                  <a:lnTo>
                    <a:pt x="8088" y="13324"/>
                  </a:lnTo>
                  <a:lnTo>
                    <a:pt x="18996" y="10322"/>
                  </a:lnTo>
                  <a:lnTo>
                    <a:pt x="27749" y="7578"/>
                  </a:lnTo>
                  <a:lnTo>
                    <a:pt x="57194" y="1211"/>
                  </a:lnTo>
                  <a:lnTo>
                    <a:pt x="63306" y="0"/>
                  </a:lnTo>
                  <a:lnTo>
                    <a:pt x="65924" y="383"/>
                  </a:lnTo>
                  <a:lnTo>
                    <a:pt x="70713" y="2690"/>
                  </a:lnTo>
                  <a:lnTo>
                    <a:pt x="71567" y="4293"/>
                  </a:lnTo>
                  <a:lnTo>
                    <a:pt x="71431" y="6067"/>
                  </a:lnTo>
                  <a:lnTo>
                    <a:pt x="70635" y="7955"/>
                  </a:lnTo>
                  <a:lnTo>
                    <a:pt x="67370" y="35102"/>
                  </a:lnTo>
                  <a:lnTo>
                    <a:pt x="64078" y="51112"/>
                  </a:lnTo>
                  <a:lnTo>
                    <a:pt x="62692" y="6888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616"/>
            <p:cNvSpPr/>
            <p:nvPr>
              <p:custDataLst>
                <p:tags r:id="rId48"/>
              </p:custDataLst>
            </p:nvPr>
          </p:nvSpPr>
          <p:spPr>
            <a:xfrm>
              <a:off x="3839171" y="4307124"/>
              <a:ext cx="167680" cy="918927"/>
            </a:xfrm>
            <a:custGeom>
              <a:avLst/>
              <a:gdLst/>
              <a:ahLst/>
              <a:cxnLst/>
              <a:rect l="0" t="0" r="0" b="0"/>
              <a:pathLst>
                <a:path w="167680" h="918927">
                  <a:moveTo>
                    <a:pt x="142279" y="918926"/>
                  </a:moveTo>
                  <a:lnTo>
                    <a:pt x="142279" y="918926"/>
                  </a:lnTo>
                  <a:lnTo>
                    <a:pt x="123981" y="918926"/>
                  </a:lnTo>
                  <a:lnTo>
                    <a:pt x="120908" y="917514"/>
                  </a:lnTo>
                  <a:lnTo>
                    <a:pt x="93299" y="889072"/>
                  </a:lnTo>
                  <a:lnTo>
                    <a:pt x="73637" y="858406"/>
                  </a:lnTo>
                  <a:lnTo>
                    <a:pt x="61797" y="831346"/>
                  </a:lnTo>
                  <a:lnTo>
                    <a:pt x="50621" y="809251"/>
                  </a:lnTo>
                  <a:lnTo>
                    <a:pt x="42510" y="788336"/>
                  </a:lnTo>
                  <a:lnTo>
                    <a:pt x="37965" y="764931"/>
                  </a:lnTo>
                  <a:lnTo>
                    <a:pt x="34534" y="741123"/>
                  </a:lnTo>
                  <a:lnTo>
                    <a:pt x="28305" y="718782"/>
                  </a:lnTo>
                  <a:lnTo>
                    <a:pt x="22715" y="695212"/>
                  </a:lnTo>
                  <a:lnTo>
                    <a:pt x="17878" y="671331"/>
                  </a:lnTo>
                  <a:lnTo>
                    <a:pt x="13377" y="648958"/>
                  </a:lnTo>
                  <a:lnTo>
                    <a:pt x="9024" y="627255"/>
                  </a:lnTo>
                  <a:lnTo>
                    <a:pt x="4738" y="605144"/>
                  </a:lnTo>
                  <a:lnTo>
                    <a:pt x="481" y="581206"/>
                  </a:lnTo>
                  <a:lnTo>
                    <a:pt x="0" y="554575"/>
                  </a:lnTo>
                  <a:lnTo>
                    <a:pt x="1433" y="526981"/>
                  </a:lnTo>
                  <a:lnTo>
                    <a:pt x="2070" y="500606"/>
                  </a:lnTo>
                  <a:lnTo>
                    <a:pt x="2353" y="476654"/>
                  </a:lnTo>
                  <a:lnTo>
                    <a:pt x="2479" y="453544"/>
                  </a:lnTo>
                  <a:lnTo>
                    <a:pt x="2534" y="429162"/>
                  </a:lnTo>
                  <a:lnTo>
                    <a:pt x="4441" y="402332"/>
                  </a:lnTo>
                  <a:lnTo>
                    <a:pt x="8345" y="374651"/>
                  </a:lnTo>
                  <a:lnTo>
                    <a:pt x="14784" y="348237"/>
                  </a:lnTo>
                  <a:lnTo>
                    <a:pt x="20469" y="322386"/>
                  </a:lnTo>
                  <a:lnTo>
                    <a:pt x="26052" y="297492"/>
                  </a:lnTo>
                  <a:lnTo>
                    <a:pt x="33238" y="274668"/>
                  </a:lnTo>
                  <a:lnTo>
                    <a:pt x="41135" y="252765"/>
                  </a:lnTo>
                  <a:lnTo>
                    <a:pt x="50054" y="230566"/>
                  </a:lnTo>
                  <a:lnTo>
                    <a:pt x="61073" y="206588"/>
                  </a:lnTo>
                  <a:lnTo>
                    <a:pt x="73027" y="181820"/>
                  </a:lnTo>
                  <a:lnTo>
                    <a:pt x="85394" y="157407"/>
                  </a:lnTo>
                  <a:lnTo>
                    <a:pt x="97947" y="134797"/>
                  </a:lnTo>
                  <a:lnTo>
                    <a:pt x="113543" y="105606"/>
                  </a:lnTo>
                  <a:lnTo>
                    <a:pt x="123730" y="79082"/>
                  </a:lnTo>
                  <a:lnTo>
                    <a:pt x="138563" y="49200"/>
                  </a:lnTo>
                  <a:lnTo>
                    <a:pt x="153200" y="20615"/>
                  </a:lnTo>
                  <a:lnTo>
                    <a:pt x="166321" y="0"/>
                  </a:lnTo>
                  <a:lnTo>
                    <a:pt x="166774" y="98"/>
                  </a:lnTo>
                  <a:lnTo>
                    <a:pt x="167276" y="2087"/>
                  </a:lnTo>
                  <a:lnTo>
                    <a:pt x="167679" y="1087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617"/>
            <p:cNvSpPr/>
            <p:nvPr>
              <p:custDataLst>
                <p:tags r:id="rId49"/>
              </p:custDataLst>
            </p:nvPr>
          </p:nvSpPr>
          <p:spPr>
            <a:xfrm>
              <a:off x="3947139" y="5263628"/>
              <a:ext cx="146858" cy="132054"/>
            </a:xfrm>
            <a:custGeom>
              <a:avLst/>
              <a:gdLst/>
              <a:ahLst/>
              <a:cxnLst/>
              <a:rect l="0" t="0" r="0" b="0"/>
              <a:pathLst>
                <a:path w="146858" h="132054">
                  <a:moveTo>
                    <a:pt x="97811" y="25922"/>
                  </a:moveTo>
                  <a:lnTo>
                    <a:pt x="97811" y="25922"/>
                  </a:lnTo>
                  <a:lnTo>
                    <a:pt x="83505" y="25922"/>
                  </a:lnTo>
                  <a:lnTo>
                    <a:pt x="81924" y="25216"/>
                  </a:lnTo>
                  <a:lnTo>
                    <a:pt x="80870" y="24041"/>
                  </a:lnTo>
                  <a:lnTo>
                    <a:pt x="78993" y="20853"/>
                  </a:lnTo>
                  <a:lnTo>
                    <a:pt x="70046" y="10995"/>
                  </a:lnTo>
                  <a:lnTo>
                    <a:pt x="64069" y="8704"/>
                  </a:lnTo>
                  <a:lnTo>
                    <a:pt x="60500" y="8093"/>
                  </a:lnTo>
                  <a:lnTo>
                    <a:pt x="45363" y="10605"/>
                  </a:lnTo>
                  <a:lnTo>
                    <a:pt x="30844" y="19188"/>
                  </a:lnTo>
                  <a:lnTo>
                    <a:pt x="17604" y="34040"/>
                  </a:lnTo>
                  <a:lnTo>
                    <a:pt x="5558" y="62385"/>
                  </a:lnTo>
                  <a:lnTo>
                    <a:pt x="0" y="83293"/>
                  </a:lnTo>
                  <a:lnTo>
                    <a:pt x="1846" y="111521"/>
                  </a:lnTo>
                  <a:lnTo>
                    <a:pt x="2084" y="116854"/>
                  </a:lnTo>
                  <a:lnTo>
                    <a:pt x="5065" y="121115"/>
                  </a:lnTo>
                  <a:lnTo>
                    <a:pt x="15904" y="127732"/>
                  </a:lnTo>
                  <a:lnTo>
                    <a:pt x="41244" y="132053"/>
                  </a:lnTo>
                  <a:lnTo>
                    <a:pt x="71094" y="129962"/>
                  </a:lnTo>
                  <a:lnTo>
                    <a:pt x="95539" y="121503"/>
                  </a:lnTo>
                  <a:lnTo>
                    <a:pt x="122057" y="105297"/>
                  </a:lnTo>
                  <a:lnTo>
                    <a:pt x="136353" y="88481"/>
                  </a:lnTo>
                  <a:lnTo>
                    <a:pt x="142692" y="76303"/>
                  </a:lnTo>
                  <a:lnTo>
                    <a:pt x="146857" y="54177"/>
                  </a:lnTo>
                  <a:lnTo>
                    <a:pt x="141349" y="29747"/>
                  </a:lnTo>
                  <a:lnTo>
                    <a:pt x="134151" y="14747"/>
                  </a:lnTo>
                  <a:lnTo>
                    <a:pt x="124179" y="2463"/>
                  </a:lnTo>
                  <a:lnTo>
                    <a:pt x="119623" y="405"/>
                  </a:lnTo>
                  <a:lnTo>
                    <a:pt x="108917" y="0"/>
                  </a:lnTo>
                  <a:lnTo>
                    <a:pt x="90989" y="3738"/>
                  </a:lnTo>
                  <a:lnTo>
                    <a:pt x="66673" y="16392"/>
                  </a:lnTo>
                  <a:lnTo>
                    <a:pt x="52053" y="29762"/>
                  </a:lnTo>
                  <a:lnTo>
                    <a:pt x="39489" y="50970"/>
                  </a:lnTo>
                  <a:lnTo>
                    <a:pt x="33555" y="66923"/>
                  </a:lnTo>
                  <a:lnTo>
                    <a:pt x="32329" y="81540"/>
                  </a:lnTo>
                  <a:lnTo>
                    <a:pt x="34841" y="94385"/>
                  </a:lnTo>
                  <a:lnTo>
                    <a:pt x="40661" y="104798"/>
                  </a:lnTo>
                  <a:lnTo>
                    <a:pt x="55243" y="118593"/>
                  </a:lnTo>
                  <a:lnTo>
                    <a:pt x="66897" y="123554"/>
                  </a:lnTo>
                  <a:lnTo>
                    <a:pt x="79133" y="125053"/>
                  </a:lnTo>
                  <a:lnTo>
                    <a:pt x="110560" y="118452"/>
                  </a:lnTo>
                  <a:lnTo>
                    <a:pt x="126205" y="109155"/>
                  </a:lnTo>
                  <a:lnTo>
                    <a:pt x="133479" y="99604"/>
                  </a:lnTo>
                  <a:lnTo>
                    <a:pt x="138357" y="87597"/>
                  </a:lnTo>
                  <a:lnTo>
                    <a:pt x="140399" y="64971"/>
                  </a:lnTo>
                  <a:lnTo>
                    <a:pt x="135125" y="33922"/>
                  </a:lnTo>
                  <a:lnTo>
                    <a:pt x="130623" y="21011"/>
                  </a:lnTo>
                  <a:lnTo>
                    <a:pt x="123918" y="10569"/>
                  </a:lnTo>
                  <a:lnTo>
                    <a:pt x="118744" y="7220"/>
                  </a:lnTo>
                  <a:lnTo>
                    <a:pt x="105468" y="3499"/>
                  </a:lnTo>
                  <a:lnTo>
                    <a:pt x="73950" y="6179"/>
                  </a:lnTo>
                  <a:lnTo>
                    <a:pt x="42428" y="15385"/>
                  </a:lnTo>
                  <a:lnTo>
                    <a:pt x="35489" y="18897"/>
                  </a:lnTo>
                  <a:lnTo>
                    <a:pt x="25898" y="28444"/>
                  </a:lnTo>
                  <a:lnTo>
                    <a:pt x="15261" y="4497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SMARTInkShape-Group132"/>
          <p:cNvGrpSpPr/>
          <p:nvPr/>
        </p:nvGrpSpPr>
        <p:grpSpPr>
          <a:xfrm>
            <a:off x="521954" y="4114800"/>
            <a:ext cx="8202947" cy="1612636"/>
            <a:chOff x="521954" y="4114800"/>
            <a:chExt cx="8202947" cy="1612636"/>
          </a:xfrm>
        </p:grpSpPr>
        <p:sp>
          <p:nvSpPr>
            <p:cNvPr id="97" name="SMARTInkShape-618"/>
            <p:cNvSpPr/>
            <p:nvPr>
              <p:custDataLst>
                <p:tags r:id="rId30"/>
              </p:custDataLst>
            </p:nvPr>
          </p:nvSpPr>
          <p:spPr>
            <a:xfrm>
              <a:off x="8522978" y="4552950"/>
              <a:ext cx="201923" cy="146051"/>
            </a:xfrm>
            <a:custGeom>
              <a:avLst/>
              <a:gdLst/>
              <a:ahLst/>
              <a:cxnLst/>
              <a:rect l="0" t="0" r="0" b="0"/>
              <a:pathLst>
                <a:path w="201923" h="146051">
                  <a:moveTo>
                    <a:pt x="43172" y="0"/>
                  </a:moveTo>
                  <a:lnTo>
                    <a:pt x="43172" y="0"/>
                  </a:lnTo>
                  <a:lnTo>
                    <a:pt x="43172" y="15580"/>
                  </a:lnTo>
                  <a:lnTo>
                    <a:pt x="33059" y="42716"/>
                  </a:lnTo>
                  <a:lnTo>
                    <a:pt x="20568" y="65552"/>
                  </a:lnTo>
                  <a:lnTo>
                    <a:pt x="5194" y="96563"/>
                  </a:lnTo>
                  <a:lnTo>
                    <a:pt x="0" y="126005"/>
                  </a:lnTo>
                  <a:lnTo>
                    <a:pt x="280" y="129865"/>
                  </a:lnTo>
                  <a:lnTo>
                    <a:pt x="1171" y="131732"/>
                  </a:lnTo>
                  <a:lnTo>
                    <a:pt x="2471" y="132271"/>
                  </a:lnTo>
                  <a:lnTo>
                    <a:pt x="14414" y="126288"/>
                  </a:lnTo>
                  <a:lnTo>
                    <a:pt x="41777" y="96416"/>
                  </a:lnTo>
                  <a:lnTo>
                    <a:pt x="60397" y="68941"/>
                  </a:lnTo>
                  <a:lnTo>
                    <a:pt x="72870" y="47954"/>
                  </a:lnTo>
                  <a:lnTo>
                    <a:pt x="72848" y="48197"/>
                  </a:lnTo>
                  <a:lnTo>
                    <a:pt x="70942" y="52230"/>
                  </a:lnTo>
                  <a:lnTo>
                    <a:pt x="68884" y="82250"/>
                  </a:lnTo>
                  <a:lnTo>
                    <a:pt x="70122" y="95117"/>
                  </a:lnTo>
                  <a:lnTo>
                    <a:pt x="75375" y="107891"/>
                  </a:lnTo>
                  <a:lnTo>
                    <a:pt x="78752" y="112144"/>
                  </a:lnTo>
                  <a:lnTo>
                    <a:pt x="86267" y="116869"/>
                  </a:lnTo>
                  <a:lnTo>
                    <a:pt x="101802" y="119530"/>
                  </a:lnTo>
                  <a:lnTo>
                    <a:pt x="113679" y="116389"/>
                  </a:lnTo>
                  <a:lnTo>
                    <a:pt x="138552" y="102875"/>
                  </a:lnTo>
                  <a:lnTo>
                    <a:pt x="154140" y="84025"/>
                  </a:lnTo>
                  <a:lnTo>
                    <a:pt x="170637" y="53077"/>
                  </a:lnTo>
                  <a:lnTo>
                    <a:pt x="173907" y="39112"/>
                  </a:lnTo>
                  <a:lnTo>
                    <a:pt x="174073" y="34541"/>
                  </a:lnTo>
                  <a:lnTo>
                    <a:pt x="173478" y="31494"/>
                  </a:lnTo>
                  <a:lnTo>
                    <a:pt x="172376" y="29463"/>
                  </a:lnTo>
                  <a:lnTo>
                    <a:pt x="169525" y="29520"/>
                  </a:lnTo>
                  <a:lnTo>
                    <a:pt x="160712" y="33346"/>
                  </a:lnTo>
                  <a:lnTo>
                    <a:pt x="151621" y="45394"/>
                  </a:lnTo>
                  <a:lnTo>
                    <a:pt x="138570" y="70130"/>
                  </a:lnTo>
                  <a:lnTo>
                    <a:pt x="134287" y="78503"/>
                  </a:lnTo>
                  <a:lnTo>
                    <a:pt x="132843" y="86202"/>
                  </a:lnTo>
                  <a:lnTo>
                    <a:pt x="135002" y="100401"/>
                  </a:lnTo>
                  <a:lnTo>
                    <a:pt x="144150" y="123665"/>
                  </a:lnTo>
                  <a:lnTo>
                    <a:pt x="155550" y="134455"/>
                  </a:lnTo>
                  <a:lnTo>
                    <a:pt x="170023" y="140897"/>
                  </a:lnTo>
                  <a:lnTo>
                    <a:pt x="201922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619"/>
            <p:cNvSpPr/>
            <p:nvPr>
              <p:custDataLst>
                <p:tags r:id="rId31"/>
              </p:custDataLst>
            </p:nvPr>
          </p:nvSpPr>
          <p:spPr>
            <a:xfrm>
              <a:off x="8369709" y="4578350"/>
              <a:ext cx="119527" cy="147780"/>
            </a:xfrm>
            <a:custGeom>
              <a:avLst/>
              <a:gdLst/>
              <a:ahLst/>
              <a:cxnLst/>
              <a:rect l="0" t="0" r="0" b="0"/>
              <a:pathLst>
                <a:path w="119527" h="147780">
                  <a:moveTo>
                    <a:pt x="37691" y="0"/>
                  </a:moveTo>
                  <a:lnTo>
                    <a:pt x="37691" y="0"/>
                  </a:lnTo>
                  <a:lnTo>
                    <a:pt x="30949" y="0"/>
                  </a:lnTo>
                  <a:lnTo>
                    <a:pt x="23876" y="7526"/>
                  </a:lnTo>
                  <a:lnTo>
                    <a:pt x="11208" y="31982"/>
                  </a:lnTo>
                  <a:lnTo>
                    <a:pt x="12045" y="48316"/>
                  </a:lnTo>
                  <a:lnTo>
                    <a:pt x="17826" y="65924"/>
                  </a:lnTo>
                  <a:lnTo>
                    <a:pt x="36903" y="94474"/>
                  </a:lnTo>
                  <a:lnTo>
                    <a:pt x="44396" y="107605"/>
                  </a:lnTo>
                  <a:lnTo>
                    <a:pt x="47727" y="120497"/>
                  </a:lnTo>
                  <a:lnTo>
                    <a:pt x="47204" y="126192"/>
                  </a:lnTo>
                  <a:lnTo>
                    <a:pt x="42860" y="136284"/>
                  </a:lnTo>
                  <a:lnTo>
                    <a:pt x="32462" y="143591"/>
                  </a:lnTo>
                  <a:lnTo>
                    <a:pt x="20550" y="147779"/>
                  </a:lnTo>
                  <a:lnTo>
                    <a:pt x="12904" y="147289"/>
                  </a:lnTo>
                  <a:lnTo>
                    <a:pt x="1262" y="139675"/>
                  </a:lnTo>
                  <a:lnTo>
                    <a:pt x="0" y="134744"/>
                  </a:lnTo>
                  <a:lnTo>
                    <a:pt x="2360" y="121740"/>
                  </a:lnTo>
                  <a:lnTo>
                    <a:pt x="11622" y="105294"/>
                  </a:lnTo>
                  <a:lnTo>
                    <a:pt x="30045" y="91484"/>
                  </a:lnTo>
                  <a:lnTo>
                    <a:pt x="61039" y="74937"/>
                  </a:lnTo>
                  <a:lnTo>
                    <a:pt x="92010" y="54161"/>
                  </a:lnTo>
                  <a:lnTo>
                    <a:pt x="112098" y="25007"/>
                  </a:lnTo>
                  <a:lnTo>
                    <a:pt x="118633" y="11473"/>
                  </a:lnTo>
                  <a:lnTo>
                    <a:pt x="119169" y="11176"/>
                  </a:lnTo>
                  <a:lnTo>
                    <a:pt x="119526" y="11684"/>
                  </a:lnTo>
                  <a:lnTo>
                    <a:pt x="93664" y="42497"/>
                  </a:lnTo>
                  <a:lnTo>
                    <a:pt x="87262" y="58163"/>
                  </a:lnTo>
                  <a:lnTo>
                    <a:pt x="85122" y="73828"/>
                  </a:lnTo>
                  <a:lnTo>
                    <a:pt x="86524" y="87846"/>
                  </a:lnTo>
                  <a:lnTo>
                    <a:pt x="93261" y="99250"/>
                  </a:lnTo>
                  <a:lnTo>
                    <a:pt x="10754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620"/>
            <p:cNvSpPr/>
            <p:nvPr>
              <p:custDataLst>
                <p:tags r:id="rId32"/>
              </p:custDataLst>
            </p:nvPr>
          </p:nvSpPr>
          <p:spPr>
            <a:xfrm>
              <a:off x="8073730" y="4481269"/>
              <a:ext cx="279828" cy="383042"/>
            </a:xfrm>
            <a:custGeom>
              <a:avLst/>
              <a:gdLst/>
              <a:ahLst/>
              <a:cxnLst/>
              <a:rect l="0" t="0" r="0" b="0"/>
              <a:pathLst>
                <a:path w="279828" h="383042">
                  <a:moveTo>
                    <a:pt x="54270" y="198681"/>
                  </a:moveTo>
                  <a:lnTo>
                    <a:pt x="54270" y="198681"/>
                  </a:lnTo>
                  <a:lnTo>
                    <a:pt x="59296" y="169788"/>
                  </a:lnTo>
                  <a:lnTo>
                    <a:pt x="59738" y="164602"/>
                  </a:lnTo>
                  <a:lnTo>
                    <a:pt x="58621" y="161851"/>
                  </a:lnTo>
                  <a:lnTo>
                    <a:pt x="56464" y="160722"/>
                  </a:lnTo>
                  <a:lnTo>
                    <a:pt x="53617" y="160675"/>
                  </a:lnTo>
                  <a:lnTo>
                    <a:pt x="39494" y="170722"/>
                  </a:lnTo>
                  <a:lnTo>
                    <a:pt x="25276" y="190475"/>
                  </a:lnTo>
                  <a:lnTo>
                    <a:pt x="18868" y="210831"/>
                  </a:lnTo>
                  <a:lnTo>
                    <a:pt x="19380" y="216659"/>
                  </a:lnTo>
                  <a:lnTo>
                    <a:pt x="23711" y="226897"/>
                  </a:lnTo>
                  <a:lnTo>
                    <a:pt x="28253" y="229486"/>
                  </a:lnTo>
                  <a:lnTo>
                    <a:pt x="40825" y="230481"/>
                  </a:lnTo>
                  <a:lnTo>
                    <a:pt x="46718" y="228348"/>
                  </a:lnTo>
                  <a:lnTo>
                    <a:pt x="57028" y="220333"/>
                  </a:lnTo>
                  <a:lnTo>
                    <a:pt x="70767" y="200549"/>
                  </a:lnTo>
                  <a:lnTo>
                    <a:pt x="78888" y="176325"/>
                  </a:lnTo>
                  <a:lnTo>
                    <a:pt x="79439" y="184296"/>
                  </a:lnTo>
                  <a:lnTo>
                    <a:pt x="72860" y="213547"/>
                  </a:lnTo>
                  <a:lnTo>
                    <a:pt x="65824" y="241506"/>
                  </a:lnTo>
                  <a:lnTo>
                    <a:pt x="57994" y="272042"/>
                  </a:lnTo>
                  <a:lnTo>
                    <a:pt x="49810" y="302077"/>
                  </a:lnTo>
                  <a:lnTo>
                    <a:pt x="41469" y="330007"/>
                  </a:lnTo>
                  <a:lnTo>
                    <a:pt x="33058" y="353709"/>
                  </a:lnTo>
                  <a:lnTo>
                    <a:pt x="15302" y="382088"/>
                  </a:lnTo>
                  <a:lnTo>
                    <a:pt x="12063" y="383041"/>
                  </a:lnTo>
                  <a:lnTo>
                    <a:pt x="8494" y="382266"/>
                  </a:lnTo>
                  <a:lnTo>
                    <a:pt x="4702" y="380337"/>
                  </a:lnTo>
                  <a:lnTo>
                    <a:pt x="490" y="366906"/>
                  </a:lnTo>
                  <a:lnTo>
                    <a:pt x="0" y="337425"/>
                  </a:lnTo>
                  <a:lnTo>
                    <a:pt x="4323" y="310111"/>
                  </a:lnTo>
                  <a:lnTo>
                    <a:pt x="9494" y="295477"/>
                  </a:lnTo>
                  <a:lnTo>
                    <a:pt x="18847" y="281918"/>
                  </a:lnTo>
                  <a:lnTo>
                    <a:pt x="42754" y="262384"/>
                  </a:lnTo>
                  <a:lnTo>
                    <a:pt x="63969" y="247690"/>
                  </a:lnTo>
                  <a:lnTo>
                    <a:pt x="86803" y="232457"/>
                  </a:lnTo>
                  <a:lnTo>
                    <a:pt x="108710" y="218631"/>
                  </a:lnTo>
                  <a:lnTo>
                    <a:pt x="137507" y="192205"/>
                  </a:lnTo>
                  <a:lnTo>
                    <a:pt x="153800" y="168775"/>
                  </a:lnTo>
                  <a:lnTo>
                    <a:pt x="160557" y="143306"/>
                  </a:lnTo>
                  <a:lnTo>
                    <a:pt x="161481" y="135735"/>
                  </a:lnTo>
                  <a:lnTo>
                    <a:pt x="161022" y="134139"/>
                  </a:lnTo>
                  <a:lnTo>
                    <a:pt x="160011" y="133781"/>
                  </a:lnTo>
                  <a:lnTo>
                    <a:pt x="158630" y="134248"/>
                  </a:lnTo>
                  <a:lnTo>
                    <a:pt x="149946" y="148388"/>
                  </a:lnTo>
                  <a:lnTo>
                    <a:pt x="141807" y="173823"/>
                  </a:lnTo>
                  <a:lnTo>
                    <a:pt x="138297" y="196960"/>
                  </a:lnTo>
                  <a:lnTo>
                    <a:pt x="139217" y="202473"/>
                  </a:lnTo>
                  <a:lnTo>
                    <a:pt x="143999" y="210479"/>
                  </a:lnTo>
                  <a:lnTo>
                    <a:pt x="150830" y="214508"/>
                  </a:lnTo>
                  <a:lnTo>
                    <a:pt x="154627" y="215582"/>
                  </a:lnTo>
                  <a:lnTo>
                    <a:pt x="166371" y="209250"/>
                  </a:lnTo>
                  <a:lnTo>
                    <a:pt x="196906" y="178818"/>
                  </a:lnTo>
                  <a:lnTo>
                    <a:pt x="213384" y="153635"/>
                  </a:lnTo>
                  <a:lnTo>
                    <a:pt x="230820" y="122921"/>
                  </a:lnTo>
                  <a:lnTo>
                    <a:pt x="240409" y="105841"/>
                  </a:lnTo>
                  <a:lnTo>
                    <a:pt x="250329" y="88104"/>
                  </a:lnTo>
                  <a:lnTo>
                    <a:pt x="258354" y="71341"/>
                  </a:lnTo>
                  <a:lnTo>
                    <a:pt x="265114" y="55227"/>
                  </a:lnTo>
                  <a:lnTo>
                    <a:pt x="274978" y="27679"/>
                  </a:lnTo>
                  <a:lnTo>
                    <a:pt x="279827" y="5648"/>
                  </a:lnTo>
                  <a:lnTo>
                    <a:pt x="279430" y="2259"/>
                  </a:lnTo>
                  <a:lnTo>
                    <a:pt x="278459" y="0"/>
                  </a:lnTo>
                  <a:lnTo>
                    <a:pt x="275697" y="2021"/>
                  </a:lnTo>
                  <a:lnTo>
                    <a:pt x="260284" y="23132"/>
                  </a:lnTo>
                  <a:lnTo>
                    <a:pt x="243434" y="46811"/>
                  </a:lnTo>
                  <a:lnTo>
                    <a:pt x="227948" y="77561"/>
                  </a:lnTo>
                  <a:lnTo>
                    <a:pt x="220855" y="94651"/>
                  </a:lnTo>
                  <a:lnTo>
                    <a:pt x="216832" y="110983"/>
                  </a:lnTo>
                  <a:lnTo>
                    <a:pt x="214244" y="142301"/>
                  </a:lnTo>
                  <a:lnTo>
                    <a:pt x="215445" y="168919"/>
                  </a:lnTo>
                  <a:lnTo>
                    <a:pt x="216753" y="180957"/>
                  </a:lnTo>
                  <a:lnTo>
                    <a:pt x="220448" y="190392"/>
                  </a:lnTo>
                  <a:lnTo>
                    <a:pt x="244770" y="2177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621"/>
            <p:cNvSpPr/>
            <p:nvPr>
              <p:custDataLst>
                <p:tags r:id="rId33"/>
              </p:custDataLst>
            </p:nvPr>
          </p:nvSpPr>
          <p:spPr>
            <a:xfrm>
              <a:off x="8026400" y="45656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622"/>
            <p:cNvSpPr/>
            <p:nvPr>
              <p:custDataLst>
                <p:tags r:id="rId34"/>
              </p:custDataLst>
            </p:nvPr>
          </p:nvSpPr>
          <p:spPr>
            <a:xfrm>
              <a:off x="7891194" y="4533900"/>
              <a:ext cx="126694" cy="210790"/>
            </a:xfrm>
            <a:custGeom>
              <a:avLst/>
              <a:gdLst/>
              <a:ahLst/>
              <a:cxnLst/>
              <a:rect l="0" t="0" r="0" b="0"/>
              <a:pathLst>
                <a:path w="126694" h="210790">
                  <a:moveTo>
                    <a:pt x="46306" y="0"/>
                  </a:moveTo>
                  <a:lnTo>
                    <a:pt x="46306" y="0"/>
                  </a:lnTo>
                  <a:lnTo>
                    <a:pt x="44895" y="19442"/>
                  </a:lnTo>
                  <a:lnTo>
                    <a:pt x="39565" y="46741"/>
                  </a:lnTo>
                  <a:lnTo>
                    <a:pt x="35461" y="63616"/>
                  </a:lnTo>
                  <a:lnTo>
                    <a:pt x="30609" y="81922"/>
                  </a:lnTo>
                  <a:lnTo>
                    <a:pt x="25258" y="101181"/>
                  </a:lnTo>
                  <a:lnTo>
                    <a:pt x="20280" y="119665"/>
                  </a:lnTo>
                  <a:lnTo>
                    <a:pt x="15550" y="137633"/>
                  </a:lnTo>
                  <a:lnTo>
                    <a:pt x="7236" y="169120"/>
                  </a:lnTo>
                  <a:lnTo>
                    <a:pt x="0" y="197335"/>
                  </a:lnTo>
                  <a:lnTo>
                    <a:pt x="561" y="207179"/>
                  </a:lnTo>
                  <a:lnTo>
                    <a:pt x="1698" y="208675"/>
                  </a:lnTo>
                  <a:lnTo>
                    <a:pt x="3161" y="208261"/>
                  </a:lnTo>
                  <a:lnTo>
                    <a:pt x="4843" y="206574"/>
                  </a:lnTo>
                  <a:lnTo>
                    <a:pt x="12610" y="179224"/>
                  </a:lnTo>
                  <a:lnTo>
                    <a:pt x="20940" y="149676"/>
                  </a:lnTo>
                  <a:lnTo>
                    <a:pt x="25154" y="140606"/>
                  </a:lnTo>
                  <a:lnTo>
                    <a:pt x="29380" y="136575"/>
                  </a:lnTo>
                  <a:lnTo>
                    <a:pt x="35490" y="134783"/>
                  </a:lnTo>
                  <a:lnTo>
                    <a:pt x="65866" y="132833"/>
                  </a:lnTo>
                  <a:lnTo>
                    <a:pt x="92867" y="129042"/>
                  </a:lnTo>
                  <a:lnTo>
                    <a:pt x="113489" y="128310"/>
                  </a:lnTo>
                  <a:lnTo>
                    <a:pt x="121556" y="130640"/>
                  </a:lnTo>
                  <a:lnTo>
                    <a:pt x="123989" y="134365"/>
                  </a:lnTo>
                  <a:lnTo>
                    <a:pt x="126693" y="146031"/>
                  </a:lnTo>
                  <a:lnTo>
                    <a:pt x="122250" y="162504"/>
                  </a:lnTo>
                  <a:lnTo>
                    <a:pt x="111612" y="187849"/>
                  </a:lnTo>
                  <a:lnTo>
                    <a:pt x="105067" y="208635"/>
                  </a:lnTo>
                  <a:lnTo>
                    <a:pt x="105236" y="210351"/>
                  </a:lnTo>
                  <a:lnTo>
                    <a:pt x="106054" y="210789"/>
                  </a:lnTo>
                  <a:lnTo>
                    <a:pt x="10980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623"/>
            <p:cNvSpPr/>
            <p:nvPr>
              <p:custDataLst>
                <p:tags r:id="rId35"/>
              </p:custDataLst>
            </p:nvPr>
          </p:nvSpPr>
          <p:spPr>
            <a:xfrm>
              <a:off x="7630066" y="4610100"/>
              <a:ext cx="212185" cy="203097"/>
            </a:xfrm>
            <a:custGeom>
              <a:avLst/>
              <a:gdLst/>
              <a:ahLst/>
              <a:cxnLst/>
              <a:rect l="0" t="0" r="0" b="0"/>
              <a:pathLst>
                <a:path w="212185" h="203097">
                  <a:moveTo>
                    <a:pt x="47084" y="0"/>
                  </a:moveTo>
                  <a:lnTo>
                    <a:pt x="47084" y="0"/>
                  </a:lnTo>
                  <a:lnTo>
                    <a:pt x="43713" y="3371"/>
                  </a:lnTo>
                  <a:lnTo>
                    <a:pt x="31889" y="31815"/>
                  </a:lnTo>
                  <a:lnTo>
                    <a:pt x="26690" y="53651"/>
                  </a:lnTo>
                  <a:lnTo>
                    <a:pt x="20146" y="77467"/>
                  </a:lnTo>
                  <a:lnTo>
                    <a:pt x="13240" y="101457"/>
                  </a:lnTo>
                  <a:lnTo>
                    <a:pt x="5384" y="131975"/>
                  </a:lnTo>
                  <a:lnTo>
                    <a:pt x="0" y="145329"/>
                  </a:lnTo>
                  <a:lnTo>
                    <a:pt x="172" y="146275"/>
                  </a:lnTo>
                  <a:lnTo>
                    <a:pt x="992" y="146200"/>
                  </a:lnTo>
                  <a:lnTo>
                    <a:pt x="16813" y="120732"/>
                  </a:lnTo>
                  <a:lnTo>
                    <a:pt x="31373" y="92609"/>
                  </a:lnTo>
                  <a:lnTo>
                    <a:pt x="58979" y="61227"/>
                  </a:lnTo>
                  <a:lnTo>
                    <a:pt x="70716" y="52612"/>
                  </a:lnTo>
                  <a:lnTo>
                    <a:pt x="74833" y="51302"/>
                  </a:lnTo>
                  <a:lnTo>
                    <a:pt x="78284" y="51135"/>
                  </a:lnTo>
                  <a:lnTo>
                    <a:pt x="81289" y="53846"/>
                  </a:lnTo>
                  <a:lnTo>
                    <a:pt x="86510" y="64383"/>
                  </a:lnTo>
                  <a:lnTo>
                    <a:pt x="93416" y="92925"/>
                  </a:lnTo>
                  <a:lnTo>
                    <a:pt x="92136" y="116089"/>
                  </a:lnTo>
                  <a:lnTo>
                    <a:pt x="86157" y="139789"/>
                  </a:lnTo>
                  <a:lnTo>
                    <a:pt x="76443" y="162082"/>
                  </a:lnTo>
                  <a:lnTo>
                    <a:pt x="55705" y="187724"/>
                  </a:lnTo>
                  <a:lnTo>
                    <a:pt x="38428" y="201986"/>
                  </a:lnTo>
                  <a:lnTo>
                    <a:pt x="34258" y="203096"/>
                  </a:lnTo>
                  <a:lnTo>
                    <a:pt x="30772" y="202425"/>
                  </a:lnTo>
                  <a:lnTo>
                    <a:pt x="27743" y="200566"/>
                  </a:lnTo>
                  <a:lnTo>
                    <a:pt x="22495" y="192857"/>
                  </a:lnTo>
                  <a:lnTo>
                    <a:pt x="20107" y="187838"/>
                  </a:lnTo>
                  <a:lnTo>
                    <a:pt x="21219" y="174735"/>
                  </a:lnTo>
                  <a:lnTo>
                    <a:pt x="23491" y="167291"/>
                  </a:lnTo>
                  <a:lnTo>
                    <a:pt x="31659" y="157136"/>
                  </a:lnTo>
                  <a:lnTo>
                    <a:pt x="36800" y="153441"/>
                  </a:lnTo>
                  <a:lnTo>
                    <a:pt x="50039" y="149335"/>
                  </a:lnTo>
                  <a:lnTo>
                    <a:pt x="75240" y="147023"/>
                  </a:lnTo>
                  <a:lnTo>
                    <a:pt x="103170" y="144457"/>
                  </a:lnTo>
                  <a:lnTo>
                    <a:pt x="131200" y="137347"/>
                  </a:lnTo>
                  <a:lnTo>
                    <a:pt x="156203" y="126302"/>
                  </a:lnTo>
                  <a:lnTo>
                    <a:pt x="166843" y="118223"/>
                  </a:lnTo>
                  <a:lnTo>
                    <a:pt x="173923" y="109929"/>
                  </a:lnTo>
                  <a:lnTo>
                    <a:pt x="175388" y="105741"/>
                  </a:lnTo>
                  <a:lnTo>
                    <a:pt x="175134" y="97326"/>
                  </a:lnTo>
                  <a:lnTo>
                    <a:pt x="171024" y="84655"/>
                  </a:lnTo>
                  <a:lnTo>
                    <a:pt x="168516" y="82542"/>
                  </a:lnTo>
                  <a:lnTo>
                    <a:pt x="165433" y="81839"/>
                  </a:lnTo>
                  <a:lnTo>
                    <a:pt x="161967" y="82076"/>
                  </a:lnTo>
                  <a:lnTo>
                    <a:pt x="158950" y="84350"/>
                  </a:lnTo>
                  <a:lnTo>
                    <a:pt x="150628" y="99076"/>
                  </a:lnTo>
                  <a:lnTo>
                    <a:pt x="143433" y="115765"/>
                  </a:lnTo>
                  <a:lnTo>
                    <a:pt x="142361" y="123743"/>
                  </a:lnTo>
                  <a:lnTo>
                    <a:pt x="144932" y="138252"/>
                  </a:lnTo>
                  <a:lnTo>
                    <a:pt x="149006" y="143674"/>
                  </a:lnTo>
                  <a:lnTo>
                    <a:pt x="161056" y="151579"/>
                  </a:lnTo>
                  <a:lnTo>
                    <a:pt x="190450" y="156625"/>
                  </a:lnTo>
                  <a:lnTo>
                    <a:pt x="21218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624"/>
            <p:cNvSpPr/>
            <p:nvPr>
              <p:custDataLst>
                <p:tags r:id="rId36"/>
              </p:custDataLst>
            </p:nvPr>
          </p:nvSpPr>
          <p:spPr>
            <a:xfrm>
              <a:off x="8502650" y="43307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7664" y="39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625"/>
            <p:cNvSpPr/>
            <p:nvPr>
              <p:custDataLst>
                <p:tags r:id="rId37"/>
              </p:custDataLst>
            </p:nvPr>
          </p:nvSpPr>
          <p:spPr>
            <a:xfrm>
              <a:off x="8237937" y="4138950"/>
              <a:ext cx="222261" cy="236201"/>
            </a:xfrm>
            <a:custGeom>
              <a:avLst/>
              <a:gdLst/>
              <a:ahLst/>
              <a:cxnLst/>
              <a:rect l="0" t="0" r="0" b="0"/>
              <a:pathLst>
                <a:path w="222261" h="236201">
                  <a:moveTo>
                    <a:pt x="48813" y="185400"/>
                  </a:moveTo>
                  <a:lnTo>
                    <a:pt x="48813" y="185400"/>
                  </a:lnTo>
                  <a:lnTo>
                    <a:pt x="48108" y="167238"/>
                  </a:lnTo>
                  <a:lnTo>
                    <a:pt x="45442" y="160159"/>
                  </a:lnTo>
                  <a:lnTo>
                    <a:pt x="42332" y="158695"/>
                  </a:lnTo>
                  <a:lnTo>
                    <a:pt x="33233" y="158950"/>
                  </a:lnTo>
                  <a:lnTo>
                    <a:pt x="16209" y="166431"/>
                  </a:lnTo>
                  <a:lnTo>
                    <a:pt x="7747" y="177440"/>
                  </a:lnTo>
                  <a:lnTo>
                    <a:pt x="2339" y="191740"/>
                  </a:lnTo>
                  <a:lnTo>
                    <a:pt x="0" y="214246"/>
                  </a:lnTo>
                  <a:lnTo>
                    <a:pt x="1954" y="225502"/>
                  </a:lnTo>
                  <a:lnTo>
                    <a:pt x="4873" y="229068"/>
                  </a:lnTo>
                  <a:lnTo>
                    <a:pt x="13762" y="233030"/>
                  </a:lnTo>
                  <a:lnTo>
                    <a:pt x="24768" y="232910"/>
                  </a:lnTo>
                  <a:lnTo>
                    <a:pt x="45709" y="227083"/>
                  </a:lnTo>
                  <a:lnTo>
                    <a:pt x="49566" y="223067"/>
                  </a:lnTo>
                  <a:lnTo>
                    <a:pt x="55733" y="211078"/>
                  </a:lnTo>
                  <a:lnTo>
                    <a:pt x="60371" y="182502"/>
                  </a:lnTo>
                  <a:lnTo>
                    <a:pt x="61005" y="173999"/>
                  </a:lnTo>
                  <a:lnTo>
                    <a:pt x="60469" y="172155"/>
                  </a:lnTo>
                  <a:lnTo>
                    <a:pt x="59406" y="171631"/>
                  </a:lnTo>
                  <a:lnTo>
                    <a:pt x="57992" y="171987"/>
                  </a:lnTo>
                  <a:lnTo>
                    <a:pt x="54539" y="176146"/>
                  </a:lnTo>
                  <a:lnTo>
                    <a:pt x="46573" y="193685"/>
                  </a:lnTo>
                  <a:lnTo>
                    <a:pt x="43681" y="211373"/>
                  </a:lnTo>
                  <a:lnTo>
                    <a:pt x="44686" y="216121"/>
                  </a:lnTo>
                  <a:lnTo>
                    <a:pt x="49566" y="223278"/>
                  </a:lnTo>
                  <a:lnTo>
                    <a:pt x="54254" y="224763"/>
                  </a:lnTo>
                  <a:lnTo>
                    <a:pt x="66988" y="224532"/>
                  </a:lnTo>
                  <a:lnTo>
                    <a:pt x="90025" y="217064"/>
                  </a:lnTo>
                  <a:lnTo>
                    <a:pt x="118096" y="192430"/>
                  </a:lnTo>
                  <a:lnTo>
                    <a:pt x="136521" y="168298"/>
                  </a:lnTo>
                  <a:lnTo>
                    <a:pt x="155527" y="138994"/>
                  </a:lnTo>
                  <a:lnTo>
                    <a:pt x="166522" y="121302"/>
                  </a:lnTo>
                  <a:lnTo>
                    <a:pt x="178086" y="102451"/>
                  </a:lnTo>
                  <a:lnTo>
                    <a:pt x="188617" y="83534"/>
                  </a:lnTo>
                  <a:lnTo>
                    <a:pt x="198460" y="64572"/>
                  </a:lnTo>
                  <a:lnTo>
                    <a:pt x="207844" y="45581"/>
                  </a:lnTo>
                  <a:lnTo>
                    <a:pt x="218272" y="20718"/>
                  </a:lnTo>
                  <a:lnTo>
                    <a:pt x="222200" y="6374"/>
                  </a:lnTo>
                  <a:lnTo>
                    <a:pt x="222260" y="2550"/>
                  </a:lnTo>
                  <a:lnTo>
                    <a:pt x="221595" y="0"/>
                  </a:lnTo>
                  <a:lnTo>
                    <a:pt x="218328" y="1122"/>
                  </a:lnTo>
                  <a:lnTo>
                    <a:pt x="207173" y="9895"/>
                  </a:lnTo>
                  <a:lnTo>
                    <a:pt x="190927" y="32609"/>
                  </a:lnTo>
                  <a:lnTo>
                    <a:pt x="172653" y="63871"/>
                  </a:lnTo>
                  <a:lnTo>
                    <a:pt x="163828" y="81097"/>
                  </a:lnTo>
                  <a:lnTo>
                    <a:pt x="155123" y="98931"/>
                  </a:lnTo>
                  <a:lnTo>
                    <a:pt x="147909" y="116465"/>
                  </a:lnTo>
                  <a:lnTo>
                    <a:pt x="141688" y="133799"/>
                  </a:lnTo>
                  <a:lnTo>
                    <a:pt x="136130" y="150999"/>
                  </a:lnTo>
                  <a:lnTo>
                    <a:pt x="133716" y="179518"/>
                  </a:lnTo>
                  <a:lnTo>
                    <a:pt x="135048" y="192062"/>
                  </a:lnTo>
                  <a:lnTo>
                    <a:pt x="144055" y="211644"/>
                  </a:lnTo>
                  <a:lnTo>
                    <a:pt x="150408" y="219830"/>
                  </a:lnTo>
                  <a:lnTo>
                    <a:pt x="166874" y="228924"/>
                  </a:lnTo>
                  <a:lnTo>
                    <a:pt x="194863" y="23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626"/>
            <p:cNvSpPr/>
            <p:nvPr>
              <p:custDataLst>
                <p:tags r:id="rId38"/>
              </p:custDataLst>
            </p:nvPr>
          </p:nvSpPr>
          <p:spPr>
            <a:xfrm>
              <a:off x="8191500" y="4186056"/>
              <a:ext cx="1" cy="17645"/>
            </a:xfrm>
            <a:custGeom>
              <a:avLst/>
              <a:gdLst/>
              <a:ahLst/>
              <a:cxnLst/>
              <a:rect l="0" t="0" r="0" b="0"/>
              <a:pathLst>
                <a:path w="1" h="17645">
                  <a:moveTo>
                    <a:pt x="0" y="17644"/>
                  </a:moveTo>
                  <a:lnTo>
                    <a:pt x="0" y="17644"/>
                  </a:lnTo>
                  <a:lnTo>
                    <a:pt x="0" y="0"/>
                  </a:lnTo>
                  <a:lnTo>
                    <a:pt x="0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627"/>
            <p:cNvSpPr/>
            <p:nvPr>
              <p:custDataLst>
                <p:tags r:id="rId39"/>
              </p:custDataLst>
            </p:nvPr>
          </p:nvSpPr>
          <p:spPr>
            <a:xfrm>
              <a:off x="8045573" y="4114800"/>
              <a:ext cx="133228" cy="277367"/>
            </a:xfrm>
            <a:custGeom>
              <a:avLst/>
              <a:gdLst/>
              <a:ahLst/>
              <a:cxnLst/>
              <a:rect l="0" t="0" r="0" b="0"/>
              <a:pathLst>
                <a:path w="133228" h="277367">
                  <a:moveTo>
                    <a:pt x="18927" y="0"/>
                  </a:moveTo>
                  <a:lnTo>
                    <a:pt x="18927" y="0"/>
                  </a:lnTo>
                  <a:lnTo>
                    <a:pt x="18927" y="27464"/>
                  </a:lnTo>
                  <a:lnTo>
                    <a:pt x="18927" y="54304"/>
                  </a:lnTo>
                  <a:lnTo>
                    <a:pt x="17515" y="71481"/>
                  </a:lnTo>
                  <a:lnTo>
                    <a:pt x="15164" y="90693"/>
                  </a:lnTo>
                  <a:lnTo>
                    <a:pt x="12185" y="111262"/>
                  </a:lnTo>
                  <a:lnTo>
                    <a:pt x="9493" y="132030"/>
                  </a:lnTo>
                  <a:lnTo>
                    <a:pt x="6994" y="152931"/>
                  </a:lnTo>
                  <a:lnTo>
                    <a:pt x="4622" y="173921"/>
                  </a:lnTo>
                  <a:lnTo>
                    <a:pt x="3040" y="192853"/>
                  </a:lnTo>
                  <a:lnTo>
                    <a:pt x="1985" y="210413"/>
                  </a:lnTo>
                  <a:lnTo>
                    <a:pt x="813" y="239567"/>
                  </a:lnTo>
                  <a:lnTo>
                    <a:pt x="0" y="268362"/>
                  </a:lnTo>
                  <a:lnTo>
                    <a:pt x="607" y="255504"/>
                  </a:lnTo>
                  <a:lnTo>
                    <a:pt x="5660" y="231554"/>
                  </a:lnTo>
                  <a:lnTo>
                    <a:pt x="16901" y="200610"/>
                  </a:lnTo>
                  <a:lnTo>
                    <a:pt x="18987" y="197945"/>
                  </a:lnTo>
                  <a:lnTo>
                    <a:pt x="21790" y="196875"/>
                  </a:lnTo>
                  <a:lnTo>
                    <a:pt x="48341" y="196852"/>
                  </a:lnTo>
                  <a:lnTo>
                    <a:pt x="78986" y="193479"/>
                  </a:lnTo>
                  <a:lnTo>
                    <a:pt x="106816" y="185866"/>
                  </a:lnTo>
                  <a:lnTo>
                    <a:pt x="111386" y="185294"/>
                  </a:lnTo>
                  <a:lnTo>
                    <a:pt x="115844" y="187029"/>
                  </a:lnTo>
                  <a:lnTo>
                    <a:pt x="124560" y="194602"/>
                  </a:lnTo>
                  <a:lnTo>
                    <a:pt x="126038" y="200995"/>
                  </a:lnTo>
                  <a:lnTo>
                    <a:pt x="122787" y="225438"/>
                  </a:lnTo>
                  <a:lnTo>
                    <a:pt x="119091" y="253375"/>
                  </a:lnTo>
                  <a:lnTo>
                    <a:pt x="117067" y="265011"/>
                  </a:lnTo>
                  <a:lnTo>
                    <a:pt x="118519" y="272535"/>
                  </a:lnTo>
                  <a:lnTo>
                    <a:pt x="119894" y="274823"/>
                  </a:lnTo>
                  <a:lnTo>
                    <a:pt x="121516" y="276349"/>
                  </a:lnTo>
                  <a:lnTo>
                    <a:pt x="123303" y="277366"/>
                  </a:lnTo>
                  <a:lnTo>
                    <a:pt x="124494" y="277338"/>
                  </a:lnTo>
                  <a:lnTo>
                    <a:pt x="125289" y="276614"/>
                  </a:lnTo>
                  <a:lnTo>
                    <a:pt x="133227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628"/>
            <p:cNvSpPr/>
            <p:nvPr>
              <p:custDataLst>
                <p:tags r:id="rId40"/>
              </p:custDataLst>
            </p:nvPr>
          </p:nvSpPr>
          <p:spPr>
            <a:xfrm>
              <a:off x="7975600" y="4235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629"/>
            <p:cNvSpPr/>
            <p:nvPr>
              <p:custDataLst>
                <p:tags r:id="rId41"/>
              </p:custDataLst>
            </p:nvPr>
          </p:nvSpPr>
          <p:spPr>
            <a:xfrm>
              <a:off x="7785100" y="4334584"/>
              <a:ext cx="165101" cy="85017"/>
            </a:xfrm>
            <a:custGeom>
              <a:avLst/>
              <a:gdLst/>
              <a:ahLst/>
              <a:cxnLst/>
              <a:rect l="0" t="0" r="0" b="0"/>
              <a:pathLst>
                <a:path w="165101" h="85017">
                  <a:moveTo>
                    <a:pt x="0" y="34216"/>
                  </a:moveTo>
                  <a:lnTo>
                    <a:pt x="0" y="34216"/>
                  </a:lnTo>
                  <a:lnTo>
                    <a:pt x="12360" y="3405"/>
                  </a:lnTo>
                  <a:lnTo>
                    <a:pt x="12680" y="29958"/>
                  </a:lnTo>
                  <a:lnTo>
                    <a:pt x="12695" y="58566"/>
                  </a:lnTo>
                  <a:lnTo>
                    <a:pt x="13404" y="70438"/>
                  </a:lnTo>
                  <a:lnTo>
                    <a:pt x="16070" y="78066"/>
                  </a:lnTo>
                  <a:lnTo>
                    <a:pt x="17769" y="80383"/>
                  </a:lnTo>
                  <a:lnTo>
                    <a:pt x="21538" y="82957"/>
                  </a:lnTo>
                  <a:lnTo>
                    <a:pt x="29328" y="78457"/>
                  </a:lnTo>
                  <a:lnTo>
                    <a:pt x="39846" y="67990"/>
                  </a:lnTo>
                  <a:lnTo>
                    <a:pt x="61964" y="36288"/>
                  </a:lnTo>
                  <a:lnTo>
                    <a:pt x="79395" y="4855"/>
                  </a:lnTo>
                  <a:lnTo>
                    <a:pt x="84205" y="0"/>
                  </a:lnTo>
                  <a:lnTo>
                    <a:pt x="85065" y="117"/>
                  </a:lnTo>
                  <a:lnTo>
                    <a:pt x="84932" y="1606"/>
                  </a:lnTo>
                  <a:lnTo>
                    <a:pt x="77733" y="28905"/>
                  </a:lnTo>
                  <a:lnTo>
                    <a:pt x="76502" y="53471"/>
                  </a:lnTo>
                  <a:lnTo>
                    <a:pt x="80097" y="64176"/>
                  </a:lnTo>
                  <a:lnTo>
                    <a:pt x="83032" y="69006"/>
                  </a:lnTo>
                  <a:lnTo>
                    <a:pt x="86399" y="72226"/>
                  </a:lnTo>
                  <a:lnTo>
                    <a:pt x="93904" y="75804"/>
                  </a:lnTo>
                  <a:lnTo>
                    <a:pt x="103823" y="75512"/>
                  </a:lnTo>
                  <a:lnTo>
                    <a:pt x="114582" y="72325"/>
                  </a:lnTo>
                  <a:lnTo>
                    <a:pt x="124068" y="66205"/>
                  </a:lnTo>
                  <a:lnTo>
                    <a:pt x="144061" y="36617"/>
                  </a:lnTo>
                  <a:lnTo>
                    <a:pt x="150753" y="24499"/>
                  </a:lnTo>
                  <a:lnTo>
                    <a:pt x="152008" y="24916"/>
                  </a:lnTo>
                  <a:lnTo>
                    <a:pt x="155283" y="29142"/>
                  </a:lnTo>
                  <a:lnTo>
                    <a:pt x="155328" y="39487"/>
                  </a:lnTo>
                  <a:lnTo>
                    <a:pt x="154407" y="52786"/>
                  </a:lnTo>
                  <a:lnTo>
                    <a:pt x="157855" y="70763"/>
                  </a:lnTo>
                  <a:lnTo>
                    <a:pt x="165100" y="85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630"/>
            <p:cNvSpPr/>
            <p:nvPr>
              <p:custDataLst>
                <p:tags r:id="rId42"/>
              </p:custDataLst>
            </p:nvPr>
          </p:nvSpPr>
          <p:spPr>
            <a:xfrm>
              <a:off x="7715250" y="41910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631"/>
            <p:cNvSpPr/>
            <p:nvPr>
              <p:custDataLst>
                <p:tags r:id="rId43"/>
              </p:custDataLst>
            </p:nvPr>
          </p:nvSpPr>
          <p:spPr>
            <a:xfrm>
              <a:off x="7683500" y="4356983"/>
              <a:ext cx="19051" cy="88018"/>
            </a:xfrm>
            <a:custGeom>
              <a:avLst/>
              <a:gdLst/>
              <a:ahLst/>
              <a:cxnLst/>
              <a:rect l="0" t="0" r="0" b="0"/>
              <a:pathLst>
                <a:path w="19051" h="880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6907" y="7035"/>
                  </a:lnTo>
                  <a:lnTo>
                    <a:pt x="14926" y="37919"/>
                  </a:lnTo>
                  <a:lnTo>
                    <a:pt x="14457" y="64314"/>
                  </a:lnTo>
                  <a:lnTo>
                    <a:pt x="15362" y="75836"/>
                  </a:lnTo>
                  <a:lnTo>
                    <a:pt x="1905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632"/>
            <p:cNvSpPr/>
            <p:nvPr>
              <p:custDataLst>
                <p:tags r:id="rId44"/>
              </p:custDataLst>
            </p:nvPr>
          </p:nvSpPr>
          <p:spPr>
            <a:xfrm>
              <a:off x="6235700" y="4381500"/>
              <a:ext cx="1333501" cy="222251"/>
            </a:xfrm>
            <a:custGeom>
              <a:avLst/>
              <a:gdLst/>
              <a:ahLst/>
              <a:cxnLst/>
              <a:rect l="0" t="0" r="0" b="0"/>
              <a:pathLst>
                <a:path w="1333501" h="222251">
                  <a:moveTo>
                    <a:pt x="0" y="222250"/>
                  </a:moveTo>
                  <a:lnTo>
                    <a:pt x="0" y="222250"/>
                  </a:lnTo>
                  <a:lnTo>
                    <a:pt x="26367" y="213461"/>
                  </a:lnTo>
                  <a:lnTo>
                    <a:pt x="50524" y="205644"/>
                  </a:lnTo>
                  <a:lnTo>
                    <a:pt x="66844" y="200596"/>
                  </a:lnTo>
                  <a:lnTo>
                    <a:pt x="84779" y="195114"/>
                  </a:lnTo>
                  <a:lnTo>
                    <a:pt x="106614" y="189343"/>
                  </a:lnTo>
                  <a:lnTo>
                    <a:pt x="131048" y="183378"/>
                  </a:lnTo>
                  <a:lnTo>
                    <a:pt x="157215" y="177285"/>
                  </a:lnTo>
                  <a:lnTo>
                    <a:pt x="185949" y="170401"/>
                  </a:lnTo>
                  <a:lnTo>
                    <a:pt x="216394" y="162990"/>
                  </a:lnTo>
                  <a:lnTo>
                    <a:pt x="247979" y="155227"/>
                  </a:lnTo>
                  <a:lnTo>
                    <a:pt x="282442" y="146523"/>
                  </a:lnTo>
                  <a:lnTo>
                    <a:pt x="318822" y="137193"/>
                  </a:lnTo>
                  <a:lnTo>
                    <a:pt x="356481" y="127445"/>
                  </a:lnTo>
                  <a:lnTo>
                    <a:pt x="397110" y="116713"/>
                  </a:lnTo>
                  <a:lnTo>
                    <a:pt x="439717" y="105326"/>
                  </a:lnTo>
                  <a:lnTo>
                    <a:pt x="483645" y="93500"/>
                  </a:lnTo>
                  <a:lnTo>
                    <a:pt x="527041" y="82089"/>
                  </a:lnTo>
                  <a:lnTo>
                    <a:pt x="570083" y="70954"/>
                  </a:lnTo>
                  <a:lnTo>
                    <a:pt x="612888" y="60003"/>
                  </a:lnTo>
                  <a:lnTo>
                    <a:pt x="652714" y="49879"/>
                  </a:lnTo>
                  <a:lnTo>
                    <a:pt x="690554" y="40308"/>
                  </a:lnTo>
                  <a:lnTo>
                    <a:pt x="727069" y="31106"/>
                  </a:lnTo>
                  <a:lnTo>
                    <a:pt x="759879" y="24265"/>
                  </a:lnTo>
                  <a:lnTo>
                    <a:pt x="790219" y="18999"/>
                  </a:lnTo>
                  <a:lnTo>
                    <a:pt x="818913" y="14782"/>
                  </a:lnTo>
                  <a:lnTo>
                    <a:pt x="842276" y="11972"/>
                  </a:lnTo>
                  <a:lnTo>
                    <a:pt x="862084" y="10098"/>
                  </a:lnTo>
                  <a:lnTo>
                    <a:pt x="891854" y="8721"/>
                  </a:lnTo>
                  <a:lnTo>
                    <a:pt x="907437" y="10461"/>
                  </a:lnTo>
                  <a:lnTo>
                    <a:pt x="910463" y="14030"/>
                  </a:lnTo>
                  <a:lnTo>
                    <a:pt x="911070" y="19231"/>
                  </a:lnTo>
                  <a:lnTo>
                    <a:pt x="907276" y="32536"/>
                  </a:lnTo>
                  <a:lnTo>
                    <a:pt x="889474" y="62192"/>
                  </a:lnTo>
                  <a:lnTo>
                    <a:pt x="885082" y="68978"/>
                  </a:lnTo>
                  <a:lnTo>
                    <a:pt x="883566" y="74913"/>
                  </a:lnTo>
                  <a:lnTo>
                    <a:pt x="883966" y="80281"/>
                  </a:lnTo>
                  <a:lnTo>
                    <a:pt x="885644" y="85271"/>
                  </a:lnTo>
                  <a:lnTo>
                    <a:pt x="890291" y="88597"/>
                  </a:lnTo>
                  <a:lnTo>
                    <a:pt x="904861" y="92293"/>
                  </a:lnTo>
                  <a:lnTo>
                    <a:pt x="932503" y="92054"/>
                  </a:lnTo>
                  <a:lnTo>
                    <a:pt x="949751" y="91003"/>
                  </a:lnTo>
                  <a:lnTo>
                    <a:pt x="970424" y="88185"/>
                  </a:lnTo>
                  <a:lnTo>
                    <a:pt x="993377" y="84190"/>
                  </a:lnTo>
                  <a:lnTo>
                    <a:pt x="1017851" y="79410"/>
                  </a:lnTo>
                  <a:lnTo>
                    <a:pt x="1044045" y="74106"/>
                  </a:lnTo>
                  <a:lnTo>
                    <a:pt x="1071386" y="68454"/>
                  </a:lnTo>
                  <a:lnTo>
                    <a:pt x="1099490" y="62569"/>
                  </a:lnTo>
                  <a:lnTo>
                    <a:pt x="1127399" y="55824"/>
                  </a:lnTo>
                  <a:lnTo>
                    <a:pt x="1155177" y="48505"/>
                  </a:lnTo>
                  <a:lnTo>
                    <a:pt x="1182868" y="40803"/>
                  </a:lnTo>
                  <a:lnTo>
                    <a:pt x="1208384" y="34258"/>
                  </a:lnTo>
                  <a:lnTo>
                    <a:pt x="1232450" y="28483"/>
                  </a:lnTo>
                  <a:lnTo>
                    <a:pt x="1255550" y="23222"/>
                  </a:lnTo>
                  <a:lnTo>
                    <a:pt x="1273773" y="18304"/>
                  </a:lnTo>
                  <a:lnTo>
                    <a:pt x="1301545" y="9075"/>
                  </a:lnTo>
                  <a:lnTo>
                    <a:pt x="133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633"/>
            <p:cNvSpPr/>
            <p:nvPr>
              <p:custDataLst>
                <p:tags r:id="rId45"/>
              </p:custDataLst>
            </p:nvPr>
          </p:nvSpPr>
          <p:spPr>
            <a:xfrm>
              <a:off x="521954" y="4343687"/>
              <a:ext cx="5688239" cy="1383749"/>
            </a:xfrm>
            <a:custGeom>
              <a:avLst/>
              <a:gdLst/>
              <a:ahLst/>
              <a:cxnLst/>
              <a:rect l="0" t="0" r="0" b="0"/>
              <a:pathLst>
                <a:path w="5688239" h="1383749">
                  <a:moveTo>
                    <a:pt x="81296" y="88613"/>
                  </a:moveTo>
                  <a:lnTo>
                    <a:pt x="81296" y="88613"/>
                  </a:lnTo>
                  <a:lnTo>
                    <a:pt x="81296" y="119722"/>
                  </a:lnTo>
                  <a:lnTo>
                    <a:pt x="81296" y="149650"/>
                  </a:lnTo>
                  <a:lnTo>
                    <a:pt x="81296" y="172890"/>
                  </a:lnTo>
                  <a:lnTo>
                    <a:pt x="83178" y="201093"/>
                  </a:lnTo>
                  <a:lnTo>
                    <a:pt x="85660" y="232443"/>
                  </a:lnTo>
                  <a:lnTo>
                    <a:pt x="86322" y="248706"/>
                  </a:lnTo>
                  <a:lnTo>
                    <a:pt x="86763" y="265191"/>
                  </a:lnTo>
                  <a:lnTo>
                    <a:pt x="87058" y="283943"/>
                  </a:lnTo>
                  <a:lnTo>
                    <a:pt x="87254" y="304205"/>
                  </a:lnTo>
                  <a:lnTo>
                    <a:pt x="87385" y="325475"/>
                  </a:lnTo>
                  <a:lnTo>
                    <a:pt x="87472" y="347415"/>
                  </a:lnTo>
                  <a:lnTo>
                    <a:pt x="87530" y="369803"/>
                  </a:lnTo>
                  <a:lnTo>
                    <a:pt x="87569" y="392490"/>
                  </a:lnTo>
                  <a:lnTo>
                    <a:pt x="86889" y="416081"/>
                  </a:lnTo>
                  <a:lnTo>
                    <a:pt x="85730" y="440275"/>
                  </a:lnTo>
                  <a:lnTo>
                    <a:pt x="84252" y="464871"/>
                  </a:lnTo>
                  <a:lnTo>
                    <a:pt x="81856" y="490440"/>
                  </a:lnTo>
                  <a:lnTo>
                    <a:pt x="78847" y="516659"/>
                  </a:lnTo>
                  <a:lnTo>
                    <a:pt x="75430" y="543310"/>
                  </a:lnTo>
                  <a:lnTo>
                    <a:pt x="72447" y="570250"/>
                  </a:lnTo>
                  <a:lnTo>
                    <a:pt x="69752" y="597382"/>
                  </a:lnTo>
                  <a:lnTo>
                    <a:pt x="67250" y="624642"/>
                  </a:lnTo>
                  <a:lnTo>
                    <a:pt x="64877" y="651283"/>
                  </a:lnTo>
                  <a:lnTo>
                    <a:pt x="62589" y="677510"/>
                  </a:lnTo>
                  <a:lnTo>
                    <a:pt x="60358" y="703460"/>
                  </a:lnTo>
                  <a:lnTo>
                    <a:pt x="58165" y="728523"/>
                  </a:lnTo>
                  <a:lnTo>
                    <a:pt x="55998" y="752991"/>
                  </a:lnTo>
                  <a:lnTo>
                    <a:pt x="53847" y="777065"/>
                  </a:lnTo>
                  <a:lnTo>
                    <a:pt x="51708" y="801581"/>
                  </a:lnTo>
                  <a:lnTo>
                    <a:pt x="49576" y="826392"/>
                  </a:lnTo>
                  <a:lnTo>
                    <a:pt x="47450" y="851399"/>
                  </a:lnTo>
                  <a:lnTo>
                    <a:pt x="45326" y="875831"/>
                  </a:lnTo>
                  <a:lnTo>
                    <a:pt x="43205" y="899881"/>
                  </a:lnTo>
                  <a:lnTo>
                    <a:pt x="41085" y="923674"/>
                  </a:lnTo>
                  <a:lnTo>
                    <a:pt x="38967" y="945887"/>
                  </a:lnTo>
                  <a:lnTo>
                    <a:pt x="36849" y="967046"/>
                  </a:lnTo>
                  <a:lnTo>
                    <a:pt x="34731" y="987502"/>
                  </a:lnTo>
                  <a:lnTo>
                    <a:pt x="32614" y="1006783"/>
                  </a:lnTo>
                  <a:lnTo>
                    <a:pt x="30497" y="1025282"/>
                  </a:lnTo>
                  <a:lnTo>
                    <a:pt x="28380" y="1043259"/>
                  </a:lnTo>
                  <a:lnTo>
                    <a:pt x="24146" y="1074523"/>
                  </a:lnTo>
                  <a:lnTo>
                    <a:pt x="19913" y="1101822"/>
                  </a:lnTo>
                  <a:lnTo>
                    <a:pt x="15679" y="1125715"/>
                  </a:lnTo>
                  <a:lnTo>
                    <a:pt x="9329" y="1155629"/>
                  </a:lnTo>
                  <a:lnTo>
                    <a:pt x="1568" y="1185246"/>
                  </a:lnTo>
                  <a:lnTo>
                    <a:pt x="0" y="1195953"/>
                  </a:lnTo>
                  <a:lnTo>
                    <a:pt x="1185" y="1203535"/>
                  </a:lnTo>
                  <a:lnTo>
                    <a:pt x="4581" y="1212080"/>
                  </a:lnTo>
                  <a:lnTo>
                    <a:pt x="5076" y="1221976"/>
                  </a:lnTo>
                  <a:lnTo>
                    <a:pt x="5788" y="1223072"/>
                  </a:lnTo>
                  <a:lnTo>
                    <a:pt x="6969" y="1223802"/>
                  </a:lnTo>
                  <a:lnTo>
                    <a:pt x="10867" y="1224614"/>
                  </a:lnTo>
                  <a:lnTo>
                    <a:pt x="20996" y="1225776"/>
                  </a:lnTo>
                  <a:lnTo>
                    <a:pt x="51491" y="1233090"/>
                  </a:lnTo>
                  <a:lnTo>
                    <a:pt x="72935" y="1236520"/>
                  </a:lnTo>
                  <a:lnTo>
                    <a:pt x="101632" y="1239416"/>
                  </a:lnTo>
                  <a:lnTo>
                    <a:pt x="123495" y="1242136"/>
                  </a:lnTo>
                  <a:lnTo>
                    <a:pt x="149675" y="1243346"/>
                  </a:lnTo>
                  <a:lnTo>
                    <a:pt x="177774" y="1243883"/>
                  </a:lnTo>
                  <a:lnTo>
                    <a:pt x="207431" y="1244122"/>
                  </a:lnTo>
                  <a:lnTo>
                    <a:pt x="223241" y="1244185"/>
                  </a:lnTo>
                  <a:lnTo>
                    <a:pt x="239426" y="1244228"/>
                  </a:lnTo>
                  <a:lnTo>
                    <a:pt x="256566" y="1244256"/>
                  </a:lnTo>
                  <a:lnTo>
                    <a:pt x="274343" y="1244275"/>
                  </a:lnTo>
                  <a:lnTo>
                    <a:pt x="292544" y="1244287"/>
                  </a:lnTo>
                  <a:lnTo>
                    <a:pt x="310322" y="1244296"/>
                  </a:lnTo>
                  <a:lnTo>
                    <a:pt x="327819" y="1244301"/>
                  </a:lnTo>
                  <a:lnTo>
                    <a:pt x="345128" y="1244305"/>
                  </a:lnTo>
                  <a:lnTo>
                    <a:pt x="363017" y="1244308"/>
                  </a:lnTo>
                  <a:lnTo>
                    <a:pt x="381294" y="1244309"/>
                  </a:lnTo>
                  <a:lnTo>
                    <a:pt x="399828" y="1244310"/>
                  </a:lnTo>
                  <a:lnTo>
                    <a:pt x="418534" y="1244311"/>
                  </a:lnTo>
                  <a:lnTo>
                    <a:pt x="437355" y="1244312"/>
                  </a:lnTo>
                  <a:lnTo>
                    <a:pt x="456252" y="1244312"/>
                  </a:lnTo>
                  <a:lnTo>
                    <a:pt x="475200" y="1244313"/>
                  </a:lnTo>
                  <a:lnTo>
                    <a:pt x="494182" y="1244313"/>
                  </a:lnTo>
                  <a:lnTo>
                    <a:pt x="513187" y="1244313"/>
                  </a:lnTo>
                  <a:lnTo>
                    <a:pt x="532206" y="1245018"/>
                  </a:lnTo>
                  <a:lnTo>
                    <a:pt x="551236" y="1246194"/>
                  </a:lnTo>
                  <a:lnTo>
                    <a:pt x="570273" y="1247684"/>
                  </a:lnTo>
                  <a:lnTo>
                    <a:pt x="589314" y="1249382"/>
                  </a:lnTo>
                  <a:lnTo>
                    <a:pt x="608358" y="1251220"/>
                  </a:lnTo>
                  <a:lnTo>
                    <a:pt x="627404" y="1253151"/>
                  </a:lnTo>
                  <a:lnTo>
                    <a:pt x="646451" y="1255144"/>
                  </a:lnTo>
                  <a:lnTo>
                    <a:pt x="665499" y="1257178"/>
                  </a:lnTo>
                  <a:lnTo>
                    <a:pt x="684548" y="1259240"/>
                  </a:lnTo>
                  <a:lnTo>
                    <a:pt x="703598" y="1260614"/>
                  </a:lnTo>
                  <a:lnTo>
                    <a:pt x="722647" y="1261530"/>
                  </a:lnTo>
                  <a:lnTo>
                    <a:pt x="741697" y="1262141"/>
                  </a:lnTo>
                  <a:lnTo>
                    <a:pt x="762158" y="1262548"/>
                  </a:lnTo>
                  <a:lnTo>
                    <a:pt x="783559" y="1262820"/>
                  </a:lnTo>
                  <a:lnTo>
                    <a:pt x="805588" y="1263001"/>
                  </a:lnTo>
                  <a:lnTo>
                    <a:pt x="826624" y="1263121"/>
                  </a:lnTo>
                  <a:lnTo>
                    <a:pt x="846998" y="1263202"/>
                  </a:lnTo>
                  <a:lnTo>
                    <a:pt x="866931" y="1263256"/>
                  </a:lnTo>
                  <a:lnTo>
                    <a:pt x="887275" y="1263291"/>
                  </a:lnTo>
                  <a:lnTo>
                    <a:pt x="907893" y="1263316"/>
                  </a:lnTo>
                  <a:lnTo>
                    <a:pt x="928694" y="1263331"/>
                  </a:lnTo>
                  <a:lnTo>
                    <a:pt x="950323" y="1262636"/>
                  </a:lnTo>
                  <a:lnTo>
                    <a:pt x="972503" y="1261467"/>
                  </a:lnTo>
                  <a:lnTo>
                    <a:pt x="995050" y="1259983"/>
                  </a:lnTo>
                  <a:lnTo>
                    <a:pt x="1017138" y="1258287"/>
                  </a:lnTo>
                  <a:lnTo>
                    <a:pt x="1038918" y="1256451"/>
                  </a:lnTo>
                  <a:lnTo>
                    <a:pt x="1060494" y="1254522"/>
                  </a:lnTo>
                  <a:lnTo>
                    <a:pt x="1082639" y="1253235"/>
                  </a:lnTo>
                  <a:lnTo>
                    <a:pt x="1105164" y="1252378"/>
                  </a:lnTo>
                  <a:lnTo>
                    <a:pt x="1127941" y="1251806"/>
                  </a:lnTo>
                  <a:lnTo>
                    <a:pt x="1150887" y="1251425"/>
                  </a:lnTo>
                  <a:lnTo>
                    <a:pt x="1173946" y="1251171"/>
                  </a:lnTo>
                  <a:lnTo>
                    <a:pt x="1197079" y="1251002"/>
                  </a:lnTo>
                  <a:lnTo>
                    <a:pt x="1220968" y="1250889"/>
                  </a:lnTo>
                  <a:lnTo>
                    <a:pt x="1245361" y="1250813"/>
                  </a:lnTo>
                  <a:lnTo>
                    <a:pt x="1270089" y="1250763"/>
                  </a:lnTo>
                  <a:lnTo>
                    <a:pt x="1294336" y="1250024"/>
                  </a:lnTo>
                  <a:lnTo>
                    <a:pt x="1318261" y="1248826"/>
                  </a:lnTo>
                  <a:lnTo>
                    <a:pt x="1341973" y="1247322"/>
                  </a:lnTo>
                  <a:lnTo>
                    <a:pt x="1366247" y="1246319"/>
                  </a:lnTo>
                  <a:lnTo>
                    <a:pt x="1390897" y="1245650"/>
                  </a:lnTo>
                  <a:lnTo>
                    <a:pt x="1415797" y="1245204"/>
                  </a:lnTo>
                  <a:lnTo>
                    <a:pt x="1440157" y="1244908"/>
                  </a:lnTo>
                  <a:lnTo>
                    <a:pt x="1464159" y="1244709"/>
                  </a:lnTo>
                  <a:lnTo>
                    <a:pt x="1487921" y="1244577"/>
                  </a:lnTo>
                  <a:lnTo>
                    <a:pt x="1512935" y="1244489"/>
                  </a:lnTo>
                  <a:lnTo>
                    <a:pt x="1538783" y="1244430"/>
                  </a:lnTo>
                  <a:lnTo>
                    <a:pt x="1565188" y="1244391"/>
                  </a:lnTo>
                  <a:lnTo>
                    <a:pt x="1591257" y="1243660"/>
                  </a:lnTo>
                  <a:lnTo>
                    <a:pt x="1617103" y="1242466"/>
                  </a:lnTo>
                  <a:lnTo>
                    <a:pt x="1642801" y="1240965"/>
                  </a:lnTo>
                  <a:lnTo>
                    <a:pt x="1669105" y="1239964"/>
                  </a:lnTo>
                  <a:lnTo>
                    <a:pt x="1695813" y="1239297"/>
                  </a:lnTo>
                  <a:lnTo>
                    <a:pt x="1722791" y="1238852"/>
                  </a:lnTo>
                  <a:lnTo>
                    <a:pt x="1749243" y="1237850"/>
                  </a:lnTo>
                  <a:lnTo>
                    <a:pt x="1775344" y="1236476"/>
                  </a:lnTo>
                  <a:lnTo>
                    <a:pt x="1801211" y="1234855"/>
                  </a:lnTo>
                  <a:lnTo>
                    <a:pt x="1828334" y="1233774"/>
                  </a:lnTo>
                  <a:lnTo>
                    <a:pt x="1856293" y="1233054"/>
                  </a:lnTo>
                  <a:lnTo>
                    <a:pt x="1884811" y="1232574"/>
                  </a:lnTo>
                  <a:lnTo>
                    <a:pt x="1912995" y="1231548"/>
                  </a:lnTo>
                  <a:lnTo>
                    <a:pt x="1940956" y="1230158"/>
                  </a:lnTo>
                  <a:lnTo>
                    <a:pt x="1968770" y="1228526"/>
                  </a:lnTo>
                  <a:lnTo>
                    <a:pt x="1996484" y="1226733"/>
                  </a:lnTo>
                  <a:lnTo>
                    <a:pt x="2024132" y="1224832"/>
                  </a:lnTo>
                  <a:lnTo>
                    <a:pt x="2051737" y="1222858"/>
                  </a:lnTo>
                  <a:lnTo>
                    <a:pt x="2079312" y="1220838"/>
                  </a:lnTo>
                  <a:lnTo>
                    <a:pt x="2106868" y="1218785"/>
                  </a:lnTo>
                  <a:lnTo>
                    <a:pt x="2134411" y="1216711"/>
                  </a:lnTo>
                  <a:lnTo>
                    <a:pt x="2162650" y="1215328"/>
                  </a:lnTo>
                  <a:lnTo>
                    <a:pt x="2191354" y="1214406"/>
                  </a:lnTo>
                  <a:lnTo>
                    <a:pt x="2220368" y="1213792"/>
                  </a:lnTo>
                  <a:lnTo>
                    <a:pt x="2248177" y="1213382"/>
                  </a:lnTo>
                  <a:lnTo>
                    <a:pt x="2275184" y="1213109"/>
                  </a:lnTo>
                  <a:lnTo>
                    <a:pt x="2301654" y="1212927"/>
                  </a:lnTo>
                  <a:lnTo>
                    <a:pt x="2327768" y="1212100"/>
                  </a:lnTo>
                  <a:lnTo>
                    <a:pt x="2353644" y="1210843"/>
                  </a:lnTo>
                  <a:lnTo>
                    <a:pt x="2379361" y="1209300"/>
                  </a:lnTo>
                  <a:lnTo>
                    <a:pt x="2404267" y="1208976"/>
                  </a:lnTo>
                  <a:lnTo>
                    <a:pt x="2428633" y="1209466"/>
                  </a:lnTo>
                  <a:lnTo>
                    <a:pt x="2452637" y="1210498"/>
                  </a:lnTo>
                  <a:lnTo>
                    <a:pt x="2476401" y="1211187"/>
                  </a:lnTo>
                  <a:lnTo>
                    <a:pt x="2500005" y="1211645"/>
                  </a:lnTo>
                  <a:lnTo>
                    <a:pt x="2523502" y="1211951"/>
                  </a:lnTo>
                  <a:lnTo>
                    <a:pt x="2548339" y="1212155"/>
                  </a:lnTo>
                  <a:lnTo>
                    <a:pt x="2574069" y="1212291"/>
                  </a:lnTo>
                  <a:lnTo>
                    <a:pt x="2600395" y="1212382"/>
                  </a:lnTo>
                  <a:lnTo>
                    <a:pt x="2626412" y="1212442"/>
                  </a:lnTo>
                  <a:lnTo>
                    <a:pt x="2652224" y="1212482"/>
                  </a:lnTo>
                  <a:lnTo>
                    <a:pt x="2677898" y="1212510"/>
                  </a:lnTo>
                  <a:lnTo>
                    <a:pt x="2704186" y="1212527"/>
                  </a:lnTo>
                  <a:lnTo>
                    <a:pt x="2730884" y="1212539"/>
                  </a:lnTo>
                  <a:lnTo>
                    <a:pt x="2757854" y="1212547"/>
                  </a:lnTo>
                  <a:lnTo>
                    <a:pt x="2785007" y="1212552"/>
                  </a:lnTo>
                  <a:lnTo>
                    <a:pt x="2812281" y="1212556"/>
                  </a:lnTo>
                  <a:lnTo>
                    <a:pt x="2839637" y="1212558"/>
                  </a:lnTo>
                  <a:lnTo>
                    <a:pt x="2866340" y="1212560"/>
                  </a:lnTo>
                  <a:lnTo>
                    <a:pt x="2892608" y="1212561"/>
                  </a:lnTo>
                  <a:lnTo>
                    <a:pt x="2918588" y="1212561"/>
                  </a:lnTo>
                  <a:lnTo>
                    <a:pt x="2945079" y="1213268"/>
                  </a:lnTo>
                  <a:lnTo>
                    <a:pt x="2971913" y="1214444"/>
                  </a:lnTo>
                  <a:lnTo>
                    <a:pt x="2998974" y="1215933"/>
                  </a:lnTo>
                  <a:lnTo>
                    <a:pt x="3026893" y="1216926"/>
                  </a:lnTo>
                  <a:lnTo>
                    <a:pt x="3055383" y="1217589"/>
                  </a:lnTo>
                  <a:lnTo>
                    <a:pt x="3084254" y="1218030"/>
                  </a:lnTo>
                  <a:lnTo>
                    <a:pt x="3112673" y="1219030"/>
                  </a:lnTo>
                  <a:lnTo>
                    <a:pt x="3140792" y="1220402"/>
                  </a:lnTo>
                  <a:lnTo>
                    <a:pt x="3168710" y="1222022"/>
                  </a:lnTo>
                  <a:lnTo>
                    <a:pt x="3195788" y="1223808"/>
                  </a:lnTo>
                  <a:lnTo>
                    <a:pt x="3222308" y="1225704"/>
                  </a:lnTo>
                  <a:lnTo>
                    <a:pt x="3248454" y="1227674"/>
                  </a:lnTo>
                  <a:lnTo>
                    <a:pt x="3275057" y="1229693"/>
                  </a:lnTo>
                  <a:lnTo>
                    <a:pt x="3301965" y="1231744"/>
                  </a:lnTo>
                  <a:lnTo>
                    <a:pt x="3329075" y="1233817"/>
                  </a:lnTo>
                  <a:lnTo>
                    <a:pt x="3357026" y="1235904"/>
                  </a:lnTo>
                  <a:lnTo>
                    <a:pt x="3385538" y="1238002"/>
                  </a:lnTo>
                  <a:lnTo>
                    <a:pt x="3414424" y="1240106"/>
                  </a:lnTo>
                  <a:lnTo>
                    <a:pt x="3442854" y="1242213"/>
                  </a:lnTo>
                  <a:lnTo>
                    <a:pt x="3470979" y="1244324"/>
                  </a:lnTo>
                  <a:lnTo>
                    <a:pt x="3498901" y="1246437"/>
                  </a:lnTo>
                  <a:lnTo>
                    <a:pt x="3528100" y="1248552"/>
                  </a:lnTo>
                  <a:lnTo>
                    <a:pt x="3558149" y="1250666"/>
                  </a:lnTo>
                  <a:lnTo>
                    <a:pt x="3588764" y="1252782"/>
                  </a:lnTo>
                  <a:lnTo>
                    <a:pt x="3619758" y="1254192"/>
                  </a:lnTo>
                  <a:lnTo>
                    <a:pt x="3651004" y="1255132"/>
                  </a:lnTo>
                  <a:lnTo>
                    <a:pt x="3682418" y="1255759"/>
                  </a:lnTo>
                  <a:lnTo>
                    <a:pt x="3713944" y="1256883"/>
                  </a:lnTo>
                  <a:lnTo>
                    <a:pt x="3745544" y="1258337"/>
                  </a:lnTo>
                  <a:lnTo>
                    <a:pt x="3777195" y="1260012"/>
                  </a:lnTo>
                  <a:lnTo>
                    <a:pt x="3809584" y="1261835"/>
                  </a:lnTo>
                  <a:lnTo>
                    <a:pt x="3842466" y="1263755"/>
                  </a:lnTo>
                  <a:lnTo>
                    <a:pt x="3875676" y="1265741"/>
                  </a:lnTo>
                  <a:lnTo>
                    <a:pt x="3909810" y="1266360"/>
                  </a:lnTo>
                  <a:lnTo>
                    <a:pt x="3944561" y="1266066"/>
                  </a:lnTo>
                  <a:lnTo>
                    <a:pt x="3979723" y="1265165"/>
                  </a:lnTo>
                  <a:lnTo>
                    <a:pt x="4013747" y="1266681"/>
                  </a:lnTo>
                  <a:lnTo>
                    <a:pt x="4047014" y="1269808"/>
                  </a:lnTo>
                  <a:lnTo>
                    <a:pt x="4079774" y="1274010"/>
                  </a:lnTo>
                  <a:lnTo>
                    <a:pt x="4112904" y="1277516"/>
                  </a:lnTo>
                  <a:lnTo>
                    <a:pt x="4146279" y="1280560"/>
                  </a:lnTo>
                  <a:lnTo>
                    <a:pt x="4179818" y="1283294"/>
                  </a:lnTo>
                  <a:lnTo>
                    <a:pt x="4214172" y="1285822"/>
                  </a:lnTo>
                  <a:lnTo>
                    <a:pt x="4249068" y="1288213"/>
                  </a:lnTo>
                  <a:lnTo>
                    <a:pt x="4284328" y="1290513"/>
                  </a:lnTo>
                  <a:lnTo>
                    <a:pt x="4318417" y="1293458"/>
                  </a:lnTo>
                  <a:lnTo>
                    <a:pt x="4351727" y="1296831"/>
                  </a:lnTo>
                  <a:lnTo>
                    <a:pt x="4384516" y="1300492"/>
                  </a:lnTo>
                  <a:lnTo>
                    <a:pt x="4416960" y="1303638"/>
                  </a:lnTo>
                  <a:lnTo>
                    <a:pt x="4449172" y="1306441"/>
                  </a:lnTo>
                  <a:lnTo>
                    <a:pt x="4481230" y="1309014"/>
                  </a:lnTo>
                  <a:lnTo>
                    <a:pt x="4512480" y="1311436"/>
                  </a:lnTo>
                  <a:lnTo>
                    <a:pt x="4543191" y="1313756"/>
                  </a:lnTo>
                  <a:lnTo>
                    <a:pt x="4573543" y="1316008"/>
                  </a:lnTo>
                  <a:lnTo>
                    <a:pt x="4602949" y="1318215"/>
                  </a:lnTo>
                  <a:lnTo>
                    <a:pt x="4631726" y="1320392"/>
                  </a:lnTo>
                  <a:lnTo>
                    <a:pt x="4660082" y="1322549"/>
                  </a:lnTo>
                  <a:lnTo>
                    <a:pt x="4688159" y="1324693"/>
                  </a:lnTo>
                  <a:lnTo>
                    <a:pt x="4716049" y="1326827"/>
                  </a:lnTo>
                  <a:lnTo>
                    <a:pt x="4743815" y="1328956"/>
                  </a:lnTo>
                  <a:lnTo>
                    <a:pt x="4771497" y="1331080"/>
                  </a:lnTo>
                  <a:lnTo>
                    <a:pt x="4799125" y="1333202"/>
                  </a:lnTo>
                  <a:lnTo>
                    <a:pt x="4826716" y="1335322"/>
                  </a:lnTo>
                  <a:lnTo>
                    <a:pt x="4852870" y="1338147"/>
                  </a:lnTo>
                  <a:lnTo>
                    <a:pt x="4878068" y="1341441"/>
                  </a:lnTo>
                  <a:lnTo>
                    <a:pt x="4902627" y="1345048"/>
                  </a:lnTo>
                  <a:lnTo>
                    <a:pt x="4928172" y="1348159"/>
                  </a:lnTo>
                  <a:lnTo>
                    <a:pt x="4954375" y="1350938"/>
                  </a:lnTo>
                  <a:lnTo>
                    <a:pt x="4981015" y="1353496"/>
                  </a:lnTo>
                  <a:lnTo>
                    <a:pt x="5005831" y="1355908"/>
                  </a:lnTo>
                  <a:lnTo>
                    <a:pt x="5029430" y="1358220"/>
                  </a:lnTo>
                  <a:lnTo>
                    <a:pt x="5052219" y="1360468"/>
                  </a:lnTo>
                  <a:lnTo>
                    <a:pt x="5075173" y="1362672"/>
                  </a:lnTo>
                  <a:lnTo>
                    <a:pt x="5098236" y="1364847"/>
                  </a:lnTo>
                  <a:lnTo>
                    <a:pt x="5121372" y="1367002"/>
                  </a:lnTo>
                  <a:lnTo>
                    <a:pt x="5143852" y="1369145"/>
                  </a:lnTo>
                  <a:lnTo>
                    <a:pt x="5165895" y="1371278"/>
                  </a:lnTo>
                  <a:lnTo>
                    <a:pt x="5187645" y="1373407"/>
                  </a:lnTo>
                  <a:lnTo>
                    <a:pt x="5208495" y="1374826"/>
                  </a:lnTo>
                  <a:lnTo>
                    <a:pt x="5228745" y="1375771"/>
                  </a:lnTo>
                  <a:lnTo>
                    <a:pt x="5248595" y="1376402"/>
                  </a:lnTo>
                  <a:lnTo>
                    <a:pt x="5268179" y="1376822"/>
                  </a:lnTo>
                  <a:lnTo>
                    <a:pt x="5287585" y="1377102"/>
                  </a:lnTo>
                  <a:lnTo>
                    <a:pt x="5306872" y="1377289"/>
                  </a:lnTo>
                  <a:lnTo>
                    <a:pt x="5325374" y="1377414"/>
                  </a:lnTo>
                  <a:lnTo>
                    <a:pt x="5343354" y="1377497"/>
                  </a:lnTo>
                  <a:lnTo>
                    <a:pt x="5360985" y="1377552"/>
                  </a:lnTo>
                  <a:lnTo>
                    <a:pt x="5391863" y="1379495"/>
                  </a:lnTo>
                  <a:lnTo>
                    <a:pt x="5418993" y="1382005"/>
                  </a:lnTo>
                  <a:lnTo>
                    <a:pt x="5442809" y="1383120"/>
                  </a:lnTo>
                  <a:lnTo>
                    <a:pt x="5472680" y="1383748"/>
                  </a:lnTo>
                  <a:lnTo>
                    <a:pt x="5502282" y="1383255"/>
                  </a:lnTo>
                  <a:lnTo>
                    <a:pt x="5530320" y="1378539"/>
                  </a:lnTo>
                  <a:lnTo>
                    <a:pt x="5538854" y="1376170"/>
                  </a:lnTo>
                  <a:lnTo>
                    <a:pt x="5547626" y="1372752"/>
                  </a:lnTo>
                  <a:lnTo>
                    <a:pt x="5552426" y="1371247"/>
                  </a:lnTo>
                  <a:lnTo>
                    <a:pt x="5556911" y="1368226"/>
                  </a:lnTo>
                  <a:lnTo>
                    <a:pt x="5567669" y="1351578"/>
                  </a:lnTo>
                  <a:lnTo>
                    <a:pt x="5580393" y="1321776"/>
                  </a:lnTo>
                  <a:lnTo>
                    <a:pt x="5590979" y="1294442"/>
                  </a:lnTo>
                  <a:lnTo>
                    <a:pt x="5601562" y="1263275"/>
                  </a:lnTo>
                  <a:lnTo>
                    <a:pt x="5610029" y="1236534"/>
                  </a:lnTo>
                  <a:lnTo>
                    <a:pt x="5616379" y="1209474"/>
                  </a:lnTo>
                  <a:lnTo>
                    <a:pt x="5622024" y="1182563"/>
                  </a:lnTo>
                  <a:lnTo>
                    <a:pt x="5624715" y="1151855"/>
                  </a:lnTo>
                  <a:lnTo>
                    <a:pt x="5627845" y="1128431"/>
                  </a:lnTo>
                  <a:lnTo>
                    <a:pt x="5629707" y="1103910"/>
                  </a:lnTo>
                  <a:lnTo>
                    <a:pt x="5631239" y="1078901"/>
                  </a:lnTo>
                  <a:lnTo>
                    <a:pt x="5634273" y="1053674"/>
                  </a:lnTo>
                  <a:lnTo>
                    <a:pt x="5636092" y="1026470"/>
                  </a:lnTo>
                  <a:lnTo>
                    <a:pt x="5637605" y="997916"/>
                  </a:lnTo>
                  <a:lnTo>
                    <a:pt x="5640630" y="968762"/>
                  </a:lnTo>
                  <a:lnTo>
                    <a:pt x="5642444" y="941224"/>
                  </a:lnTo>
                  <a:lnTo>
                    <a:pt x="5643956" y="913462"/>
                  </a:lnTo>
                  <a:lnTo>
                    <a:pt x="5646980" y="882309"/>
                  </a:lnTo>
                  <a:lnTo>
                    <a:pt x="5650675" y="851530"/>
                  </a:lnTo>
                  <a:lnTo>
                    <a:pt x="5653965" y="821387"/>
                  </a:lnTo>
                  <a:lnTo>
                    <a:pt x="5655426" y="791527"/>
                  </a:lnTo>
                  <a:lnTo>
                    <a:pt x="5656077" y="759912"/>
                  </a:lnTo>
                  <a:lnTo>
                    <a:pt x="5656250" y="743578"/>
                  </a:lnTo>
                  <a:lnTo>
                    <a:pt x="5657070" y="727046"/>
                  </a:lnTo>
                  <a:lnTo>
                    <a:pt x="5658323" y="710379"/>
                  </a:lnTo>
                  <a:lnTo>
                    <a:pt x="5659864" y="693623"/>
                  </a:lnTo>
                  <a:lnTo>
                    <a:pt x="5661597" y="676809"/>
                  </a:lnTo>
                  <a:lnTo>
                    <a:pt x="5663458" y="659955"/>
                  </a:lnTo>
                  <a:lnTo>
                    <a:pt x="5665404" y="643075"/>
                  </a:lnTo>
                  <a:lnTo>
                    <a:pt x="5666702" y="626176"/>
                  </a:lnTo>
                  <a:lnTo>
                    <a:pt x="5667566" y="609266"/>
                  </a:lnTo>
                  <a:lnTo>
                    <a:pt x="5668143" y="592348"/>
                  </a:lnTo>
                  <a:lnTo>
                    <a:pt x="5668527" y="575426"/>
                  </a:lnTo>
                  <a:lnTo>
                    <a:pt x="5668783" y="558499"/>
                  </a:lnTo>
                  <a:lnTo>
                    <a:pt x="5668954" y="541571"/>
                  </a:lnTo>
                  <a:lnTo>
                    <a:pt x="5669774" y="525346"/>
                  </a:lnTo>
                  <a:lnTo>
                    <a:pt x="5672566" y="494148"/>
                  </a:lnTo>
                  <a:lnTo>
                    <a:pt x="5674298" y="478208"/>
                  </a:lnTo>
                  <a:lnTo>
                    <a:pt x="5676158" y="461937"/>
                  </a:lnTo>
                  <a:lnTo>
                    <a:pt x="5678104" y="445446"/>
                  </a:lnTo>
                  <a:lnTo>
                    <a:pt x="5680107" y="428807"/>
                  </a:lnTo>
                  <a:lnTo>
                    <a:pt x="5682148" y="412070"/>
                  </a:lnTo>
                  <a:lnTo>
                    <a:pt x="5684214" y="395268"/>
                  </a:lnTo>
                  <a:lnTo>
                    <a:pt x="5685591" y="379127"/>
                  </a:lnTo>
                  <a:lnTo>
                    <a:pt x="5687122" y="348023"/>
                  </a:lnTo>
                  <a:lnTo>
                    <a:pt x="5687802" y="319618"/>
                  </a:lnTo>
                  <a:lnTo>
                    <a:pt x="5688104" y="293587"/>
                  </a:lnTo>
                  <a:lnTo>
                    <a:pt x="5688238" y="270259"/>
                  </a:lnTo>
                  <a:lnTo>
                    <a:pt x="5681572" y="240663"/>
                  </a:lnTo>
                  <a:lnTo>
                    <a:pt x="5670336" y="210448"/>
                  </a:lnTo>
                  <a:lnTo>
                    <a:pt x="5646568" y="181040"/>
                  </a:lnTo>
                  <a:lnTo>
                    <a:pt x="5630106" y="170718"/>
                  </a:lnTo>
                  <a:lnTo>
                    <a:pt x="5604875" y="161616"/>
                  </a:lnTo>
                  <a:lnTo>
                    <a:pt x="5580907" y="158691"/>
                  </a:lnTo>
                  <a:lnTo>
                    <a:pt x="5550365" y="153670"/>
                  </a:lnTo>
                  <a:lnTo>
                    <a:pt x="5524480" y="149747"/>
                  </a:lnTo>
                  <a:lnTo>
                    <a:pt x="5496514" y="147533"/>
                  </a:lnTo>
                  <a:lnTo>
                    <a:pt x="5466209" y="146550"/>
                  </a:lnTo>
                  <a:lnTo>
                    <a:pt x="5449239" y="146287"/>
                  </a:lnTo>
                  <a:lnTo>
                    <a:pt x="5431574" y="146113"/>
                  </a:lnTo>
                  <a:lnTo>
                    <a:pt x="5412743" y="146702"/>
                  </a:lnTo>
                  <a:lnTo>
                    <a:pt x="5393132" y="147800"/>
                  </a:lnTo>
                  <a:lnTo>
                    <a:pt x="5373004" y="149238"/>
                  </a:lnTo>
                  <a:lnTo>
                    <a:pt x="5351118" y="150196"/>
                  </a:lnTo>
                  <a:lnTo>
                    <a:pt x="5328060" y="150835"/>
                  </a:lnTo>
                  <a:lnTo>
                    <a:pt x="5304222" y="151261"/>
                  </a:lnTo>
                  <a:lnTo>
                    <a:pt x="5278452" y="151545"/>
                  </a:lnTo>
                  <a:lnTo>
                    <a:pt x="5251395" y="151734"/>
                  </a:lnTo>
                  <a:lnTo>
                    <a:pt x="5223478" y="151860"/>
                  </a:lnTo>
                  <a:lnTo>
                    <a:pt x="5194990" y="151945"/>
                  </a:lnTo>
                  <a:lnTo>
                    <a:pt x="5166120" y="152001"/>
                  </a:lnTo>
                  <a:lnTo>
                    <a:pt x="5136995" y="152038"/>
                  </a:lnTo>
                  <a:lnTo>
                    <a:pt x="5108406" y="151358"/>
                  </a:lnTo>
                  <a:lnTo>
                    <a:pt x="5080175" y="150198"/>
                  </a:lnTo>
                  <a:lnTo>
                    <a:pt x="5052182" y="148719"/>
                  </a:lnTo>
                  <a:lnTo>
                    <a:pt x="5022937" y="147028"/>
                  </a:lnTo>
                  <a:lnTo>
                    <a:pt x="4992857" y="145196"/>
                  </a:lnTo>
                  <a:lnTo>
                    <a:pt x="4962219" y="143268"/>
                  </a:lnTo>
                  <a:lnTo>
                    <a:pt x="4931917" y="141277"/>
                  </a:lnTo>
                  <a:lnTo>
                    <a:pt x="4901838" y="139245"/>
                  </a:lnTo>
                  <a:lnTo>
                    <a:pt x="4871907" y="137184"/>
                  </a:lnTo>
                  <a:lnTo>
                    <a:pt x="4841371" y="135105"/>
                  </a:lnTo>
                  <a:lnTo>
                    <a:pt x="4810429" y="133013"/>
                  </a:lnTo>
                  <a:lnTo>
                    <a:pt x="4779218" y="130913"/>
                  </a:lnTo>
                  <a:lnTo>
                    <a:pt x="4747827" y="128807"/>
                  </a:lnTo>
                  <a:lnTo>
                    <a:pt x="4716317" y="126698"/>
                  </a:lnTo>
                  <a:lnTo>
                    <a:pt x="4684727" y="124586"/>
                  </a:lnTo>
                  <a:lnTo>
                    <a:pt x="4652378" y="122473"/>
                  </a:lnTo>
                  <a:lnTo>
                    <a:pt x="4619522" y="120358"/>
                  </a:lnTo>
                  <a:lnTo>
                    <a:pt x="4586330" y="118243"/>
                  </a:lnTo>
                  <a:lnTo>
                    <a:pt x="4553619" y="116128"/>
                  </a:lnTo>
                  <a:lnTo>
                    <a:pt x="4521228" y="114011"/>
                  </a:lnTo>
                  <a:lnTo>
                    <a:pt x="4489051" y="111895"/>
                  </a:lnTo>
                  <a:lnTo>
                    <a:pt x="4454899" y="109779"/>
                  </a:lnTo>
                  <a:lnTo>
                    <a:pt x="4419431" y="107663"/>
                  </a:lnTo>
                  <a:lnTo>
                    <a:pt x="4383086" y="105546"/>
                  </a:lnTo>
                  <a:lnTo>
                    <a:pt x="4346862" y="102724"/>
                  </a:lnTo>
                  <a:lnTo>
                    <a:pt x="4310718" y="99431"/>
                  </a:lnTo>
                  <a:lnTo>
                    <a:pt x="4274627" y="95825"/>
                  </a:lnTo>
                  <a:lnTo>
                    <a:pt x="4238572" y="92715"/>
                  </a:lnTo>
                  <a:lnTo>
                    <a:pt x="4202541" y="89937"/>
                  </a:lnTo>
                  <a:lnTo>
                    <a:pt x="4166526" y="87379"/>
                  </a:lnTo>
                  <a:lnTo>
                    <a:pt x="4130522" y="84968"/>
                  </a:lnTo>
                  <a:lnTo>
                    <a:pt x="4094524" y="82655"/>
                  </a:lnTo>
                  <a:lnTo>
                    <a:pt x="4058532" y="80408"/>
                  </a:lnTo>
                  <a:lnTo>
                    <a:pt x="4021836" y="78910"/>
                  </a:lnTo>
                  <a:lnTo>
                    <a:pt x="3984672" y="77911"/>
                  </a:lnTo>
                  <a:lnTo>
                    <a:pt x="3947197" y="77245"/>
                  </a:lnTo>
                  <a:lnTo>
                    <a:pt x="3909513" y="76095"/>
                  </a:lnTo>
                  <a:lnTo>
                    <a:pt x="3871691" y="74623"/>
                  </a:lnTo>
                  <a:lnTo>
                    <a:pt x="3833776" y="72936"/>
                  </a:lnTo>
                  <a:lnTo>
                    <a:pt x="3795093" y="71106"/>
                  </a:lnTo>
                  <a:lnTo>
                    <a:pt x="3755900" y="69181"/>
                  </a:lnTo>
                  <a:lnTo>
                    <a:pt x="3716366" y="67191"/>
                  </a:lnTo>
                  <a:lnTo>
                    <a:pt x="3677309" y="65159"/>
                  </a:lnTo>
                  <a:lnTo>
                    <a:pt x="3638572" y="63099"/>
                  </a:lnTo>
                  <a:lnTo>
                    <a:pt x="3600046" y="61020"/>
                  </a:lnTo>
                  <a:lnTo>
                    <a:pt x="3561663" y="58929"/>
                  </a:lnTo>
                  <a:lnTo>
                    <a:pt x="3523374" y="56830"/>
                  </a:lnTo>
                  <a:lnTo>
                    <a:pt x="3485148" y="54724"/>
                  </a:lnTo>
                  <a:lnTo>
                    <a:pt x="3446258" y="53320"/>
                  </a:lnTo>
                  <a:lnTo>
                    <a:pt x="3406926" y="52385"/>
                  </a:lnTo>
                  <a:lnTo>
                    <a:pt x="3367300" y="51761"/>
                  </a:lnTo>
                  <a:lnTo>
                    <a:pt x="3326065" y="50639"/>
                  </a:lnTo>
                  <a:lnTo>
                    <a:pt x="3283759" y="49186"/>
                  </a:lnTo>
                  <a:lnTo>
                    <a:pt x="3240738" y="47512"/>
                  </a:lnTo>
                  <a:lnTo>
                    <a:pt x="3197946" y="46395"/>
                  </a:lnTo>
                  <a:lnTo>
                    <a:pt x="3155307" y="45651"/>
                  </a:lnTo>
                  <a:lnTo>
                    <a:pt x="3112770" y="45155"/>
                  </a:lnTo>
                  <a:lnTo>
                    <a:pt x="3069595" y="44824"/>
                  </a:lnTo>
                  <a:lnTo>
                    <a:pt x="3025995" y="44604"/>
                  </a:lnTo>
                  <a:lnTo>
                    <a:pt x="2982112" y="44457"/>
                  </a:lnTo>
                  <a:lnTo>
                    <a:pt x="2938040" y="43653"/>
                  </a:lnTo>
                  <a:lnTo>
                    <a:pt x="2893842" y="42412"/>
                  </a:lnTo>
                  <a:lnTo>
                    <a:pt x="2849560" y="40879"/>
                  </a:lnTo>
                  <a:lnTo>
                    <a:pt x="2805222" y="39857"/>
                  </a:lnTo>
                  <a:lnTo>
                    <a:pt x="2760847" y="39176"/>
                  </a:lnTo>
                  <a:lnTo>
                    <a:pt x="2716447" y="38721"/>
                  </a:lnTo>
                  <a:lnTo>
                    <a:pt x="2671324" y="37713"/>
                  </a:lnTo>
                  <a:lnTo>
                    <a:pt x="2625720" y="36335"/>
                  </a:lnTo>
                  <a:lnTo>
                    <a:pt x="2579796" y="34711"/>
                  </a:lnTo>
                  <a:lnTo>
                    <a:pt x="2534362" y="33628"/>
                  </a:lnTo>
                  <a:lnTo>
                    <a:pt x="2489257" y="32907"/>
                  </a:lnTo>
                  <a:lnTo>
                    <a:pt x="2444370" y="32426"/>
                  </a:lnTo>
                  <a:lnTo>
                    <a:pt x="2399629" y="31399"/>
                  </a:lnTo>
                  <a:lnTo>
                    <a:pt x="2354984" y="30009"/>
                  </a:lnTo>
                  <a:lnTo>
                    <a:pt x="2310405" y="28377"/>
                  </a:lnTo>
                  <a:lnTo>
                    <a:pt x="2264458" y="27289"/>
                  </a:lnTo>
                  <a:lnTo>
                    <a:pt x="2217598" y="26564"/>
                  </a:lnTo>
                  <a:lnTo>
                    <a:pt x="2170131" y="26080"/>
                  </a:lnTo>
                  <a:lnTo>
                    <a:pt x="2122964" y="25758"/>
                  </a:lnTo>
                  <a:lnTo>
                    <a:pt x="2075997" y="25543"/>
                  </a:lnTo>
                  <a:lnTo>
                    <a:pt x="2029163" y="25399"/>
                  </a:lnTo>
                  <a:lnTo>
                    <a:pt x="1982418" y="25304"/>
                  </a:lnTo>
                  <a:lnTo>
                    <a:pt x="1935734" y="25240"/>
                  </a:lnTo>
                  <a:lnTo>
                    <a:pt x="1889088" y="25198"/>
                  </a:lnTo>
                  <a:lnTo>
                    <a:pt x="1841763" y="25170"/>
                  </a:lnTo>
                  <a:lnTo>
                    <a:pt x="1793985" y="25151"/>
                  </a:lnTo>
                  <a:lnTo>
                    <a:pt x="1745905" y="25138"/>
                  </a:lnTo>
                  <a:lnTo>
                    <a:pt x="1699741" y="24424"/>
                  </a:lnTo>
                  <a:lnTo>
                    <a:pt x="1654854" y="23243"/>
                  </a:lnTo>
                  <a:lnTo>
                    <a:pt x="1610818" y="21750"/>
                  </a:lnTo>
                  <a:lnTo>
                    <a:pt x="1566644" y="20754"/>
                  </a:lnTo>
                  <a:lnTo>
                    <a:pt x="1522378" y="20090"/>
                  </a:lnTo>
                  <a:lnTo>
                    <a:pt x="1478051" y="19648"/>
                  </a:lnTo>
                  <a:lnTo>
                    <a:pt x="1433683" y="19353"/>
                  </a:lnTo>
                  <a:lnTo>
                    <a:pt x="1389287" y="19156"/>
                  </a:lnTo>
                  <a:lnTo>
                    <a:pt x="1344874" y="19025"/>
                  </a:lnTo>
                  <a:lnTo>
                    <a:pt x="1301859" y="18232"/>
                  </a:lnTo>
                  <a:lnTo>
                    <a:pt x="1259777" y="16998"/>
                  </a:lnTo>
                  <a:lnTo>
                    <a:pt x="1218317" y="15469"/>
                  </a:lnTo>
                  <a:lnTo>
                    <a:pt x="1177976" y="14451"/>
                  </a:lnTo>
                  <a:lnTo>
                    <a:pt x="1138383" y="13771"/>
                  </a:lnTo>
                  <a:lnTo>
                    <a:pt x="1099287" y="13318"/>
                  </a:lnTo>
                  <a:lnTo>
                    <a:pt x="1061229" y="12311"/>
                  </a:lnTo>
                  <a:lnTo>
                    <a:pt x="1023862" y="10934"/>
                  </a:lnTo>
                  <a:lnTo>
                    <a:pt x="986957" y="9310"/>
                  </a:lnTo>
                  <a:lnTo>
                    <a:pt x="951065" y="8228"/>
                  </a:lnTo>
                  <a:lnTo>
                    <a:pt x="915847" y="7506"/>
                  </a:lnTo>
                  <a:lnTo>
                    <a:pt x="881080" y="7025"/>
                  </a:lnTo>
                  <a:lnTo>
                    <a:pt x="847319" y="5999"/>
                  </a:lnTo>
                  <a:lnTo>
                    <a:pt x="814228" y="4609"/>
                  </a:lnTo>
                  <a:lnTo>
                    <a:pt x="781584" y="2977"/>
                  </a:lnTo>
                  <a:lnTo>
                    <a:pt x="749944" y="1889"/>
                  </a:lnTo>
                  <a:lnTo>
                    <a:pt x="718972" y="1163"/>
                  </a:lnTo>
                  <a:lnTo>
                    <a:pt x="688447" y="680"/>
                  </a:lnTo>
                  <a:lnTo>
                    <a:pt x="658219" y="358"/>
                  </a:lnTo>
                  <a:lnTo>
                    <a:pt x="628189" y="143"/>
                  </a:lnTo>
                  <a:lnTo>
                    <a:pt x="598291" y="0"/>
                  </a:lnTo>
                  <a:lnTo>
                    <a:pt x="569893" y="609"/>
                  </a:lnTo>
                  <a:lnTo>
                    <a:pt x="542494" y="1721"/>
                  </a:lnTo>
                  <a:lnTo>
                    <a:pt x="515761" y="3169"/>
                  </a:lnTo>
                  <a:lnTo>
                    <a:pt x="489473" y="4839"/>
                  </a:lnTo>
                  <a:lnTo>
                    <a:pt x="463481" y="6658"/>
                  </a:lnTo>
                  <a:lnTo>
                    <a:pt x="437686" y="8576"/>
                  </a:lnTo>
                  <a:lnTo>
                    <a:pt x="412728" y="10561"/>
                  </a:lnTo>
                  <a:lnTo>
                    <a:pt x="388329" y="12589"/>
                  </a:lnTo>
                  <a:lnTo>
                    <a:pt x="364301" y="14647"/>
                  </a:lnTo>
                  <a:lnTo>
                    <a:pt x="340522" y="16724"/>
                  </a:lnTo>
                  <a:lnTo>
                    <a:pt x="316908" y="18815"/>
                  </a:lnTo>
                  <a:lnTo>
                    <a:pt x="293404" y="20914"/>
                  </a:lnTo>
                  <a:lnTo>
                    <a:pt x="271385" y="23019"/>
                  </a:lnTo>
                  <a:lnTo>
                    <a:pt x="250355" y="25129"/>
                  </a:lnTo>
                  <a:lnTo>
                    <a:pt x="229985" y="27240"/>
                  </a:lnTo>
                  <a:lnTo>
                    <a:pt x="210761" y="29353"/>
                  </a:lnTo>
                  <a:lnTo>
                    <a:pt x="192301" y="31468"/>
                  </a:lnTo>
                  <a:lnTo>
                    <a:pt x="174349" y="33582"/>
                  </a:lnTo>
                  <a:lnTo>
                    <a:pt x="143114" y="37814"/>
                  </a:lnTo>
                  <a:lnTo>
                    <a:pt x="117943" y="41341"/>
                  </a:lnTo>
                  <a:lnTo>
                    <a:pt x="87646" y="441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5753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Diskretisering</a:t>
            </a:r>
            <a:r>
              <a:rPr lang="en-US" dirty="0" smtClean="0"/>
              <a:t> – </a:t>
            </a:r>
            <a:r>
              <a:rPr lang="en-US" dirty="0" err="1" smtClean="0"/>
              <a:t>viktige</a:t>
            </a:r>
            <a:r>
              <a:rPr lang="en-US" dirty="0" smtClean="0"/>
              <a:t> ting</a:t>
            </a:r>
            <a:endParaRPr lang="en-US" dirty="0"/>
          </a:p>
        </p:txBody>
      </p:sp>
      <p:grpSp>
        <p:nvGrpSpPr>
          <p:cNvPr id="5" name="SMARTInkShape-Group133"/>
          <p:cNvGrpSpPr/>
          <p:nvPr/>
        </p:nvGrpSpPr>
        <p:grpSpPr>
          <a:xfrm>
            <a:off x="1485900" y="1244600"/>
            <a:ext cx="131899" cy="400051"/>
            <a:chOff x="1485900" y="1244600"/>
            <a:chExt cx="131899" cy="400051"/>
          </a:xfrm>
        </p:grpSpPr>
        <p:sp>
          <p:nvSpPr>
            <p:cNvPr id="3" name="SMARTInkShape-634"/>
            <p:cNvSpPr/>
            <p:nvPr>
              <p:custDataLst>
                <p:tags r:id="rId108"/>
              </p:custDataLst>
            </p:nvPr>
          </p:nvSpPr>
          <p:spPr>
            <a:xfrm>
              <a:off x="1485900" y="1373797"/>
              <a:ext cx="82551" cy="180504"/>
            </a:xfrm>
            <a:custGeom>
              <a:avLst/>
              <a:gdLst/>
              <a:ahLst/>
              <a:cxnLst/>
              <a:rect l="0" t="0" r="0" b="0"/>
              <a:pathLst>
                <a:path w="82551" h="180504">
                  <a:moveTo>
                    <a:pt x="0" y="137503"/>
                  </a:moveTo>
                  <a:lnTo>
                    <a:pt x="0" y="137503"/>
                  </a:lnTo>
                  <a:lnTo>
                    <a:pt x="0" y="134132"/>
                  </a:lnTo>
                  <a:lnTo>
                    <a:pt x="1881" y="130595"/>
                  </a:lnTo>
                  <a:lnTo>
                    <a:pt x="24799" y="104589"/>
                  </a:lnTo>
                  <a:lnTo>
                    <a:pt x="45586" y="73381"/>
                  </a:lnTo>
                  <a:lnTo>
                    <a:pt x="60466" y="43558"/>
                  </a:lnTo>
                  <a:lnTo>
                    <a:pt x="76724" y="13426"/>
                  </a:lnTo>
                  <a:lnTo>
                    <a:pt x="81783" y="0"/>
                  </a:lnTo>
                  <a:lnTo>
                    <a:pt x="82483" y="31253"/>
                  </a:lnTo>
                  <a:lnTo>
                    <a:pt x="80639" y="54062"/>
                  </a:lnTo>
                  <a:lnTo>
                    <a:pt x="78173" y="79957"/>
                  </a:lnTo>
                  <a:lnTo>
                    <a:pt x="77077" y="105577"/>
                  </a:lnTo>
                  <a:lnTo>
                    <a:pt x="76460" y="137059"/>
                  </a:lnTo>
                  <a:lnTo>
                    <a:pt x="76234" y="165919"/>
                  </a:lnTo>
                  <a:lnTo>
                    <a:pt x="76223" y="169147"/>
                  </a:lnTo>
                  <a:lnTo>
                    <a:pt x="78092" y="174615"/>
                  </a:lnTo>
                  <a:lnTo>
                    <a:pt x="81670" y="180503"/>
                  </a:lnTo>
                  <a:lnTo>
                    <a:pt x="81963" y="180281"/>
                  </a:lnTo>
                  <a:lnTo>
                    <a:pt x="82550" y="1629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635"/>
            <p:cNvSpPr/>
            <p:nvPr>
              <p:custDataLst>
                <p:tags r:id="rId109"/>
              </p:custDataLst>
            </p:nvPr>
          </p:nvSpPr>
          <p:spPr>
            <a:xfrm>
              <a:off x="1562100" y="1244600"/>
              <a:ext cx="55699" cy="400051"/>
            </a:xfrm>
            <a:custGeom>
              <a:avLst/>
              <a:gdLst/>
              <a:ahLst/>
              <a:cxnLst/>
              <a:rect l="0" t="0" r="0" b="0"/>
              <a:pathLst>
                <a:path w="55699" h="400051">
                  <a:moveTo>
                    <a:pt x="0" y="0"/>
                  </a:moveTo>
                  <a:lnTo>
                    <a:pt x="0" y="0"/>
                  </a:lnTo>
                  <a:lnTo>
                    <a:pt x="10671" y="26367"/>
                  </a:lnTo>
                  <a:lnTo>
                    <a:pt x="20970" y="51230"/>
                  </a:lnTo>
                  <a:lnTo>
                    <a:pt x="26680" y="68725"/>
                  </a:lnTo>
                  <a:lnTo>
                    <a:pt x="32604" y="88150"/>
                  </a:lnTo>
                  <a:lnTo>
                    <a:pt x="37258" y="108861"/>
                  </a:lnTo>
                  <a:lnTo>
                    <a:pt x="41066" y="130430"/>
                  </a:lnTo>
                  <a:lnTo>
                    <a:pt x="44311" y="152570"/>
                  </a:lnTo>
                  <a:lnTo>
                    <a:pt x="47179" y="173680"/>
                  </a:lnTo>
                  <a:lnTo>
                    <a:pt x="49798" y="194103"/>
                  </a:lnTo>
                  <a:lnTo>
                    <a:pt x="52248" y="214069"/>
                  </a:lnTo>
                  <a:lnTo>
                    <a:pt x="53882" y="233024"/>
                  </a:lnTo>
                  <a:lnTo>
                    <a:pt x="54971" y="251305"/>
                  </a:lnTo>
                  <a:lnTo>
                    <a:pt x="55698" y="269136"/>
                  </a:lnTo>
                  <a:lnTo>
                    <a:pt x="54771" y="285963"/>
                  </a:lnTo>
                  <a:lnTo>
                    <a:pt x="52742" y="302120"/>
                  </a:lnTo>
                  <a:lnTo>
                    <a:pt x="46724" y="331126"/>
                  </a:lnTo>
                  <a:lnTo>
                    <a:pt x="36109" y="362616"/>
                  </a:lnTo>
                  <a:lnTo>
                    <a:pt x="26950" y="392560"/>
                  </a:lnTo>
                  <a:lnTo>
                    <a:pt x="2540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134"/>
          <p:cNvGrpSpPr/>
          <p:nvPr/>
        </p:nvGrpSpPr>
        <p:grpSpPr>
          <a:xfrm>
            <a:off x="1841500" y="1305762"/>
            <a:ext cx="298451" cy="256339"/>
            <a:chOff x="1841500" y="1305762"/>
            <a:chExt cx="298451" cy="256339"/>
          </a:xfrm>
        </p:grpSpPr>
        <p:sp>
          <p:nvSpPr>
            <p:cNvPr id="6" name="SMARTInkShape-636"/>
            <p:cNvSpPr/>
            <p:nvPr>
              <p:custDataLst>
                <p:tags r:id="rId105"/>
              </p:custDataLst>
            </p:nvPr>
          </p:nvSpPr>
          <p:spPr>
            <a:xfrm>
              <a:off x="1841500" y="1305762"/>
              <a:ext cx="196851" cy="256339"/>
            </a:xfrm>
            <a:custGeom>
              <a:avLst/>
              <a:gdLst/>
              <a:ahLst/>
              <a:cxnLst/>
              <a:rect l="0" t="0" r="0" b="0"/>
              <a:pathLst>
                <a:path w="196851" h="256339">
                  <a:moveTo>
                    <a:pt x="0" y="256338"/>
                  </a:moveTo>
                  <a:lnTo>
                    <a:pt x="0" y="256338"/>
                  </a:lnTo>
                  <a:lnTo>
                    <a:pt x="3371" y="231919"/>
                  </a:lnTo>
                  <a:lnTo>
                    <a:pt x="8838" y="202066"/>
                  </a:lnTo>
                  <a:lnTo>
                    <a:pt x="14747" y="174832"/>
                  </a:lnTo>
                  <a:lnTo>
                    <a:pt x="18298" y="159667"/>
                  </a:lnTo>
                  <a:lnTo>
                    <a:pt x="22076" y="141796"/>
                  </a:lnTo>
                  <a:lnTo>
                    <a:pt x="26006" y="122121"/>
                  </a:lnTo>
                  <a:lnTo>
                    <a:pt x="30038" y="101244"/>
                  </a:lnTo>
                  <a:lnTo>
                    <a:pt x="34136" y="83092"/>
                  </a:lnTo>
                  <a:lnTo>
                    <a:pt x="42453" y="51634"/>
                  </a:lnTo>
                  <a:lnTo>
                    <a:pt x="49701" y="22227"/>
                  </a:lnTo>
                  <a:lnTo>
                    <a:pt x="50067" y="21947"/>
                  </a:lnTo>
                  <a:lnTo>
                    <a:pt x="45677" y="45947"/>
                  </a:lnTo>
                  <a:lnTo>
                    <a:pt x="42932" y="75702"/>
                  </a:lnTo>
                  <a:lnTo>
                    <a:pt x="41659" y="97739"/>
                  </a:lnTo>
                  <a:lnTo>
                    <a:pt x="45797" y="116940"/>
                  </a:lnTo>
                  <a:lnTo>
                    <a:pt x="54221" y="131119"/>
                  </a:lnTo>
                  <a:lnTo>
                    <a:pt x="59430" y="136875"/>
                  </a:lnTo>
                  <a:lnTo>
                    <a:pt x="65020" y="140007"/>
                  </a:lnTo>
                  <a:lnTo>
                    <a:pt x="76876" y="141606"/>
                  </a:lnTo>
                  <a:lnTo>
                    <a:pt x="89200" y="136201"/>
                  </a:lnTo>
                  <a:lnTo>
                    <a:pt x="95450" y="131797"/>
                  </a:lnTo>
                  <a:lnTo>
                    <a:pt x="110988" y="108743"/>
                  </a:lnTo>
                  <a:lnTo>
                    <a:pt x="122000" y="85848"/>
                  </a:lnTo>
                  <a:lnTo>
                    <a:pt x="132539" y="59915"/>
                  </a:lnTo>
                  <a:lnTo>
                    <a:pt x="139575" y="34278"/>
                  </a:lnTo>
                  <a:lnTo>
                    <a:pt x="144771" y="5015"/>
                  </a:lnTo>
                  <a:lnTo>
                    <a:pt x="145482" y="0"/>
                  </a:lnTo>
                  <a:lnTo>
                    <a:pt x="137186" y="27909"/>
                  </a:lnTo>
                  <a:lnTo>
                    <a:pt x="130822" y="51097"/>
                  </a:lnTo>
                  <a:lnTo>
                    <a:pt x="125641" y="80218"/>
                  </a:lnTo>
                  <a:lnTo>
                    <a:pt x="122868" y="110094"/>
                  </a:lnTo>
                  <a:lnTo>
                    <a:pt x="123753" y="139129"/>
                  </a:lnTo>
                  <a:lnTo>
                    <a:pt x="131201" y="166145"/>
                  </a:lnTo>
                  <a:lnTo>
                    <a:pt x="143449" y="186619"/>
                  </a:lnTo>
                  <a:lnTo>
                    <a:pt x="159005" y="201363"/>
                  </a:lnTo>
                  <a:lnTo>
                    <a:pt x="196850" y="218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637"/>
            <p:cNvSpPr/>
            <p:nvPr>
              <p:custDataLst>
                <p:tags r:id="rId106"/>
              </p:custDataLst>
            </p:nvPr>
          </p:nvSpPr>
          <p:spPr>
            <a:xfrm>
              <a:off x="2040310" y="1425568"/>
              <a:ext cx="99641" cy="106327"/>
            </a:xfrm>
            <a:custGeom>
              <a:avLst/>
              <a:gdLst/>
              <a:ahLst/>
              <a:cxnLst/>
              <a:rect l="0" t="0" r="0" b="0"/>
              <a:pathLst>
                <a:path w="99641" h="106327">
                  <a:moveTo>
                    <a:pt x="67890" y="41282"/>
                  </a:moveTo>
                  <a:lnTo>
                    <a:pt x="67890" y="41282"/>
                  </a:lnTo>
                  <a:lnTo>
                    <a:pt x="67890" y="15533"/>
                  </a:lnTo>
                  <a:lnTo>
                    <a:pt x="67890" y="9300"/>
                  </a:lnTo>
                  <a:lnTo>
                    <a:pt x="66479" y="5144"/>
                  </a:lnTo>
                  <a:lnTo>
                    <a:pt x="64127" y="2373"/>
                  </a:lnTo>
                  <a:lnTo>
                    <a:pt x="61148" y="526"/>
                  </a:lnTo>
                  <a:lnTo>
                    <a:pt x="57751" y="0"/>
                  </a:lnTo>
                  <a:lnTo>
                    <a:pt x="50214" y="1298"/>
                  </a:lnTo>
                  <a:lnTo>
                    <a:pt x="34665" y="12737"/>
                  </a:lnTo>
                  <a:lnTo>
                    <a:pt x="16653" y="36273"/>
                  </a:lnTo>
                  <a:lnTo>
                    <a:pt x="4653" y="62219"/>
                  </a:lnTo>
                  <a:lnTo>
                    <a:pt x="0" y="84410"/>
                  </a:lnTo>
                  <a:lnTo>
                    <a:pt x="792" y="94081"/>
                  </a:lnTo>
                  <a:lnTo>
                    <a:pt x="1992" y="97648"/>
                  </a:lnTo>
                  <a:lnTo>
                    <a:pt x="7087" y="103493"/>
                  </a:lnTo>
                  <a:lnTo>
                    <a:pt x="10421" y="106039"/>
                  </a:lnTo>
                  <a:lnTo>
                    <a:pt x="14055" y="106326"/>
                  </a:lnTo>
                  <a:lnTo>
                    <a:pt x="21856" y="102881"/>
                  </a:lnTo>
                  <a:lnTo>
                    <a:pt x="28146" y="94765"/>
                  </a:lnTo>
                  <a:lnTo>
                    <a:pt x="41303" y="68937"/>
                  </a:lnTo>
                  <a:lnTo>
                    <a:pt x="47351" y="38774"/>
                  </a:lnTo>
                  <a:lnTo>
                    <a:pt x="48546" y="27590"/>
                  </a:lnTo>
                  <a:lnTo>
                    <a:pt x="48644" y="27921"/>
                  </a:lnTo>
                  <a:lnTo>
                    <a:pt x="49534" y="55275"/>
                  </a:lnTo>
                  <a:lnTo>
                    <a:pt x="57677" y="82531"/>
                  </a:lnTo>
                  <a:lnTo>
                    <a:pt x="65467" y="89719"/>
                  </a:lnTo>
                  <a:lnTo>
                    <a:pt x="75986" y="94559"/>
                  </a:lnTo>
                  <a:lnTo>
                    <a:pt x="99640" y="98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638"/>
            <p:cNvSpPr/>
            <p:nvPr>
              <p:custDataLst>
                <p:tags r:id="rId107"/>
              </p:custDataLst>
            </p:nvPr>
          </p:nvSpPr>
          <p:spPr>
            <a:xfrm>
              <a:off x="2083683" y="1365250"/>
              <a:ext cx="39153" cy="49442"/>
            </a:xfrm>
            <a:custGeom>
              <a:avLst/>
              <a:gdLst/>
              <a:ahLst/>
              <a:cxnLst/>
              <a:rect l="0" t="0" r="0" b="0"/>
              <a:pathLst>
                <a:path w="39153" h="49442">
                  <a:moveTo>
                    <a:pt x="5467" y="0"/>
                  </a:moveTo>
                  <a:lnTo>
                    <a:pt x="5467" y="0"/>
                  </a:lnTo>
                  <a:lnTo>
                    <a:pt x="4761" y="21662"/>
                  </a:lnTo>
                  <a:lnTo>
                    <a:pt x="0" y="39027"/>
                  </a:lnTo>
                  <a:lnTo>
                    <a:pt x="1117" y="41541"/>
                  </a:lnTo>
                  <a:lnTo>
                    <a:pt x="6120" y="46214"/>
                  </a:lnTo>
                  <a:lnTo>
                    <a:pt x="11167" y="48762"/>
                  </a:lnTo>
                  <a:lnTo>
                    <a:pt x="13500" y="49441"/>
                  </a:lnTo>
                  <a:lnTo>
                    <a:pt x="19856" y="48315"/>
                  </a:lnTo>
                  <a:lnTo>
                    <a:pt x="29486" y="43714"/>
                  </a:lnTo>
                  <a:lnTo>
                    <a:pt x="34487" y="39184"/>
                  </a:lnTo>
                  <a:lnTo>
                    <a:pt x="39061" y="32467"/>
                  </a:lnTo>
                  <a:lnTo>
                    <a:pt x="39152" y="28700"/>
                  </a:lnTo>
                  <a:lnTo>
                    <a:pt x="35490" y="20752"/>
                  </a:lnTo>
                  <a:lnTo>
                    <a:pt x="25495" y="8344"/>
                  </a:lnTo>
                  <a:lnTo>
                    <a:pt x="17661" y="3708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135"/>
          <p:cNvGrpSpPr/>
          <p:nvPr/>
        </p:nvGrpSpPr>
        <p:grpSpPr>
          <a:xfrm>
            <a:off x="2362200" y="1249173"/>
            <a:ext cx="615951" cy="411861"/>
            <a:chOff x="2362200" y="1249173"/>
            <a:chExt cx="615951" cy="411861"/>
          </a:xfrm>
        </p:grpSpPr>
        <p:sp>
          <p:nvSpPr>
            <p:cNvPr id="10" name="SMARTInkShape-639"/>
            <p:cNvSpPr/>
            <p:nvPr>
              <p:custDataLst>
                <p:tags r:id="rId102"/>
              </p:custDataLst>
            </p:nvPr>
          </p:nvSpPr>
          <p:spPr>
            <a:xfrm>
              <a:off x="2362200" y="1249173"/>
              <a:ext cx="215901" cy="243346"/>
            </a:xfrm>
            <a:custGeom>
              <a:avLst/>
              <a:gdLst/>
              <a:ahLst/>
              <a:cxnLst/>
              <a:rect l="0" t="0" r="0" b="0"/>
              <a:pathLst>
                <a:path w="215901" h="243346">
                  <a:moveTo>
                    <a:pt x="0" y="160527"/>
                  </a:moveTo>
                  <a:lnTo>
                    <a:pt x="0" y="160527"/>
                  </a:lnTo>
                  <a:lnTo>
                    <a:pt x="24485" y="141068"/>
                  </a:lnTo>
                  <a:lnTo>
                    <a:pt x="50529" y="114074"/>
                  </a:lnTo>
                  <a:lnTo>
                    <a:pt x="69024" y="93315"/>
                  </a:lnTo>
                  <a:lnTo>
                    <a:pt x="91355" y="69977"/>
                  </a:lnTo>
                  <a:lnTo>
                    <a:pt x="109747" y="47375"/>
                  </a:lnTo>
                  <a:lnTo>
                    <a:pt x="128238" y="18580"/>
                  </a:lnTo>
                  <a:lnTo>
                    <a:pt x="137436" y="0"/>
                  </a:lnTo>
                  <a:lnTo>
                    <a:pt x="125545" y="10266"/>
                  </a:lnTo>
                  <a:lnTo>
                    <a:pt x="100777" y="41295"/>
                  </a:lnTo>
                  <a:lnTo>
                    <a:pt x="90468" y="56344"/>
                  </a:lnTo>
                  <a:lnTo>
                    <a:pt x="79362" y="73433"/>
                  </a:lnTo>
                  <a:lnTo>
                    <a:pt x="67725" y="91881"/>
                  </a:lnTo>
                  <a:lnTo>
                    <a:pt x="57850" y="110530"/>
                  </a:lnTo>
                  <a:lnTo>
                    <a:pt x="49150" y="129312"/>
                  </a:lnTo>
                  <a:lnTo>
                    <a:pt x="41233" y="148184"/>
                  </a:lnTo>
                  <a:lnTo>
                    <a:pt x="35956" y="164998"/>
                  </a:lnTo>
                  <a:lnTo>
                    <a:pt x="30091" y="194970"/>
                  </a:lnTo>
                  <a:lnTo>
                    <a:pt x="32055" y="207478"/>
                  </a:lnTo>
                  <a:lnTo>
                    <a:pt x="43645" y="228901"/>
                  </a:lnTo>
                  <a:lnTo>
                    <a:pt x="52380" y="235743"/>
                  </a:lnTo>
                  <a:lnTo>
                    <a:pt x="73374" y="243345"/>
                  </a:lnTo>
                  <a:lnTo>
                    <a:pt x="98698" y="242961"/>
                  </a:lnTo>
                  <a:lnTo>
                    <a:pt x="126416" y="236675"/>
                  </a:lnTo>
                  <a:lnTo>
                    <a:pt x="155198" y="224474"/>
                  </a:lnTo>
                  <a:lnTo>
                    <a:pt x="180690" y="207763"/>
                  </a:lnTo>
                  <a:lnTo>
                    <a:pt x="215900" y="179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640"/>
            <p:cNvSpPr/>
            <p:nvPr>
              <p:custDataLst>
                <p:tags r:id="rId103"/>
              </p:custDataLst>
            </p:nvPr>
          </p:nvSpPr>
          <p:spPr>
            <a:xfrm>
              <a:off x="2501821" y="1384300"/>
              <a:ext cx="95330" cy="98303"/>
            </a:xfrm>
            <a:custGeom>
              <a:avLst/>
              <a:gdLst/>
              <a:ahLst/>
              <a:cxnLst/>
              <a:rect l="0" t="0" r="0" b="0"/>
              <a:pathLst>
                <a:path w="95330" h="98303">
                  <a:moveTo>
                    <a:pt x="88979" y="0"/>
                  </a:moveTo>
                  <a:lnTo>
                    <a:pt x="88979" y="0"/>
                  </a:lnTo>
                  <a:lnTo>
                    <a:pt x="64560" y="3371"/>
                  </a:lnTo>
                  <a:lnTo>
                    <a:pt x="38078" y="18951"/>
                  </a:lnTo>
                  <a:lnTo>
                    <a:pt x="14630" y="44813"/>
                  </a:lnTo>
                  <a:lnTo>
                    <a:pt x="1020" y="71447"/>
                  </a:lnTo>
                  <a:lnTo>
                    <a:pt x="0" y="78676"/>
                  </a:lnTo>
                  <a:lnTo>
                    <a:pt x="2631" y="90471"/>
                  </a:lnTo>
                  <a:lnTo>
                    <a:pt x="6719" y="94180"/>
                  </a:lnTo>
                  <a:lnTo>
                    <a:pt x="18788" y="98302"/>
                  </a:lnTo>
                  <a:lnTo>
                    <a:pt x="44820" y="93881"/>
                  </a:lnTo>
                  <a:lnTo>
                    <a:pt x="68134" y="80263"/>
                  </a:lnTo>
                  <a:lnTo>
                    <a:pt x="85076" y="59451"/>
                  </a:lnTo>
                  <a:lnTo>
                    <a:pt x="90772" y="43591"/>
                  </a:lnTo>
                  <a:lnTo>
                    <a:pt x="94429" y="20527"/>
                  </a:lnTo>
                  <a:lnTo>
                    <a:pt x="94023" y="17918"/>
                  </a:lnTo>
                  <a:lnTo>
                    <a:pt x="93047" y="16178"/>
                  </a:lnTo>
                  <a:lnTo>
                    <a:pt x="91691" y="15019"/>
                  </a:lnTo>
                  <a:lnTo>
                    <a:pt x="89376" y="16363"/>
                  </a:lnTo>
                  <a:lnTo>
                    <a:pt x="83041" y="23500"/>
                  </a:lnTo>
                  <a:lnTo>
                    <a:pt x="79284" y="35609"/>
                  </a:lnTo>
                  <a:lnTo>
                    <a:pt x="76873" y="66379"/>
                  </a:lnTo>
                  <a:lnTo>
                    <a:pt x="78792" y="73180"/>
                  </a:lnTo>
                  <a:lnTo>
                    <a:pt x="9532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641"/>
            <p:cNvSpPr/>
            <p:nvPr>
              <p:custDataLst>
                <p:tags r:id="rId104"/>
              </p:custDataLst>
            </p:nvPr>
          </p:nvSpPr>
          <p:spPr>
            <a:xfrm>
              <a:off x="2599116" y="1355897"/>
              <a:ext cx="379035" cy="305137"/>
            </a:xfrm>
            <a:custGeom>
              <a:avLst/>
              <a:gdLst/>
              <a:ahLst/>
              <a:cxnLst/>
              <a:rect l="0" t="0" r="0" b="0"/>
              <a:pathLst>
                <a:path w="379035" h="305137">
                  <a:moveTo>
                    <a:pt x="93284" y="41103"/>
                  </a:moveTo>
                  <a:lnTo>
                    <a:pt x="93284" y="41103"/>
                  </a:lnTo>
                  <a:lnTo>
                    <a:pt x="75607" y="41103"/>
                  </a:lnTo>
                  <a:lnTo>
                    <a:pt x="72327" y="42514"/>
                  </a:lnTo>
                  <a:lnTo>
                    <a:pt x="66802" y="47845"/>
                  </a:lnTo>
                  <a:lnTo>
                    <a:pt x="59724" y="62151"/>
                  </a:lnTo>
                  <a:lnTo>
                    <a:pt x="59083" y="71859"/>
                  </a:lnTo>
                  <a:lnTo>
                    <a:pt x="61150" y="80173"/>
                  </a:lnTo>
                  <a:lnTo>
                    <a:pt x="64421" y="86219"/>
                  </a:lnTo>
                  <a:lnTo>
                    <a:pt x="66986" y="88114"/>
                  </a:lnTo>
                  <a:lnTo>
                    <a:pt x="73600" y="90219"/>
                  </a:lnTo>
                  <a:lnTo>
                    <a:pt x="76633" y="89369"/>
                  </a:lnTo>
                  <a:lnTo>
                    <a:pt x="81885" y="84662"/>
                  </a:lnTo>
                  <a:lnTo>
                    <a:pt x="96076" y="60003"/>
                  </a:lnTo>
                  <a:lnTo>
                    <a:pt x="110721" y="28596"/>
                  </a:lnTo>
                  <a:lnTo>
                    <a:pt x="111259" y="29237"/>
                  </a:lnTo>
                  <a:lnTo>
                    <a:pt x="111617" y="31076"/>
                  </a:lnTo>
                  <a:lnTo>
                    <a:pt x="101348" y="62196"/>
                  </a:lnTo>
                  <a:lnTo>
                    <a:pt x="91224" y="92106"/>
                  </a:lnTo>
                  <a:lnTo>
                    <a:pt x="85560" y="109677"/>
                  </a:lnTo>
                  <a:lnTo>
                    <a:pt x="79669" y="128447"/>
                  </a:lnTo>
                  <a:lnTo>
                    <a:pt x="73624" y="148016"/>
                  </a:lnTo>
                  <a:lnTo>
                    <a:pt x="68182" y="166706"/>
                  </a:lnTo>
                  <a:lnTo>
                    <a:pt x="63144" y="184810"/>
                  </a:lnTo>
                  <a:lnTo>
                    <a:pt x="58374" y="202525"/>
                  </a:lnTo>
                  <a:lnTo>
                    <a:pt x="49311" y="233496"/>
                  </a:lnTo>
                  <a:lnTo>
                    <a:pt x="39874" y="259961"/>
                  </a:lnTo>
                  <a:lnTo>
                    <a:pt x="24072" y="288610"/>
                  </a:lnTo>
                  <a:lnTo>
                    <a:pt x="14294" y="301803"/>
                  </a:lnTo>
                  <a:lnTo>
                    <a:pt x="9259" y="305136"/>
                  </a:lnTo>
                  <a:lnTo>
                    <a:pt x="6928" y="302497"/>
                  </a:lnTo>
                  <a:lnTo>
                    <a:pt x="2457" y="290158"/>
                  </a:lnTo>
                  <a:lnTo>
                    <a:pt x="0" y="269151"/>
                  </a:lnTo>
                  <a:lnTo>
                    <a:pt x="319" y="243352"/>
                  </a:lnTo>
                  <a:lnTo>
                    <a:pt x="5165" y="215423"/>
                  </a:lnTo>
                  <a:lnTo>
                    <a:pt x="15784" y="190310"/>
                  </a:lnTo>
                  <a:lnTo>
                    <a:pt x="31323" y="167389"/>
                  </a:lnTo>
                  <a:lnTo>
                    <a:pt x="52340" y="145443"/>
                  </a:lnTo>
                  <a:lnTo>
                    <a:pt x="77674" y="123930"/>
                  </a:lnTo>
                  <a:lnTo>
                    <a:pt x="105396" y="104726"/>
                  </a:lnTo>
                  <a:lnTo>
                    <a:pt x="134180" y="91487"/>
                  </a:lnTo>
                  <a:lnTo>
                    <a:pt x="159673" y="84663"/>
                  </a:lnTo>
                  <a:lnTo>
                    <a:pt x="180646" y="83041"/>
                  </a:lnTo>
                  <a:lnTo>
                    <a:pt x="194671" y="87023"/>
                  </a:lnTo>
                  <a:lnTo>
                    <a:pt x="203726" y="95379"/>
                  </a:lnTo>
                  <a:lnTo>
                    <a:pt x="209397" y="105442"/>
                  </a:lnTo>
                  <a:lnTo>
                    <a:pt x="213337" y="124347"/>
                  </a:lnTo>
                  <a:lnTo>
                    <a:pt x="211787" y="129371"/>
                  </a:lnTo>
                  <a:lnTo>
                    <a:pt x="210386" y="131698"/>
                  </a:lnTo>
                  <a:lnTo>
                    <a:pt x="209452" y="131839"/>
                  </a:lnTo>
                  <a:lnTo>
                    <a:pt x="208829" y="130521"/>
                  </a:lnTo>
                  <a:lnTo>
                    <a:pt x="207748" y="102868"/>
                  </a:lnTo>
                  <a:lnTo>
                    <a:pt x="207632" y="72574"/>
                  </a:lnTo>
                  <a:lnTo>
                    <a:pt x="208304" y="50663"/>
                  </a:lnTo>
                  <a:lnTo>
                    <a:pt x="210961" y="42294"/>
                  </a:lnTo>
                  <a:lnTo>
                    <a:pt x="213363" y="40486"/>
                  </a:lnTo>
                  <a:lnTo>
                    <a:pt x="216376" y="39986"/>
                  </a:lnTo>
                  <a:lnTo>
                    <a:pt x="246267" y="45320"/>
                  </a:lnTo>
                  <a:lnTo>
                    <a:pt x="273922" y="46115"/>
                  </a:lnTo>
                  <a:lnTo>
                    <a:pt x="299598" y="41491"/>
                  </a:lnTo>
                  <a:lnTo>
                    <a:pt x="319514" y="31497"/>
                  </a:lnTo>
                  <a:lnTo>
                    <a:pt x="327416" y="23663"/>
                  </a:lnTo>
                  <a:lnTo>
                    <a:pt x="331399" y="13596"/>
                  </a:lnTo>
                  <a:lnTo>
                    <a:pt x="332460" y="7949"/>
                  </a:lnTo>
                  <a:lnTo>
                    <a:pt x="331757" y="4183"/>
                  </a:lnTo>
                  <a:lnTo>
                    <a:pt x="329877" y="1673"/>
                  </a:lnTo>
                  <a:lnTo>
                    <a:pt x="327213" y="0"/>
                  </a:lnTo>
                  <a:lnTo>
                    <a:pt x="323320" y="295"/>
                  </a:lnTo>
                  <a:lnTo>
                    <a:pt x="313350" y="4387"/>
                  </a:lnTo>
                  <a:lnTo>
                    <a:pt x="303745" y="14671"/>
                  </a:lnTo>
                  <a:lnTo>
                    <a:pt x="286081" y="44270"/>
                  </a:lnTo>
                  <a:lnTo>
                    <a:pt x="284610" y="52387"/>
                  </a:lnTo>
                  <a:lnTo>
                    <a:pt x="286738" y="68931"/>
                  </a:lnTo>
                  <a:lnTo>
                    <a:pt x="295870" y="90741"/>
                  </a:lnTo>
                  <a:lnTo>
                    <a:pt x="309146" y="102205"/>
                  </a:lnTo>
                  <a:lnTo>
                    <a:pt x="326100" y="110593"/>
                  </a:lnTo>
                  <a:lnTo>
                    <a:pt x="343043" y="114321"/>
                  </a:lnTo>
                  <a:lnTo>
                    <a:pt x="358099" y="112215"/>
                  </a:lnTo>
                  <a:lnTo>
                    <a:pt x="379034" y="104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SMARTInkShape-642"/>
          <p:cNvSpPr/>
          <p:nvPr>
            <p:custDataLst>
              <p:tags r:id="rId1"/>
            </p:custDataLst>
          </p:nvPr>
        </p:nvSpPr>
        <p:spPr>
          <a:xfrm>
            <a:off x="3416300" y="1339850"/>
            <a:ext cx="113413" cy="324371"/>
          </a:xfrm>
          <a:custGeom>
            <a:avLst/>
            <a:gdLst/>
            <a:ahLst/>
            <a:cxnLst/>
            <a:rect l="0" t="0" r="0" b="0"/>
            <a:pathLst>
              <a:path w="113413" h="324371">
                <a:moveTo>
                  <a:pt x="50800" y="0"/>
                </a:moveTo>
                <a:lnTo>
                  <a:pt x="50800" y="0"/>
                </a:lnTo>
                <a:lnTo>
                  <a:pt x="50800" y="3371"/>
                </a:lnTo>
                <a:lnTo>
                  <a:pt x="36985" y="30443"/>
                </a:lnTo>
                <a:lnTo>
                  <a:pt x="31255" y="48102"/>
                </a:lnTo>
                <a:lnTo>
                  <a:pt x="31059" y="65358"/>
                </a:lnTo>
                <a:lnTo>
                  <a:pt x="35206" y="78672"/>
                </a:lnTo>
                <a:lnTo>
                  <a:pt x="38288" y="84198"/>
                </a:lnTo>
                <a:lnTo>
                  <a:pt x="42458" y="87882"/>
                </a:lnTo>
                <a:lnTo>
                  <a:pt x="52737" y="91975"/>
                </a:lnTo>
                <a:lnTo>
                  <a:pt x="64361" y="90032"/>
                </a:lnTo>
                <a:lnTo>
                  <a:pt x="75877" y="83758"/>
                </a:lnTo>
                <a:lnTo>
                  <a:pt x="85699" y="73915"/>
                </a:lnTo>
                <a:lnTo>
                  <a:pt x="98433" y="45985"/>
                </a:lnTo>
                <a:lnTo>
                  <a:pt x="104111" y="27266"/>
                </a:lnTo>
                <a:lnTo>
                  <a:pt x="103363" y="17329"/>
                </a:lnTo>
                <a:lnTo>
                  <a:pt x="104187" y="15786"/>
                </a:lnTo>
                <a:lnTo>
                  <a:pt x="105441" y="14757"/>
                </a:lnTo>
                <a:lnTo>
                  <a:pt x="106277" y="16188"/>
                </a:lnTo>
                <a:lnTo>
                  <a:pt x="107620" y="39338"/>
                </a:lnTo>
                <a:lnTo>
                  <a:pt x="107803" y="61933"/>
                </a:lnTo>
                <a:lnTo>
                  <a:pt x="107885" y="90791"/>
                </a:lnTo>
                <a:lnTo>
                  <a:pt x="108612" y="107799"/>
                </a:lnTo>
                <a:lnTo>
                  <a:pt x="109803" y="126194"/>
                </a:lnTo>
                <a:lnTo>
                  <a:pt x="111302" y="145513"/>
                </a:lnTo>
                <a:lnTo>
                  <a:pt x="112301" y="164742"/>
                </a:lnTo>
                <a:lnTo>
                  <a:pt x="112968" y="183911"/>
                </a:lnTo>
                <a:lnTo>
                  <a:pt x="113412" y="203041"/>
                </a:lnTo>
                <a:lnTo>
                  <a:pt x="113002" y="220733"/>
                </a:lnTo>
                <a:lnTo>
                  <a:pt x="112024" y="237466"/>
                </a:lnTo>
                <a:lnTo>
                  <a:pt x="108349" y="267113"/>
                </a:lnTo>
                <a:lnTo>
                  <a:pt x="102013" y="289696"/>
                </a:lnTo>
                <a:lnTo>
                  <a:pt x="92611" y="305378"/>
                </a:lnTo>
                <a:lnTo>
                  <a:pt x="81377" y="316346"/>
                </a:lnTo>
                <a:lnTo>
                  <a:pt x="69329" y="323572"/>
                </a:lnTo>
                <a:lnTo>
                  <a:pt x="62447" y="324370"/>
                </a:lnTo>
                <a:lnTo>
                  <a:pt x="47275" y="321494"/>
                </a:lnTo>
                <a:lnTo>
                  <a:pt x="33005" y="309868"/>
                </a:lnTo>
                <a:lnTo>
                  <a:pt x="14953" y="283489"/>
                </a:lnTo>
                <a:lnTo>
                  <a:pt x="0" y="254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SMARTInkShape-Group137"/>
          <p:cNvGrpSpPr/>
          <p:nvPr/>
        </p:nvGrpSpPr>
        <p:grpSpPr>
          <a:xfrm>
            <a:off x="3830041" y="1188427"/>
            <a:ext cx="272060" cy="234819"/>
            <a:chOff x="3830041" y="1188427"/>
            <a:chExt cx="272060" cy="234819"/>
          </a:xfrm>
        </p:grpSpPr>
        <p:sp>
          <p:nvSpPr>
            <p:cNvPr id="15" name="SMARTInkShape-643"/>
            <p:cNvSpPr/>
            <p:nvPr>
              <p:custDataLst>
                <p:tags r:id="rId100"/>
              </p:custDataLst>
            </p:nvPr>
          </p:nvSpPr>
          <p:spPr>
            <a:xfrm>
              <a:off x="3830041" y="1188427"/>
              <a:ext cx="87910" cy="234819"/>
            </a:xfrm>
            <a:custGeom>
              <a:avLst/>
              <a:gdLst/>
              <a:ahLst/>
              <a:cxnLst/>
              <a:rect l="0" t="0" r="0" b="0"/>
              <a:pathLst>
                <a:path w="87910" h="234819">
                  <a:moveTo>
                    <a:pt x="87909" y="43473"/>
                  </a:moveTo>
                  <a:lnTo>
                    <a:pt x="87909" y="43473"/>
                  </a:lnTo>
                  <a:lnTo>
                    <a:pt x="86498" y="19536"/>
                  </a:lnTo>
                  <a:lnTo>
                    <a:pt x="81167" y="6023"/>
                  </a:lnTo>
                  <a:lnTo>
                    <a:pt x="78475" y="2279"/>
                  </a:lnTo>
                  <a:lnTo>
                    <a:pt x="75976" y="488"/>
                  </a:lnTo>
                  <a:lnTo>
                    <a:pt x="73603" y="0"/>
                  </a:lnTo>
                  <a:lnTo>
                    <a:pt x="65323" y="5102"/>
                  </a:lnTo>
                  <a:lnTo>
                    <a:pt x="60152" y="9425"/>
                  </a:lnTo>
                  <a:lnTo>
                    <a:pt x="42761" y="39108"/>
                  </a:lnTo>
                  <a:lnTo>
                    <a:pt x="34212" y="69049"/>
                  </a:lnTo>
                  <a:lnTo>
                    <a:pt x="30944" y="85924"/>
                  </a:lnTo>
                  <a:lnTo>
                    <a:pt x="28766" y="103524"/>
                  </a:lnTo>
                  <a:lnTo>
                    <a:pt x="27313" y="121607"/>
                  </a:lnTo>
                  <a:lnTo>
                    <a:pt x="26345" y="140012"/>
                  </a:lnTo>
                  <a:lnTo>
                    <a:pt x="23388" y="171751"/>
                  </a:lnTo>
                  <a:lnTo>
                    <a:pt x="19722" y="197852"/>
                  </a:lnTo>
                  <a:lnTo>
                    <a:pt x="11619" y="228092"/>
                  </a:lnTo>
                  <a:lnTo>
                    <a:pt x="8141" y="234182"/>
                  </a:lnTo>
                  <a:lnTo>
                    <a:pt x="7214" y="234818"/>
                  </a:lnTo>
                  <a:lnTo>
                    <a:pt x="6595" y="234536"/>
                  </a:lnTo>
                  <a:lnTo>
                    <a:pt x="2355" y="224027"/>
                  </a:lnTo>
                  <a:lnTo>
                    <a:pt x="0" y="197395"/>
                  </a:lnTo>
                  <a:lnTo>
                    <a:pt x="2674" y="172805"/>
                  </a:lnTo>
                  <a:lnTo>
                    <a:pt x="7929" y="162573"/>
                  </a:lnTo>
                  <a:lnTo>
                    <a:pt x="11305" y="158856"/>
                  </a:lnTo>
                  <a:lnTo>
                    <a:pt x="22583" y="154726"/>
                  </a:lnTo>
                  <a:lnTo>
                    <a:pt x="29542" y="153625"/>
                  </a:lnTo>
                  <a:lnTo>
                    <a:pt x="44800" y="156165"/>
                  </a:lnTo>
                  <a:lnTo>
                    <a:pt x="68859" y="1641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644"/>
            <p:cNvSpPr/>
            <p:nvPr>
              <p:custDataLst>
                <p:tags r:id="rId101"/>
              </p:custDataLst>
            </p:nvPr>
          </p:nvSpPr>
          <p:spPr>
            <a:xfrm>
              <a:off x="3951361" y="1276350"/>
              <a:ext cx="150740" cy="118353"/>
            </a:xfrm>
            <a:custGeom>
              <a:avLst/>
              <a:gdLst/>
              <a:ahLst/>
              <a:cxnLst/>
              <a:rect l="0" t="0" r="0" b="0"/>
              <a:pathLst>
                <a:path w="150740" h="118353">
                  <a:moveTo>
                    <a:pt x="42789" y="76200"/>
                  </a:moveTo>
                  <a:lnTo>
                    <a:pt x="42789" y="76200"/>
                  </a:lnTo>
                  <a:lnTo>
                    <a:pt x="42789" y="69458"/>
                  </a:lnTo>
                  <a:lnTo>
                    <a:pt x="40908" y="64266"/>
                  </a:lnTo>
                  <a:lnTo>
                    <a:pt x="39418" y="61894"/>
                  </a:lnTo>
                  <a:lnTo>
                    <a:pt x="32118" y="59259"/>
                  </a:lnTo>
                  <a:lnTo>
                    <a:pt x="22524" y="58793"/>
                  </a:lnTo>
                  <a:lnTo>
                    <a:pt x="13557" y="60937"/>
                  </a:lnTo>
                  <a:lnTo>
                    <a:pt x="6749" y="66124"/>
                  </a:lnTo>
                  <a:lnTo>
                    <a:pt x="3945" y="69483"/>
                  </a:lnTo>
                  <a:lnTo>
                    <a:pt x="831" y="80740"/>
                  </a:lnTo>
                  <a:lnTo>
                    <a:pt x="0" y="87694"/>
                  </a:lnTo>
                  <a:lnTo>
                    <a:pt x="857" y="93035"/>
                  </a:lnTo>
                  <a:lnTo>
                    <a:pt x="5573" y="100851"/>
                  </a:lnTo>
                  <a:lnTo>
                    <a:pt x="16161" y="112588"/>
                  </a:lnTo>
                  <a:lnTo>
                    <a:pt x="26016" y="117067"/>
                  </a:lnTo>
                  <a:lnTo>
                    <a:pt x="36040" y="118352"/>
                  </a:lnTo>
                  <a:lnTo>
                    <a:pt x="42847" y="116571"/>
                  </a:lnTo>
                  <a:lnTo>
                    <a:pt x="44944" y="115109"/>
                  </a:lnTo>
                  <a:lnTo>
                    <a:pt x="47275" y="111602"/>
                  </a:lnTo>
                  <a:lnTo>
                    <a:pt x="48587" y="105661"/>
                  </a:lnTo>
                  <a:lnTo>
                    <a:pt x="47185" y="79531"/>
                  </a:lnTo>
                  <a:lnTo>
                    <a:pt x="42210" y="61900"/>
                  </a:lnTo>
                  <a:lnTo>
                    <a:pt x="36777" y="51450"/>
                  </a:lnTo>
                  <a:lnTo>
                    <a:pt x="36539" y="54363"/>
                  </a:lnTo>
                  <a:lnTo>
                    <a:pt x="37917" y="55292"/>
                  </a:lnTo>
                  <a:lnTo>
                    <a:pt x="63882" y="61351"/>
                  </a:lnTo>
                  <a:lnTo>
                    <a:pt x="87061" y="62158"/>
                  </a:lnTo>
                  <a:lnTo>
                    <a:pt x="114546" y="59653"/>
                  </a:lnTo>
                  <a:lnTo>
                    <a:pt x="134606" y="62752"/>
                  </a:lnTo>
                  <a:lnTo>
                    <a:pt x="140041" y="66225"/>
                  </a:lnTo>
                  <a:lnTo>
                    <a:pt x="142457" y="70120"/>
                  </a:lnTo>
                  <a:lnTo>
                    <a:pt x="144007" y="74999"/>
                  </a:lnTo>
                  <a:lnTo>
                    <a:pt x="144840" y="74694"/>
                  </a:lnTo>
                  <a:lnTo>
                    <a:pt x="147647" y="72473"/>
                  </a:lnTo>
                  <a:lnTo>
                    <a:pt x="149365" y="65371"/>
                  </a:lnTo>
                  <a:lnTo>
                    <a:pt x="150467" y="40194"/>
                  </a:lnTo>
                  <a:lnTo>
                    <a:pt x="150686" y="10866"/>
                  </a:lnTo>
                  <a:lnTo>
                    <a:pt x="1507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SMARTInkShape-645"/>
          <p:cNvSpPr/>
          <p:nvPr>
            <p:custDataLst>
              <p:tags r:id="rId2"/>
            </p:custDataLst>
          </p:nvPr>
        </p:nvSpPr>
        <p:spPr>
          <a:xfrm>
            <a:off x="4393159" y="1188965"/>
            <a:ext cx="362992" cy="202953"/>
          </a:xfrm>
          <a:custGeom>
            <a:avLst/>
            <a:gdLst/>
            <a:ahLst/>
            <a:cxnLst/>
            <a:rect l="0" t="0" r="0" b="0"/>
            <a:pathLst>
              <a:path w="362992" h="202953">
                <a:moveTo>
                  <a:pt x="64541" y="93735"/>
                </a:moveTo>
                <a:lnTo>
                  <a:pt x="64541" y="93735"/>
                </a:lnTo>
                <a:lnTo>
                  <a:pt x="57799" y="93735"/>
                </a:lnTo>
                <a:lnTo>
                  <a:pt x="40123" y="100477"/>
                </a:lnTo>
                <a:lnTo>
                  <a:pt x="17011" y="121524"/>
                </a:lnTo>
                <a:lnTo>
                  <a:pt x="2402" y="150104"/>
                </a:lnTo>
                <a:lnTo>
                  <a:pt x="0" y="166765"/>
                </a:lnTo>
                <a:lnTo>
                  <a:pt x="1989" y="180521"/>
                </a:lnTo>
                <a:lnTo>
                  <a:pt x="7578" y="191338"/>
                </a:lnTo>
                <a:lnTo>
                  <a:pt x="11748" y="194787"/>
                </a:lnTo>
                <a:lnTo>
                  <a:pt x="22028" y="198619"/>
                </a:lnTo>
                <a:lnTo>
                  <a:pt x="26321" y="198230"/>
                </a:lnTo>
                <a:lnTo>
                  <a:pt x="29889" y="196559"/>
                </a:lnTo>
                <a:lnTo>
                  <a:pt x="32973" y="194035"/>
                </a:lnTo>
                <a:lnTo>
                  <a:pt x="40684" y="176997"/>
                </a:lnTo>
                <a:lnTo>
                  <a:pt x="48906" y="146662"/>
                </a:lnTo>
                <a:lnTo>
                  <a:pt x="51455" y="123178"/>
                </a:lnTo>
                <a:lnTo>
                  <a:pt x="51583" y="123241"/>
                </a:lnTo>
                <a:lnTo>
                  <a:pt x="51727" y="127075"/>
                </a:lnTo>
                <a:lnTo>
                  <a:pt x="46800" y="155693"/>
                </a:lnTo>
                <a:lnTo>
                  <a:pt x="47484" y="172778"/>
                </a:lnTo>
                <a:lnTo>
                  <a:pt x="52491" y="187426"/>
                </a:lnTo>
                <a:lnTo>
                  <a:pt x="61302" y="197229"/>
                </a:lnTo>
                <a:lnTo>
                  <a:pt x="66615" y="200831"/>
                </a:lnTo>
                <a:lnTo>
                  <a:pt x="78163" y="202952"/>
                </a:lnTo>
                <a:lnTo>
                  <a:pt x="84206" y="202529"/>
                </a:lnTo>
                <a:lnTo>
                  <a:pt x="109565" y="191822"/>
                </a:lnTo>
                <a:lnTo>
                  <a:pt x="136051" y="168502"/>
                </a:lnTo>
                <a:lnTo>
                  <a:pt x="155120" y="145545"/>
                </a:lnTo>
                <a:lnTo>
                  <a:pt x="174648" y="117467"/>
                </a:lnTo>
                <a:lnTo>
                  <a:pt x="183807" y="101090"/>
                </a:lnTo>
                <a:lnTo>
                  <a:pt x="192735" y="83821"/>
                </a:lnTo>
                <a:lnTo>
                  <a:pt x="200098" y="67370"/>
                </a:lnTo>
                <a:lnTo>
                  <a:pt x="212042" y="35921"/>
                </a:lnTo>
                <a:lnTo>
                  <a:pt x="214529" y="14888"/>
                </a:lnTo>
                <a:lnTo>
                  <a:pt x="213216" y="7304"/>
                </a:lnTo>
                <a:lnTo>
                  <a:pt x="210930" y="2953"/>
                </a:lnTo>
                <a:lnTo>
                  <a:pt x="207995" y="758"/>
                </a:lnTo>
                <a:lnTo>
                  <a:pt x="204627" y="0"/>
                </a:lnTo>
                <a:lnTo>
                  <a:pt x="191478" y="8566"/>
                </a:lnTo>
                <a:lnTo>
                  <a:pt x="174580" y="25543"/>
                </a:lnTo>
                <a:lnTo>
                  <a:pt x="157662" y="49552"/>
                </a:lnTo>
                <a:lnTo>
                  <a:pt x="140736" y="78566"/>
                </a:lnTo>
                <a:lnTo>
                  <a:pt x="132271" y="94206"/>
                </a:lnTo>
                <a:lnTo>
                  <a:pt x="126629" y="124753"/>
                </a:lnTo>
                <a:lnTo>
                  <a:pt x="130235" y="152677"/>
                </a:lnTo>
                <a:lnTo>
                  <a:pt x="141246" y="174494"/>
                </a:lnTo>
                <a:lnTo>
                  <a:pt x="148839" y="181441"/>
                </a:lnTo>
                <a:lnTo>
                  <a:pt x="166682" y="189160"/>
                </a:lnTo>
                <a:lnTo>
                  <a:pt x="186373" y="188827"/>
                </a:lnTo>
                <a:lnTo>
                  <a:pt x="206177" y="182565"/>
                </a:lnTo>
                <a:lnTo>
                  <a:pt x="224386" y="170374"/>
                </a:lnTo>
                <a:lnTo>
                  <a:pt x="241887" y="149904"/>
                </a:lnTo>
                <a:lnTo>
                  <a:pt x="259073" y="123638"/>
                </a:lnTo>
                <a:lnTo>
                  <a:pt x="276118" y="93149"/>
                </a:lnTo>
                <a:lnTo>
                  <a:pt x="284614" y="77117"/>
                </a:lnTo>
                <a:lnTo>
                  <a:pt x="293101" y="60784"/>
                </a:lnTo>
                <a:lnTo>
                  <a:pt x="307234" y="31112"/>
                </a:lnTo>
                <a:lnTo>
                  <a:pt x="314485" y="5330"/>
                </a:lnTo>
                <a:lnTo>
                  <a:pt x="314426" y="2343"/>
                </a:lnTo>
                <a:lnTo>
                  <a:pt x="313681" y="1057"/>
                </a:lnTo>
                <a:lnTo>
                  <a:pt x="295778" y="16102"/>
                </a:lnTo>
                <a:lnTo>
                  <a:pt x="277850" y="39006"/>
                </a:lnTo>
                <a:lnTo>
                  <a:pt x="258828" y="68000"/>
                </a:lnTo>
                <a:lnTo>
                  <a:pt x="240967" y="99701"/>
                </a:lnTo>
                <a:lnTo>
                  <a:pt x="231146" y="130723"/>
                </a:lnTo>
                <a:lnTo>
                  <a:pt x="228899" y="158858"/>
                </a:lnTo>
                <a:lnTo>
                  <a:pt x="234955" y="180769"/>
                </a:lnTo>
                <a:lnTo>
                  <a:pt x="240945" y="187741"/>
                </a:lnTo>
                <a:lnTo>
                  <a:pt x="257008" y="195488"/>
                </a:lnTo>
                <a:lnTo>
                  <a:pt x="285884" y="196478"/>
                </a:lnTo>
                <a:lnTo>
                  <a:pt x="302616" y="188317"/>
                </a:lnTo>
                <a:lnTo>
                  <a:pt x="316402" y="175283"/>
                </a:lnTo>
                <a:lnTo>
                  <a:pt x="327233" y="160082"/>
                </a:lnTo>
                <a:lnTo>
                  <a:pt x="334522" y="135658"/>
                </a:lnTo>
                <a:lnTo>
                  <a:pt x="334346" y="122715"/>
                </a:lnTo>
                <a:lnTo>
                  <a:pt x="331915" y="113671"/>
                </a:lnTo>
                <a:lnTo>
                  <a:pt x="330279" y="111259"/>
                </a:lnTo>
                <a:lnTo>
                  <a:pt x="328483" y="109651"/>
                </a:lnTo>
                <a:lnTo>
                  <a:pt x="325875" y="110695"/>
                </a:lnTo>
                <a:lnTo>
                  <a:pt x="319213" y="117501"/>
                </a:lnTo>
                <a:lnTo>
                  <a:pt x="310901" y="133232"/>
                </a:lnTo>
                <a:lnTo>
                  <a:pt x="307341" y="154670"/>
                </a:lnTo>
                <a:lnTo>
                  <a:pt x="310270" y="166914"/>
                </a:lnTo>
                <a:lnTo>
                  <a:pt x="323649" y="186272"/>
                </a:lnTo>
                <a:lnTo>
                  <a:pt x="339104" y="196021"/>
                </a:lnTo>
                <a:lnTo>
                  <a:pt x="362991" y="2016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" name="SMARTInkShape-Group139"/>
          <p:cNvGrpSpPr/>
          <p:nvPr/>
        </p:nvGrpSpPr>
        <p:grpSpPr>
          <a:xfrm>
            <a:off x="5032459" y="1200150"/>
            <a:ext cx="1079068" cy="352772"/>
            <a:chOff x="5032459" y="1200150"/>
            <a:chExt cx="1079068" cy="352772"/>
          </a:xfrm>
        </p:grpSpPr>
        <p:sp>
          <p:nvSpPr>
            <p:cNvPr id="19" name="SMARTInkShape-646"/>
            <p:cNvSpPr/>
            <p:nvPr>
              <p:custDataLst>
                <p:tags r:id="rId91"/>
              </p:custDataLst>
            </p:nvPr>
          </p:nvSpPr>
          <p:spPr>
            <a:xfrm>
              <a:off x="5032459" y="1278501"/>
              <a:ext cx="101899" cy="274421"/>
            </a:xfrm>
            <a:custGeom>
              <a:avLst/>
              <a:gdLst/>
              <a:ahLst/>
              <a:cxnLst/>
              <a:rect l="0" t="0" r="0" b="0"/>
              <a:pathLst>
                <a:path w="101899" h="274421">
                  <a:moveTo>
                    <a:pt x="28491" y="35949"/>
                  </a:moveTo>
                  <a:lnTo>
                    <a:pt x="28491" y="35949"/>
                  </a:lnTo>
                  <a:lnTo>
                    <a:pt x="25120" y="39320"/>
                  </a:lnTo>
                  <a:lnTo>
                    <a:pt x="19653" y="61642"/>
                  </a:lnTo>
                  <a:lnTo>
                    <a:pt x="15626" y="88996"/>
                  </a:lnTo>
                  <a:lnTo>
                    <a:pt x="13564" y="105180"/>
                  </a:lnTo>
                  <a:lnTo>
                    <a:pt x="12895" y="122320"/>
                  </a:lnTo>
                  <a:lnTo>
                    <a:pt x="13155" y="140096"/>
                  </a:lnTo>
                  <a:lnTo>
                    <a:pt x="14034" y="158297"/>
                  </a:lnTo>
                  <a:lnTo>
                    <a:pt x="13914" y="176076"/>
                  </a:lnTo>
                  <a:lnTo>
                    <a:pt x="13128" y="193572"/>
                  </a:lnTo>
                  <a:lnTo>
                    <a:pt x="11080" y="225243"/>
                  </a:lnTo>
                  <a:lnTo>
                    <a:pt x="9221" y="256822"/>
                  </a:lnTo>
                  <a:lnTo>
                    <a:pt x="4037" y="274420"/>
                  </a:lnTo>
                  <a:lnTo>
                    <a:pt x="3017" y="273246"/>
                  </a:lnTo>
                  <a:lnTo>
                    <a:pt x="0" y="266298"/>
                  </a:lnTo>
                  <a:lnTo>
                    <a:pt x="1078" y="237002"/>
                  </a:lnTo>
                  <a:lnTo>
                    <a:pt x="3160" y="221490"/>
                  </a:lnTo>
                  <a:lnTo>
                    <a:pt x="5960" y="203387"/>
                  </a:lnTo>
                  <a:lnTo>
                    <a:pt x="9237" y="183558"/>
                  </a:lnTo>
                  <a:lnTo>
                    <a:pt x="12832" y="161872"/>
                  </a:lnTo>
                  <a:lnTo>
                    <a:pt x="16641" y="138947"/>
                  </a:lnTo>
                  <a:lnTo>
                    <a:pt x="20591" y="115198"/>
                  </a:lnTo>
                  <a:lnTo>
                    <a:pt x="24635" y="94426"/>
                  </a:lnTo>
                  <a:lnTo>
                    <a:pt x="28743" y="75639"/>
                  </a:lnTo>
                  <a:lnTo>
                    <a:pt x="32892" y="58176"/>
                  </a:lnTo>
                  <a:lnTo>
                    <a:pt x="43147" y="31246"/>
                  </a:lnTo>
                  <a:lnTo>
                    <a:pt x="58940" y="5863"/>
                  </a:lnTo>
                  <a:lnTo>
                    <a:pt x="63607" y="1075"/>
                  </a:lnTo>
                  <a:lnTo>
                    <a:pt x="68835" y="0"/>
                  </a:lnTo>
                  <a:lnTo>
                    <a:pt x="74437" y="1399"/>
                  </a:lnTo>
                  <a:lnTo>
                    <a:pt x="80288" y="4449"/>
                  </a:lnTo>
                  <a:lnTo>
                    <a:pt x="90553" y="15364"/>
                  </a:lnTo>
                  <a:lnTo>
                    <a:pt x="95266" y="22226"/>
                  </a:lnTo>
                  <a:lnTo>
                    <a:pt x="101898" y="48738"/>
                  </a:lnTo>
                  <a:lnTo>
                    <a:pt x="97806" y="66798"/>
                  </a:lnTo>
                  <a:lnTo>
                    <a:pt x="83601" y="90950"/>
                  </a:lnTo>
                  <a:lnTo>
                    <a:pt x="60241" y="1184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647"/>
            <p:cNvSpPr/>
            <p:nvPr>
              <p:custDataLst>
                <p:tags r:id="rId92"/>
              </p:custDataLst>
            </p:nvPr>
          </p:nvSpPr>
          <p:spPr>
            <a:xfrm>
              <a:off x="5141793" y="1290456"/>
              <a:ext cx="98972" cy="81329"/>
            </a:xfrm>
            <a:custGeom>
              <a:avLst/>
              <a:gdLst/>
              <a:ahLst/>
              <a:cxnLst/>
              <a:rect l="0" t="0" r="0" b="0"/>
              <a:pathLst>
                <a:path w="98972" h="81329">
                  <a:moveTo>
                    <a:pt x="71557" y="17644"/>
                  </a:moveTo>
                  <a:lnTo>
                    <a:pt x="71557" y="17644"/>
                  </a:lnTo>
                  <a:lnTo>
                    <a:pt x="74928" y="10902"/>
                  </a:lnTo>
                  <a:lnTo>
                    <a:pt x="74510" y="8210"/>
                  </a:lnTo>
                  <a:lnTo>
                    <a:pt x="72820" y="5711"/>
                  </a:lnTo>
                  <a:lnTo>
                    <a:pt x="70283" y="3338"/>
                  </a:lnTo>
                  <a:lnTo>
                    <a:pt x="61818" y="703"/>
                  </a:lnTo>
                  <a:lnTo>
                    <a:pt x="56598" y="0"/>
                  </a:lnTo>
                  <a:lnTo>
                    <a:pt x="43271" y="4863"/>
                  </a:lnTo>
                  <a:lnTo>
                    <a:pt x="11720" y="28603"/>
                  </a:lnTo>
                  <a:lnTo>
                    <a:pt x="2629" y="44152"/>
                  </a:lnTo>
                  <a:lnTo>
                    <a:pt x="206" y="52249"/>
                  </a:lnTo>
                  <a:lnTo>
                    <a:pt x="0" y="59059"/>
                  </a:lnTo>
                  <a:lnTo>
                    <a:pt x="3536" y="70387"/>
                  </a:lnTo>
                  <a:lnTo>
                    <a:pt x="8571" y="74679"/>
                  </a:lnTo>
                  <a:lnTo>
                    <a:pt x="23572" y="81328"/>
                  </a:lnTo>
                  <a:lnTo>
                    <a:pt x="43880" y="80991"/>
                  </a:lnTo>
                  <a:lnTo>
                    <a:pt x="65607" y="75431"/>
                  </a:lnTo>
                  <a:lnTo>
                    <a:pt x="84669" y="65905"/>
                  </a:lnTo>
                  <a:lnTo>
                    <a:pt x="95023" y="56497"/>
                  </a:lnTo>
                  <a:lnTo>
                    <a:pt x="97785" y="52013"/>
                  </a:lnTo>
                  <a:lnTo>
                    <a:pt x="98971" y="39504"/>
                  </a:lnTo>
                  <a:lnTo>
                    <a:pt x="98300" y="32217"/>
                  </a:lnTo>
                  <a:lnTo>
                    <a:pt x="91909" y="20358"/>
                  </a:lnTo>
                  <a:lnTo>
                    <a:pt x="82014" y="11089"/>
                  </a:lnTo>
                  <a:lnTo>
                    <a:pt x="70560" y="4618"/>
                  </a:lnTo>
                  <a:lnTo>
                    <a:pt x="65953" y="4021"/>
                  </a:lnTo>
                  <a:lnTo>
                    <a:pt x="62177" y="5034"/>
                  </a:lnTo>
                  <a:lnTo>
                    <a:pt x="52507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648"/>
            <p:cNvSpPr/>
            <p:nvPr>
              <p:custDataLst>
                <p:tags r:id="rId93"/>
              </p:custDataLst>
            </p:nvPr>
          </p:nvSpPr>
          <p:spPr>
            <a:xfrm>
              <a:off x="5273209" y="1261103"/>
              <a:ext cx="130642" cy="127737"/>
            </a:xfrm>
            <a:custGeom>
              <a:avLst/>
              <a:gdLst/>
              <a:ahLst/>
              <a:cxnLst/>
              <a:rect l="0" t="0" r="0" b="0"/>
              <a:pathLst>
                <a:path w="130642" h="127737">
                  <a:moveTo>
                    <a:pt x="22691" y="27947"/>
                  </a:moveTo>
                  <a:lnTo>
                    <a:pt x="22691" y="27947"/>
                  </a:lnTo>
                  <a:lnTo>
                    <a:pt x="32743" y="10988"/>
                  </a:lnTo>
                  <a:lnTo>
                    <a:pt x="33626" y="8174"/>
                  </a:lnTo>
                  <a:lnTo>
                    <a:pt x="33508" y="5593"/>
                  </a:lnTo>
                  <a:lnTo>
                    <a:pt x="31497" y="843"/>
                  </a:lnTo>
                  <a:lnTo>
                    <a:pt x="29267" y="0"/>
                  </a:lnTo>
                  <a:lnTo>
                    <a:pt x="23027" y="945"/>
                  </a:lnTo>
                  <a:lnTo>
                    <a:pt x="20092" y="3595"/>
                  </a:lnTo>
                  <a:lnTo>
                    <a:pt x="10314" y="23058"/>
                  </a:lnTo>
                  <a:lnTo>
                    <a:pt x="8090" y="28921"/>
                  </a:lnTo>
                  <a:lnTo>
                    <a:pt x="7500" y="41080"/>
                  </a:lnTo>
                  <a:lnTo>
                    <a:pt x="10295" y="53539"/>
                  </a:lnTo>
                  <a:lnTo>
                    <a:pt x="27522" y="85122"/>
                  </a:lnTo>
                  <a:lnTo>
                    <a:pt x="41859" y="105432"/>
                  </a:lnTo>
                  <a:lnTo>
                    <a:pt x="42263" y="114361"/>
                  </a:lnTo>
                  <a:lnTo>
                    <a:pt x="40678" y="118012"/>
                  </a:lnTo>
                  <a:lnTo>
                    <a:pt x="35154" y="123950"/>
                  </a:lnTo>
                  <a:lnTo>
                    <a:pt x="26113" y="127059"/>
                  </a:lnTo>
                  <a:lnTo>
                    <a:pt x="15746" y="127736"/>
                  </a:lnTo>
                  <a:lnTo>
                    <a:pt x="6434" y="125685"/>
                  </a:lnTo>
                  <a:lnTo>
                    <a:pt x="3386" y="124150"/>
                  </a:lnTo>
                  <a:lnTo>
                    <a:pt x="1354" y="122421"/>
                  </a:lnTo>
                  <a:lnTo>
                    <a:pt x="0" y="120563"/>
                  </a:lnTo>
                  <a:lnTo>
                    <a:pt x="508" y="117913"/>
                  </a:lnTo>
                  <a:lnTo>
                    <a:pt x="7965" y="107442"/>
                  </a:lnTo>
                  <a:lnTo>
                    <a:pt x="36421" y="82898"/>
                  </a:lnTo>
                  <a:lnTo>
                    <a:pt x="67277" y="61803"/>
                  </a:lnTo>
                  <a:lnTo>
                    <a:pt x="96226" y="50653"/>
                  </a:lnTo>
                  <a:lnTo>
                    <a:pt x="107349" y="48622"/>
                  </a:lnTo>
                  <a:lnTo>
                    <a:pt x="110880" y="48786"/>
                  </a:lnTo>
                  <a:lnTo>
                    <a:pt x="113234" y="49601"/>
                  </a:lnTo>
                  <a:lnTo>
                    <a:pt x="114803" y="50849"/>
                  </a:lnTo>
                  <a:lnTo>
                    <a:pt x="120382" y="62720"/>
                  </a:lnTo>
                  <a:lnTo>
                    <a:pt x="120672" y="73741"/>
                  </a:lnTo>
                  <a:lnTo>
                    <a:pt x="114642" y="98549"/>
                  </a:lnTo>
                  <a:lnTo>
                    <a:pt x="116005" y="104716"/>
                  </a:lnTo>
                  <a:lnTo>
                    <a:pt x="118061" y="105232"/>
                  </a:lnTo>
                  <a:lnTo>
                    <a:pt x="130641" y="977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649"/>
            <p:cNvSpPr/>
            <p:nvPr>
              <p:custDataLst>
                <p:tags r:id="rId94"/>
              </p:custDataLst>
            </p:nvPr>
          </p:nvSpPr>
          <p:spPr>
            <a:xfrm>
              <a:off x="5429250" y="1200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650"/>
            <p:cNvSpPr/>
            <p:nvPr>
              <p:custDataLst>
                <p:tags r:id="rId95"/>
              </p:custDataLst>
            </p:nvPr>
          </p:nvSpPr>
          <p:spPr>
            <a:xfrm>
              <a:off x="5466309" y="1259992"/>
              <a:ext cx="59412" cy="105771"/>
            </a:xfrm>
            <a:custGeom>
              <a:avLst/>
              <a:gdLst/>
              <a:ahLst/>
              <a:cxnLst/>
              <a:rect l="0" t="0" r="0" b="0"/>
              <a:pathLst>
                <a:path w="59412" h="105771">
                  <a:moveTo>
                    <a:pt x="7391" y="3658"/>
                  </a:moveTo>
                  <a:lnTo>
                    <a:pt x="7391" y="3658"/>
                  </a:lnTo>
                  <a:lnTo>
                    <a:pt x="7391" y="287"/>
                  </a:lnTo>
                  <a:lnTo>
                    <a:pt x="6686" y="0"/>
                  </a:lnTo>
                  <a:lnTo>
                    <a:pt x="4020" y="1562"/>
                  </a:lnTo>
                  <a:lnTo>
                    <a:pt x="3027" y="2966"/>
                  </a:lnTo>
                  <a:lnTo>
                    <a:pt x="1924" y="6408"/>
                  </a:lnTo>
                  <a:lnTo>
                    <a:pt x="7077" y="12171"/>
                  </a:lnTo>
                  <a:lnTo>
                    <a:pt x="33586" y="37234"/>
                  </a:lnTo>
                  <a:lnTo>
                    <a:pt x="54585" y="66055"/>
                  </a:lnTo>
                  <a:lnTo>
                    <a:pt x="59411" y="78662"/>
                  </a:lnTo>
                  <a:lnTo>
                    <a:pt x="59203" y="88969"/>
                  </a:lnTo>
                  <a:lnTo>
                    <a:pt x="56043" y="93693"/>
                  </a:lnTo>
                  <a:lnTo>
                    <a:pt x="45007" y="102705"/>
                  </a:lnTo>
                  <a:lnTo>
                    <a:pt x="32576" y="105770"/>
                  </a:lnTo>
                  <a:lnTo>
                    <a:pt x="15559" y="103528"/>
                  </a:lnTo>
                  <a:lnTo>
                    <a:pt x="10719" y="101988"/>
                  </a:lnTo>
                  <a:lnTo>
                    <a:pt x="6788" y="98845"/>
                  </a:lnTo>
                  <a:lnTo>
                    <a:pt x="538" y="89708"/>
                  </a:lnTo>
                  <a:lnTo>
                    <a:pt x="0" y="85013"/>
                  </a:lnTo>
                  <a:lnTo>
                    <a:pt x="7391" y="67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651"/>
            <p:cNvSpPr/>
            <p:nvPr>
              <p:custDataLst>
                <p:tags r:id="rId96"/>
              </p:custDataLst>
            </p:nvPr>
          </p:nvSpPr>
          <p:spPr>
            <a:xfrm>
              <a:off x="5528897" y="1282700"/>
              <a:ext cx="71804" cy="237679"/>
            </a:xfrm>
            <a:custGeom>
              <a:avLst/>
              <a:gdLst/>
              <a:ahLst/>
              <a:cxnLst/>
              <a:rect l="0" t="0" r="0" b="0"/>
              <a:pathLst>
                <a:path w="71804" h="237679">
                  <a:moveTo>
                    <a:pt x="71803" y="0"/>
                  </a:moveTo>
                  <a:lnTo>
                    <a:pt x="71803" y="0"/>
                  </a:lnTo>
                  <a:lnTo>
                    <a:pt x="70392" y="18723"/>
                  </a:lnTo>
                  <a:lnTo>
                    <a:pt x="63781" y="48821"/>
                  </a:lnTo>
                  <a:lnTo>
                    <a:pt x="64240" y="74850"/>
                  </a:lnTo>
                  <a:lnTo>
                    <a:pt x="63938" y="90117"/>
                  </a:lnTo>
                  <a:lnTo>
                    <a:pt x="63033" y="106645"/>
                  </a:lnTo>
                  <a:lnTo>
                    <a:pt x="61723" y="124013"/>
                  </a:lnTo>
                  <a:lnTo>
                    <a:pt x="60849" y="140531"/>
                  </a:lnTo>
                  <a:lnTo>
                    <a:pt x="59879" y="172055"/>
                  </a:lnTo>
                  <a:lnTo>
                    <a:pt x="57567" y="196883"/>
                  </a:lnTo>
                  <a:lnTo>
                    <a:pt x="53482" y="215915"/>
                  </a:lnTo>
                  <a:lnTo>
                    <a:pt x="46962" y="229077"/>
                  </a:lnTo>
                  <a:lnTo>
                    <a:pt x="41242" y="235868"/>
                  </a:lnTo>
                  <a:lnTo>
                    <a:pt x="38729" y="237678"/>
                  </a:lnTo>
                  <a:lnTo>
                    <a:pt x="34937" y="237474"/>
                  </a:lnTo>
                  <a:lnTo>
                    <a:pt x="25079" y="233485"/>
                  </a:lnTo>
                  <a:lnTo>
                    <a:pt x="15524" y="221364"/>
                  </a:lnTo>
                  <a:lnTo>
                    <a:pt x="7279" y="202806"/>
                  </a:lnTo>
                  <a:lnTo>
                    <a:pt x="1262" y="178095"/>
                  </a:lnTo>
                  <a:lnTo>
                    <a:pt x="0" y="150650"/>
                  </a:lnTo>
                  <a:lnTo>
                    <a:pt x="195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652"/>
            <p:cNvSpPr/>
            <p:nvPr>
              <p:custDataLst>
                <p:tags r:id="rId97"/>
              </p:custDataLst>
            </p:nvPr>
          </p:nvSpPr>
          <p:spPr>
            <a:xfrm>
              <a:off x="5632450" y="12065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19050" y="0"/>
                  </a:move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653"/>
            <p:cNvSpPr/>
            <p:nvPr>
              <p:custDataLst>
                <p:tags r:id="rId98"/>
              </p:custDataLst>
            </p:nvPr>
          </p:nvSpPr>
          <p:spPr>
            <a:xfrm>
              <a:off x="5661944" y="1264526"/>
              <a:ext cx="51823" cy="91549"/>
            </a:xfrm>
            <a:custGeom>
              <a:avLst/>
              <a:gdLst/>
              <a:ahLst/>
              <a:cxnLst/>
              <a:rect l="0" t="0" r="0" b="0"/>
              <a:pathLst>
                <a:path w="51823" h="91549">
                  <a:moveTo>
                    <a:pt x="27656" y="43574"/>
                  </a:moveTo>
                  <a:lnTo>
                    <a:pt x="27656" y="43574"/>
                  </a:lnTo>
                  <a:lnTo>
                    <a:pt x="18818" y="34736"/>
                  </a:lnTo>
                  <a:lnTo>
                    <a:pt x="12910" y="32590"/>
                  </a:lnTo>
                  <a:lnTo>
                    <a:pt x="9358" y="32018"/>
                  </a:lnTo>
                  <a:lnTo>
                    <a:pt x="6286" y="33048"/>
                  </a:lnTo>
                  <a:lnTo>
                    <a:pt x="989" y="37955"/>
                  </a:lnTo>
                  <a:lnTo>
                    <a:pt x="0" y="41945"/>
                  </a:lnTo>
                  <a:lnTo>
                    <a:pt x="1820" y="69596"/>
                  </a:lnTo>
                  <a:lnTo>
                    <a:pt x="5825" y="80069"/>
                  </a:lnTo>
                  <a:lnTo>
                    <a:pt x="11603" y="88016"/>
                  </a:lnTo>
                  <a:lnTo>
                    <a:pt x="16523" y="91548"/>
                  </a:lnTo>
                  <a:lnTo>
                    <a:pt x="24824" y="91237"/>
                  </a:lnTo>
                  <a:lnTo>
                    <a:pt x="34864" y="88041"/>
                  </a:lnTo>
                  <a:lnTo>
                    <a:pt x="44030" y="81917"/>
                  </a:lnTo>
                  <a:lnTo>
                    <a:pt x="47039" y="77602"/>
                  </a:lnTo>
                  <a:lnTo>
                    <a:pt x="50382" y="67164"/>
                  </a:lnTo>
                  <a:lnTo>
                    <a:pt x="51822" y="37441"/>
                  </a:lnTo>
                  <a:lnTo>
                    <a:pt x="47125" y="11340"/>
                  </a:lnTo>
                  <a:lnTo>
                    <a:pt x="40777" y="1496"/>
                  </a:lnTo>
                  <a:lnTo>
                    <a:pt x="37109" y="0"/>
                  </a:lnTo>
                  <a:lnTo>
                    <a:pt x="33252" y="413"/>
                  </a:lnTo>
                  <a:lnTo>
                    <a:pt x="29270" y="2100"/>
                  </a:lnTo>
                  <a:lnTo>
                    <a:pt x="21083" y="11500"/>
                  </a:lnTo>
                  <a:lnTo>
                    <a:pt x="8606" y="308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654"/>
            <p:cNvSpPr/>
            <p:nvPr>
              <p:custDataLst>
                <p:tags r:id="rId99"/>
              </p:custDataLst>
            </p:nvPr>
          </p:nvSpPr>
          <p:spPr>
            <a:xfrm>
              <a:off x="5759973" y="1256632"/>
              <a:ext cx="351554" cy="93916"/>
            </a:xfrm>
            <a:custGeom>
              <a:avLst/>
              <a:gdLst/>
              <a:ahLst/>
              <a:cxnLst/>
              <a:rect l="0" t="0" r="0" b="0"/>
              <a:pathLst>
                <a:path w="351554" h="93916">
                  <a:moveTo>
                    <a:pt x="12177" y="668"/>
                  </a:moveTo>
                  <a:lnTo>
                    <a:pt x="12177" y="668"/>
                  </a:lnTo>
                  <a:lnTo>
                    <a:pt x="12177" y="14152"/>
                  </a:lnTo>
                  <a:lnTo>
                    <a:pt x="2125" y="45221"/>
                  </a:lnTo>
                  <a:lnTo>
                    <a:pt x="0" y="63796"/>
                  </a:lnTo>
                  <a:lnTo>
                    <a:pt x="1591" y="69412"/>
                  </a:lnTo>
                  <a:lnTo>
                    <a:pt x="3003" y="71897"/>
                  </a:lnTo>
                  <a:lnTo>
                    <a:pt x="5355" y="72849"/>
                  </a:lnTo>
                  <a:lnTo>
                    <a:pt x="11732" y="72024"/>
                  </a:lnTo>
                  <a:lnTo>
                    <a:pt x="26627" y="60851"/>
                  </a:lnTo>
                  <a:lnTo>
                    <a:pt x="45553" y="34455"/>
                  </a:lnTo>
                  <a:lnTo>
                    <a:pt x="60404" y="16424"/>
                  </a:lnTo>
                  <a:lnTo>
                    <a:pt x="61261" y="16816"/>
                  </a:lnTo>
                  <a:lnTo>
                    <a:pt x="62215" y="21015"/>
                  </a:lnTo>
                  <a:lnTo>
                    <a:pt x="59731" y="51151"/>
                  </a:lnTo>
                  <a:lnTo>
                    <a:pt x="60814" y="57607"/>
                  </a:lnTo>
                  <a:lnTo>
                    <a:pt x="67660" y="70424"/>
                  </a:lnTo>
                  <a:lnTo>
                    <a:pt x="77758" y="81765"/>
                  </a:lnTo>
                  <a:lnTo>
                    <a:pt x="89302" y="89157"/>
                  </a:lnTo>
                  <a:lnTo>
                    <a:pt x="114443" y="93915"/>
                  </a:lnTo>
                  <a:lnTo>
                    <a:pt x="130301" y="89383"/>
                  </a:lnTo>
                  <a:lnTo>
                    <a:pt x="143698" y="79608"/>
                  </a:lnTo>
                  <a:lnTo>
                    <a:pt x="158469" y="58943"/>
                  </a:lnTo>
                  <a:lnTo>
                    <a:pt x="173901" y="28877"/>
                  </a:lnTo>
                  <a:lnTo>
                    <a:pt x="182126" y="12500"/>
                  </a:lnTo>
                  <a:lnTo>
                    <a:pt x="183431" y="2869"/>
                  </a:lnTo>
                  <a:lnTo>
                    <a:pt x="181379" y="724"/>
                  </a:lnTo>
                  <a:lnTo>
                    <a:pt x="177895" y="0"/>
                  </a:lnTo>
                  <a:lnTo>
                    <a:pt x="173456" y="223"/>
                  </a:lnTo>
                  <a:lnTo>
                    <a:pt x="153723" y="14020"/>
                  </a:lnTo>
                  <a:lnTo>
                    <a:pt x="143760" y="28239"/>
                  </a:lnTo>
                  <a:lnTo>
                    <a:pt x="136066" y="50230"/>
                  </a:lnTo>
                  <a:lnTo>
                    <a:pt x="134987" y="56992"/>
                  </a:lnTo>
                  <a:lnTo>
                    <a:pt x="137550" y="68269"/>
                  </a:lnTo>
                  <a:lnTo>
                    <a:pt x="143393" y="77280"/>
                  </a:lnTo>
                  <a:lnTo>
                    <a:pt x="150693" y="83636"/>
                  </a:lnTo>
                  <a:lnTo>
                    <a:pt x="162404" y="85050"/>
                  </a:lnTo>
                  <a:lnTo>
                    <a:pt x="189548" y="80209"/>
                  </a:lnTo>
                  <a:lnTo>
                    <a:pt x="210012" y="74590"/>
                  </a:lnTo>
                  <a:lnTo>
                    <a:pt x="234160" y="68094"/>
                  </a:lnTo>
                  <a:lnTo>
                    <a:pt x="256650" y="62856"/>
                  </a:lnTo>
                  <a:lnTo>
                    <a:pt x="282404" y="59311"/>
                  </a:lnTo>
                  <a:lnTo>
                    <a:pt x="288284" y="60224"/>
                  </a:lnTo>
                  <a:lnTo>
                    <a:pt x="315213" y="76699"/>
                  </a:lnTo>
                  <a:lnTo>
                    <a:pt x="321724" y="81930"/>
                  </a:lnTo>
                  <a:lnTo>
                    <a:pt x="326223" y="82836"/>
                  </a:lnTo>
                  <a:lnTo>
                    <a:pt x="328080" y="81552"/>
                  </a:lnTo>
                  <a:lnTo>
                    <a:pt x="332025" y="76363"/>
                  </a:lnTo>
                  <a:lnTo>
                    <a:pt x="340306" y="51394"/>
                  </a:lnTo>
                  <a:lnTo>
                    <a:pt x="348736" y="23048"/>
                  </a:lnTo>
                  <a:lnTo>
                    <a:pt x="351553" y="14142"/>
                  </a:lnTo>
                  <a:lnTo>
                    <a:pt x="351317" y="11768"/>
                  </a:lnTo>
                  <a:lnTo>
                    <a:pt x="348727" y="7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140"/>
          <p:cNvGrpSpPr/>
          <p:nvPr/>
        </p:nvGrpSpPr>
        <p:grpSpPr>
          <a:xfrm>
            <a:off x="6371420" y="1130300"/>
            <a:ext cx="250671" cy="350057"/>
            <a:chOff x="6371420" y="1130300"/>
            <a:chExt cx="250671" cy="350057"/>
          </a:xfrm>
        </p:grpSpPr>
        <p:sp>
          <p:nvSpPr>
            <p:cNvPr id="29" name="SMARTInkShape-655"/>
            <p:cNvSpPr/>
            <p:nvPr>
              <p:custDataLst>
                <p:tags r:id="rId87"/>
              </p:custDataLst>
            </p:nvPr>
          </p:nvSpPr>
          <p:spPr>
            <a:xfrm>
              <a:off x="6371420" y="1160622"/>
              <a:ext cx="54781" cy="204629"/>
            </a:xfrm>
            <a:custGeom>
              <a:avLst/>
              <a:gdLst/>
              <a:ahLst/>
              <a:cxnLst/>
              <a:rect l="0" t="0" r="0" b="0"/>
              <a:pathLst>
                <a:path w="54781" h="204629">
                  <a:moveTo>
                    <a:pt x="54780" y="14128"/>
                  </a:moveTo>
                  <a:lnTo>
                    <a:pt x="54780" y="14128"/>
                  </a:lnTo>
                  <a:lnTo>
                    <a:pt x="54780" y="10757"/>
                  </a:lnTo>
                  <a:lnTo>
                    <a:pt x="51409" y="1919"/>
                  </a:lnTo>
                  <a:lnTo>
                    <a:pt x="49005" y="344"/>
                  </a:lnTo>
                  <a:lnTo>
                    <a:pt x="45991" y="0"/>
                  </a:lnTo>
                  <a:lnTo>
                    <a:pt x="42571" y="476"/>
                  </a:lnTo>
                  <a:lnTo>
                    <a:pt x="35007" y="8531"/>
                  </a:lnTo>
                  <a:lnTo>
                    <a:pt x="22816" y="34577"/>
                  </a:lnTo>
                  <a:lnTo>
                    <a:pt x="14468" y="59905"/>
                  </a:lnTo>
                  <a:lnTo>
                    <a:pt x="6054" y="87625"/>
                  </a:lnTo>
                  <a:lnTo>
                    <a:pt x="1374" y="114527"/>
                  </a:lnTo>
                  <a:lnTo>
                    <a:pt x="0" y="139889"/>
                  </a:lnTo>
                  <a:lnTo>
                    <a:pt x="1741" y="162920"/>
                  </a:lnTo>
                  <a:lnTo>
                    <a:pt x="12266" y="194194"/>
                  </a:lnTo>
                  <a:lnTo>
                    <a:pt x="16680" y="204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656"/>
            <p:cNvSpPr/>
            <p:nvPr>
              <p:custDataLst>
                <p:tags r:id="rId88"/>
              </p:custDataLst>
            </p:nvPr>
          </p:nvSpPr>
          <p:spPr>
            <a:xfrm>
              <a:off x="6470650" y="1282700"/>
              <a:ext cx="36856" cy="197657"/>
            </a:xfrm>
            <a:custGeom>
              <a:avLst/>
              <a:gdLst/>
              <a:ahLst/>
              <a:cxnLst/>
              <a:rect l="0" t="0" r="0" b="0"/>
              <a:pathLst>
                <a:path w="36856" h="197657">
                  <a:moveTo>
                    <a:pt x="12700" y="0"/>
                  </a:moveTo>
                  <a:lnTo>
                    <a:pt x="12700" y="0"/>
                  </a:lnTo>
                  <a:lnTo>
                    <a:pt x="14581" y="28562"/>
                  </a:lnTo>
                  <a:lnTo>
                    <a:pt x="19607" y="53618"/>
                  </a:lnTo>
                  <a:lnTo>
                    <a:pt x="23531" y="74630"/>
                  </a:lnTo>
                  <a:lnTo>
                    <a:pt x="27627" y="100432"/>
                  </a:lnTo>
                  <a:lnTo>
                    <a:pt x="31799" y="126481"/>
                  </a:lnTo>
                  <a:lnTo>
                    <a:pt x="35299" y="150052"/>
                  </a:lnTo>
                  <a:lnTo>
                    <a:pt x="36855" y="167584"/>
                  </a:lnTo>
                  <a:lnTo>
                    <a:pt x="33784" y="180551"/>
                  </a:lnTo>
                  <a:lnTo>
                    <a:pt x="23685" y="197001"/>
                  </a:lnTo>
                  <a:lnTo>
                    <a:pt x="21434" y="197656"/>
                  </a:lnTo>
                  <a:lnTo>
                    <a:pt x="19228" y="196682"/>
                  </a:lnTo>
                  <a:lnTo>
                    <a:pt x="14190" y="190425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657"/>
            <p:cNvSpPr/>
            <p:nvPr>
              <p:custDataLst>
                <p:tags r:id="rId89"/>
              </p:custDataLst>
            </p:nvPr>
          </p:nvSpPr>
          <p:spPr>
            <a:xfrm>
              <a:off x="6521450" y="1193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658"/>
            <p:cNvSpPr/>
            <p:nvPr>
              <p:custDataLst>
                <p:tags r:id="rId90"/>
              </p:custDataLst>
            </p:nvPr>
          </p:nvSpPr>
          <p:spPr>
            <a:xfrm>
              <a:off x="6572250" y="1130300"/>
              <a:ext cx="49841" cy="228601"/>
            </a:xfrm>
            <a:custGeom>
              <a:avLst/>
              <a:gdLst/>
              <a:ahLst/>
              <a:cxnLst/>
              <a:rect l="0" t="0" r="0" b="0"/>
              <a:pathLst>
                <a:path w="49841" h="228601">
                  <a:moveTo>
                    <a:pt x="0" y="0"/>
                  </a:moveTo>
                  <a:lnTo>
                    <a:pt x="0" y="0"/>
                  </a:lnTo>
                  <a:lnTo>
                    <a:pt x="15914" y="6481"/>
                  </a:lnTo>
                  <a:lnTo>
                    <a:pt x="29886" y="15580"/>
                  </a:lnTo>
                  <a:lnTo>
                    <a:pt x="39858" y="30443"/>
                  </a:lnTo>
                  <a:lnTo>
                    <a:pt x="45937" y="50219"/>
                  </a:lnTo>
                  <a:lnTo>
                    <a:pt x="48639" y="75471"/>
                  </a:lnTo>
                  <a:lnTo>
                    <a:pt x="49840" y="103158"/>
                  </a:lnTo>
                  <a:lnTo>
                    <a:pt x="48962" y="131926"/>
                  </a:lnTo>
                  <a:lnTo>
                    <a:pt x="43869" y="161174"/>
                  </a:lnTo>
                  <a:lnTo>
                    <a:pt x="35020" y="184992"/>
                  </a:lnTo>
                  <a:lnTo>
                    <a:pt x="18834" y="216537"/>
                  </a:lnTo>
                  <a:lnTo>
                    <a:pt x="1270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" name="SMARTInkShape-659"/>
          <p:cNvSpPr/>
          <p:nvPr>
            <p:custDataLst>
              <p:tags r:id="rId3"/>
            </p:custDataLst>
          </p:nvPr>
        </p:nvSpPr>
        <p:spPr>
          <a:xfrm>
            <a:off x="6912077" y="1141747"/>
            <a:ext cx="250724" cy="217426"/>
          </a:xfrm>
          <a:custGeom>
            <a:avLst/>
            <a:gdLst/>
            <a:ahLst/>
            <a:cxnLst/>
            <a:rect l="0" t="0" r="0" b="0"/>
            <a:pathLst>
              <a:path w="250724" h="217426">
                <a:moveTo>
                  <a:pt x="111023" y="33003"/>
                </a:moveTo>
                <a:lnTo>
                  <a:pt x="111023" y="33003"/>
                </a:lnTo>
                <a:lnTo>
                  <a:pt x="116491" y="9859"/>
                </a:lnTo>
                <a:lnTo>
                  <a:pt x="114668" y="6285"/>
                </a:lnTo>
                <a:lnTo>
                  <a:pt x="106998" y="432"/>
                </a:lnTo>
                <a:lnTo>
                  <a:pt x="101284" y="0"/>
                </a:lnTo>
                <a:lnTo>
                  <a:pt x="87409" y="3283"/>
                </a:lnTo>
                <a:lnTo>
                  <a:pt x="56989" y="23178"/>
                </a:lnTo>
                <a:lnTo>
                  <a:pt x="37148" y="47216"/>
                </a:lnTo>
                <a:lnTo>
                  <a:pt x="21040" y="76714"/>
                </a:lnTo>
                <a:lnTo>
                  <a:pt x="15757" y="92483"/>
                </a:lnTo>
                <a:lnTo>
                  <a:pt x="11528" y="108639"/>
                </a:lnTo>
                <a:lnTo>
                  <a:pt x="8710" y="125055"/>
                </a:lnTo>
                <a:lnTo>
                  <a:pt x="6831" y="141643"/>
                </a:lnTo>
                <a:lnTo>
                  <a:pt x="5448" y="172304"/>
                </a:lnTo>
                <a:lnTo>
                  <a:pt x="7932" y="203316"/>
                </a:lnTo>
                <a:lnTo>
                  <a:pt x="9128" y="217425"/>
                </a:lnTo>
                <a:lnTo>
                  <a:pt x="9226" y="217334"/>
                </a:lnTo>
                <a:lnTo>
                  <a:pt x="7516" y="187665"/>
                </a:lnTo>
                <a:lnTo>
                  <a:pt x="2508" y="160673"/>
                </a:lnTo>
                <a:lnTo>
                  <a:pt x="0" y="144779"/>
                </a:lnTo>
                <a:lnTo>
                  <a:pt x="1237" y="133011"/>
                </a:lnTo>
                <a:lnTo>
                  <a:pt x="5899" y="121823"/>
                </a:lnTo>
                <a:lnTo>
                  <a:pt x="8485" y="121144"/>
                </a:lnTo>
                <a:lnTo>
                  <a:pt x="11620" y="122103"/>
                </a:lnTo>
                <a:lnTo>
                  <a:pt x="38771" y="133218"/>
                </a:lnTo>
                <a:lnTo>
                  <a:pt x="61507" y="140102"/>
                </a:lnTo>
                <a:lnTo>
                  <a:pt x="86194" y="145984"/>
                </a:lnTo>
                <a:lnTo>
                  <a:pt x="110571" y="150245"/>
                </a:lnTo>
                <a:lnTo>
                  <a:pt x="133165" y="152138"/>
                </a:lnTo>
                <a:lnTo>
                  <a:pt x="158976" y="149833"/>
                </a:lnTo>
                <a:lnTo>
                  <a:pt x="167613" y="146546"/>
                </a:lnTo>
                <a:lnTo>
                  <a:pt x="169917" y="144682"/>
                </a:lnTo>
                <a:lnTo>
                  <a:pt x="170041" y="142028"/>
                </a:lnTo>
                <a:lnTo>
                  <a:pt x="166416" y="135316"/>
                </a:lnTo>
                <a:lnTo>
                  <a:pt x="162769" y="132962"/>
                </a:lnTo>
                <a:lnTo>
                  <a:pt x="153071" y="130346"/>
                </a:lnTo>
                <a:lnTo>
                  <a:pt x="145468" y="131065"/>
                </a:lnTo>
                <a:lnTo>
                  <a:pt x="139032" y="134441"/>
                </a:lnTo>
                <a:lnTo>
                  <a:pt x="128180" y="144276"/>
                </a:lnTo>
                <a:lnTo>
                  <a:pt x="122646" y="152073"/>
                </a:lnTo>
                <a:lnTo>
                  <a:pt x="121594" y="155421"/>
                </a:lnTo>
                <a:lnTo>
                  <a:pt x="121598" y="158360"/>
                </a:lnTo>
                <a:lnTo>
                  <a:pt x="122306" y="161024"/>
                </a:lnTo>
                <a:lnTo>
                  <a:pt x="126857" y="165866"/>
                </a:lnTo>
                <a:lnTo>
                  <a:pt x="130045" y="168145"/>
                </a:lnTo>
                <a:lnTo>
                  <a:pt x="144647" y="171353"/>
                </a:lnTo>
                <a:lnTo>
                  <a:pt x="162378" y="168932"/>
                </a:lnTo>
                <a:lnTo>
                  <a:pt x="191134" y="161112"/>
                </a:lnTo>
                <a:lnTo>
                  <a:pt x="208326" y="160928"/>
                </a:lnTo>
                <a:lnTo>
                  <a:pt x="220365" y="165137"/>
                </a:lnTo>
                <a:lnTo>
                  <a:pt x="233416" y="174938"/>
                </a:lnTo>
                <a:lnTo>
                  <a:pt x="234246" y="176310"/>
                </a:lnTo>
                <a:lnTo>
                  <a:pt x="234093" y="177224"/>
                </a:lnTo>
                <a:lnTo>
                  <a:pt x="233287" y="177834"/>
                </a:lnTo>
                <a:lnTo>
                  <a:pt x="234271" y="174748"/>
                </a:lnTo>
                <a:lnTo>
                  <a:pt x="235522" y="171950"/>
                </a:lnTo>
                <a:lnTo>
                  <a:pt x="235029" y="165077"/>
                </a:lnTo>
                <a:lnTo>
                  <a:pt x="232668" y="151394"/>
                </a:lnTo>
                <a:lnTo>
                  <a:pt x="235241" y="121065"/>
                </a:lnTo>
                <a:lnTo>
                  <a:pt x="244564" y="91436"/>
                </a:lnTo>
                <a:lnTo>
                  <a:pt x="250723" y="774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" name="SMARTInkShape-Group142"/>
          <p:cNvGrpSpPr/>
          <p:nvPr/>
        </p:nvGrpSpPr>
        <p:grpSpPr>
          <a:xfrm>
            <a:off x="7448550" y="1098550"/>
            <a:ext cx="332769" cy="241301"/>
            <a:chOff x="7448550" y="1098550"/>
            <a:chExt cx="332769" cy="241301"/>
          </a:xfrm>
        </p:grpSpPr>
        <p:sp>
          <p:nvSpPr>
            <p:cNvPr id="35" name="SMARTInkShape-660"/>
            <p:cNvSpPr/>
            <p:nvPr>
              <p:custDataLst>
                <p:tags r:id="rId84"/>
              </p:custDataLst>
            </p:nvPr>
          </p:nvSpPr>
          <p:spPr>
            <a:xfrm>
              <a:off x="7518112" y="1098550"/>
              <a:ext cx="120939" cy="196707"/>
            </a:xfrm>
            <a:custGeom>
              <a:avLst/>
              <a:gdLst/>
              <a:ahLst/>
              <a:cxnLst/>
              <a:rect l="0" t="0" r="0" b="0"/>
              <a:pathLst>
                <a:path w="120939" h="196707">
                  <a:moveTo>
                    <a:pt x="44738" y="0"/>
                  </a:moveTo>
                  <a:lnTo>
                    <a:pt x="44738" y="0"/>
                  </a:lnTo>
                  <a:lnTo>
                    <a:pt x="48109" y="6742"/>
                  </a:lnTo>
                  <a:lnTo>
                    <a:pt x="46834" y="34532"/>
                  </a:lnTo>
                  <a:lnTo>
                    <a:pt x="45670" y="62149"/>
                  </a:lnTo>
                  <a:lnTo>
                    <a:pt x="45359" y="77416"/>
                  </a:lnTo>
                  <a:lnTo>
                    <a:pt x="43035" y="93944"/>
                  </a:lnTo>
                  <a:lnTo>
                    <a:pt x="39369" y="111313"/>
                  </a:lnTo>
                  <a:lnTo>
                    <a:pt x="34809" y="129242"/>
                  </a:lnTo>
                  <a:lnTo>
                    <a:pt x="24097" y="158570"/>
                  </a:lnTo>
                  <a:lnTo>
                    <a:pt x="8049" y="187389"/>
                  </a:lnTo>
                  <a:lnTo>
                    <a:pt x="0" y="196634"/>
                  </a:lnTo>
                  <a:lnTo>
                    <a:pt x="97" y="196706"/>
                  </a:lnTo>
                  <a:lnTo>
                    <a:pt x="955" y="170768"/>
                  </a:lnTo>
                  <a:lnTo>
                    <a:pt x="6052" y="139028"/>
                  </a:lnTo>
                  <a:lnTo>
                    <a:pt x="16185" y="112533"/>
                  </a:lnTo>
                  <a:lnTo>
                    <a:pt x="27420" y="96529"/>
                  </a:lnTo>
                  <a:lnTo>
                    <a:pt x="33043" y="92291"/>
                  </a:lnTo>
                  <a:lnTo>
                    <a:pt x="36235" y="92572"/>
                  </a:lnTo>
                  <a:lnTo>
                    <a:pt x="62338" y="103503"/>
                  </a:lnTo>
                  <a:lnTo>
                    <a:pt x="83370" y="107855"/>
                  </a:lnTo>
                  <a:lnTo>
                    <a:pt x="120938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661"/>
            <p:cNvSpPr/>
            <p:nvPr>
              <p:custDataLst>
                <p:tags r:id="rId85"/>
              </p:custDataLst>
            </p:nvPr>
          </p:nvSpPr>
          <p:spPr>
            <a:xfrm>
              <a:off x="7619696" y="1174750"/>
              <a:ext cx="75943" cy="86868"/>
            </a:xfrm>
            <a:custGeom>
              <a:avLst/>
              <a:gdLst/>
              <a:ahLst/>
              <a:cxnLst/>
              <a:rect l="0" t="0" r="0" b="0"/>
              <a:pathLst>
                <a:path w="75943" h="86868">
                  <a:moveTo>
                    <a:pt x="63804" y="44450"/>
                  </a:moveTo>
                  <a:lnTo>
                    <a:pt x="63804" y="44450"/>
                  </a:lnTo>
                  <a:lnTo>
                    <a:pt x="63099" y="34311"/>
                  </a:lnTo>
                  <a:lnTo>
                    <a:pt x="60433" y="26773"/>
                  </a:lnTo>
                  <a:lnTo>
                    <a:pt x="53133" y="20601"/>
                  </a:lnTo>
                  <a:lnTo>
                    <a:pt x="48224" y="17967"/>
                  </a:lnTo>
                  <a:lnTo>
                    <a:pt x="42128" y="17623"/>
                  </a:lnTo>
                  <a:lnTo>
                    <a:pt x="27829" y="21003"/>
                  </a:lnTo>
                  <a:lnTo>
                    <a:pt x="10655" y="30839"/>
                  </a:lnTo>
                  <a:lnTo>
                    <a:pt x="3023" y="42399"/>
                  </a:lnTo>
                  <a:lnTo>
                    <a:pt x="0" y="49433"/>
                  </a:lnTo>
                  <a:lnTo>
                    <a:pt x="101" y="56238"/>
                  </a:lnTo>
                  <a:lnTo>
                    <a:pt x="5859" y="69445"/>
                  </a:lnTo>
                  <a:lnTo>
                    <a:pt x="17353" y="78607"/>
                  </a:lnTo>
                  <a:lnTo>
                    <a:pt x="31871" y="84325"/>
                  </a:lnTo>
                  <a:lnTo>
                    <a:pt x="47731" y="86867"/>
                  </a:lnTo>
                  <a:lnTo>
                    <a:pt x="53794" y="86133"/>
                  </a:lnTo>
                  <a:lnTo>
                    <a:pt x="58541" y="84233"/>
                  </a:lnTo>
                  <a:lnTo>
                    <a:pt x="62412" y="81556"/>
                  </a:lnTo>
                  <a:lnTo>
                    <a:pt x="74603" y="64303"/>
                  </a:lnTo>
                  <a:lnTo>
                    <a:pt x="75942" y="57685"/>
                  </a:lnTo>
                  <a:lnTo>
                    <a:pt x="73667" y="44688"/>
                  </a:lnTo>
                  <a:lnTo>
                    <a:pt x="60709" y="16144"/>
                  </a:lnTo>
                  <a:lnTo>
                    <a:pt x="447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662"/>
            <p:cNvSpPr/>
            <p:nvPr>
              <p:custDataLst>
                <p:tags r:id="rId86"/>
              </p:custDataLst>
            </p:nvPr>
          </p:nvSpPr>
          <p:spPr>
            <a:xfrm>
              <a:off x="7448550" y="1314450"/>
              <a:ext cx="332769" cy="25401"/>
            </a:xfrm>
            <a:custGeom>
              <a:avLst/>
              <a:gdLst/>
              <a:ahLst/>
              <a:cxnLst/>
              <a:rect l="0" t="0" r="0" b="0"/>
              <a:pathLst>
                <a:path w="332769" h="25401">
                  <a:moveTo>
                    <a:pt x="0" y="25400"/>
                  </a:moveTo>
                  <a:lnTo>
                    <a:pt x="0" y="25400"/>
                  </a:lnTo>
                  <a:lnTo>
                    <a:pt x="23222" y="23519"/>
                  </a:lnTo>
                  <a:lnTo>
                    <a:pt x="49126" y="20330"/>
                  </a:lnTo>
                  <a:lnTo>
                    <a:pt x="65912" y="18492"/>
                  </a:lnTo>
                  <a:lnTo>
                    <a:pt x="84158" y="16562"/>
                  </a:lnTo>
                  <a:lnTo>
                    <a:pt x="106905" y="15274"/>
                  </a:lnTo>
                  <a:lnTo>
                    <a:pt x="132654" y="14416"/>
                  </a:lnTo>
                  <a:lnTo>
                    <a:pt x="160403" y="13844"/>
                  </a:lnTo>
                  <a:lnTo>
                    <a:pt x="186662" y="12757"/>
                  </a:lnTo>
                  <a:lnTo>
                    <a:pt x="211930" y="11327"/>
                  </a:lnTo>
                  <a:lnTo>
                    <a:pt x="236537" y="9668"/>
                  </a:lnTo>
                  <a:lnTo>
                    <a:pt x="257174" y="8562"/>
                  </a:lnTo>
                  <a:lnTo>
                    <a:pt x="275166" y="7825"/>
                  </a:lnTo>
                  <a:lnTo>
                    <a:pt x="303624" y="6300"/>
                  </a:lnTo>
                  <a:lnTo>
                    <a:pt x="331936" y="969"/>
                  </a:lnTo>
                  <a:lnTo>
                    <a:pt x="332768" y="646"/>
                  </a:lnTo>
                  <a:lnTo>
                    <a:pt x="332618" y="431"/>
                  </a:lnTo>
                  <a:lnTo>
                    <a:pt x="330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143"/>
          <p:cNvGrpSpPr/>
          <p:nvPr/>
        </p:nvGrpSpPr>
        <p:grpSpPr>
          <a:xfrm>
            <a:off x="2013030" y="1749313"/>
            <a:ext cx="1466771" cy="399183"/>
            <a:chOff x="2013030" y="1749313"/>
            <a:chExt cx="1466771" cy="399183"/>
          </a:xfrm>
        </p:grpSpPr>
        <p:sp>
          <p:nvSpPr>
            <p:cNvPr id="39" name="SMARTInkShape-663"/>
            <p:cNvSpPr/>
            <p:nvPr>
              <p:custDataLst>
                <p:tags r:id="rId77"/>
              </p:custDataLst>
            </p:nvPr>
          </p:nvSpPr>
          <p:spPr>
            <a:xfrm>
              <a:off x="2013030" y="1778000"/>
              <a:ext cx="190421" cy="241947"/>
            </a:xfrm>
            <a:custGeom>
              <a:avLst/>
              <a:gdLst/>
              <a:ahLst/>
              <a:cxnLst/>
              <a:rect l="0" t="0" r="0" b="0"/>
              <a:pathLst>
                <a:path w="190421" h="241947">
                  <a:moveTo>
                    <a:pt x="44370" y="0"/>
                  </a:moveTo>
                  <a:lnTo>
                    <a:pt x="44370" y="0"/>
                  </a:lnTo>
                  <a:lnTo>
                    <a:pt x="37463" y="28248"/>
                  </a:lnTo>
                  <a:lnTo>
                    <a:pt x="33539" y="54183"/>
                  </a:lnTo>
                  <a:lnTo>
                    <a:pt x="31505" y="69989"/>
                  </a:lnTo>
                  <a:lnTo>
                    <a:pt x="29443" y="86876"/>
                  </a:lnTo>
                  <a:lnTo>
                    <a:pt x="26658" y="103778"/>
                  </a:lnTo>
                  <a:lnTo>
                    <a:pt x="23390" y="120691"/>
                  </a:lnTo>
                  <a:lnTo>
                    <a:pt x="19800" y="137611"/>
                  </a:lnTo>
                  <a:lnTo>
                    <a:pt x="17407" y="154535"/>
                  </a:lnTo>
                  <a:lnTo>
                    <a:pt x="15811" y="171462"/>
                  </a:lnTo>
                  <a:lnTo>
                    <a:pt x="14039" y="201794"/>
                  </a:lnTo>
                  <a:lnTo>
                    <a:pt x="12335" y="229359"/>
                  </a:lnTo>
                  <a:lnTo>
                    <a:pt x="8381" y="241211"/>
                  </a:lnTo>
                  <a:lnTo>
                    <a:pt x="7677" y="241946"/>
                  </a:lnTo>
                  <a:lnTo>
                    <a:pt x="7208" y="241731"/>
                  </a:lnTo>
                  <a:lnTo>
                    <a:pt x="5750" y="219696"/>
                  </a:lnTo>
                  <a:lnTo>
                    <a:pt x="1961" y="188567"/>
                  </a:lnTo>
                  <a:lnTo>
                    <a:pt x="525" y="158804"/>
                  </a:lnTo>
                  <a:lnTo>
                    <a:pt x="0" y="136981"/>
                  </a:lnTo>
                  <a:lnTo>
                    <a:pt x="2090" y="136476"/>
                  </a:lnTo>
                  <a:lnTo>
                    <a:pt x="10057" y="137797"/>
                  </a:lnTo>
                  <a:lnTo>
                    <a:pt x="38899" y="148052"/>
                  </a:lnTo>
                  <a:lnTo>
                    <a:pt x="60283" y="150468"/>
                  </a:lnTo>
                  <a:lnTo>
                    <a:pt x="83898" y="149659"/>
                  </a:lnTo>
                  <a:lnTo>
                    <a:pt x="107094" y="146949"/>
                  </a:lnTo>
                  <a:lnTo>
                    <a:pt x="135313" y="140750"/>
                  </a:lnTo>
                  <a:lnTo>
                    <a:pt x="166497" y="124735"/>
                  </a:lnTo>
                  <a:lnTo>
                    <a:pt x="168122" y="124784"/>
                  </a:lnTo>
                  <a:lnTo>
                    <a:pt x="169205" y="125523"/>
                  </a:lnTo>
                  <a:lnTo>
                    <a:pt x="174099" y="136675"/>
                  </a:lnTo>
                  <a:lnTo>
                    <a:pt x="177005" y="168135"/>
                  </a:lnTo>
                  <a:lnTo>
                    <a:pt x="177626" y="196021"/>
                  </a:lnTo>
                  <a:lnTo>
                    <a:pt x="178363" y="198414"/>
                  </a:lnTo>
                  <a:lnTo>
                    <a:pt x="179560" y="200009"/>
                  </a:lnTo>
                  <a:lnTo>
                    <a:pt x="181063" y="201073"/>
                  </a:lnTo>
                  <a:lnTo>
                    <a:pt x="182771" y="201076"/>
                  </a:lnTo>
                  <a:lnTo>
                    <a:pt x="19042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664"/>
            <p:cNvSpPr/>
            <p:nvPr>
              <p:custDataLst>
                <p:tags r:id="rId78"/>
              </p:custDataLst>
            </p:nvPr>
          </p:nvSpPr>
          <p:spPr>
            <a:xfrm>
              <a:off x="2193442" y="18351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6350"/>
                  </a:moveTo>
                  <a:lnTo>
                    <a:pt x="3658" y="6350"/>
                  </a:lnTo>
                  <a:lnTo>
                    <a:pt x="287" y="2979"/>
                  </a:lnTo>
                  <a:lnTo>
                    <a:pt x="0" y="1986"/>
                  </a:lnTo>
                  <a:lnTo>
                    <a:pt x="514" y="1324"/>
                  </a:lnTo>
                  <a:lnTo>
                    <a:pt x="3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665"/>
            <p:cNvSpPr/>
            <p:nvPr>
              <p:custDataLst>
                <p:tags r:id="rId79"/>
              </p:custDataLst>
            </p:nvPr>
          </p:nvSpPr>
          <p:spPr>
            <a:xfrm>
              <a:off x="2282496" y="1845758"/>
              <a:ext cx="143205" cy="149639"/>
            </a:xfrm>
            <a:custGeom>
              <a:avLst/>
              <a:gdLst/>
              <a:ahLst/>
              <a:cxnLst/>
              <a:rect l="0" t="0" r="0" b="0"/>
              <a:pathLst>
                <a:path w="143205" h="149639">
                  <a:moveTo>
                    <a:pt x="86054" y="90992"/>
                  </a:moveTo>
                  <a:lnTo>
                    <a:pt x="86054" y="90992"/>
                  </a:lnTo>
                  <a:lnTo>
                    <a:pt x="72239" y="61481"/>
                  </a:lnTo>
                  <a:lnTo>
                    <a:pt x="64392" y="45420"/>
                  </a:lnTo>
                  <a:lnTo>
                    <a:pt x="56200" y="35930"/>
                  </a:lnTo>
                  <a:lnTo>
                    <a:pt x="51335" y="33823"/>
                  </a:lnTo>
                  <a:lnTo>
                    <a:pt x="40285" y="33363"/>
                  </a:lnTo>
                  <a:lnTo>
                    <a:pt x="28318" y="41155"/>
                  </a:lnTo>
                  <a:lnTo>
                    <a:pt x="22163" y="47184"/>
                  </a:lnTo>
                  <a:lnTo>
                    <a:pt x="11562" y="67053"/>
                  </a:lnTo>
                  <a:lnTo>
                    <a:pt x="3557" y="90936"/>
                  </a:lnTo>
                  <a:lnTo>
                    <a:pt x="0" y="113310"/>
                  </a:lnTo>
                  <a:lnTo>
                    <a:pt x="2182" y="129368"/>
                  </a:lnTo>
                  <a:lnTo>
                    <a:pt x="4739" y="135626"/>
                  </a:lnTo>
                  <a:lnTo>
                    <a:pt x="13225" y="144461"/>
                  </a:lnTo>
                  <a:lnTo>
                    <a:pt x="18452" y="147805"/>
                  </a:lnTo>
                  <a:lnTo>
                    <a:pt x="29903" y="149638"/>
                  </a:lnTo>
                  <a:lnTo>
                    <a:pt x="35920" y="149140"/>
                  </a:lnTo>
                  <a:lnTo>
                    <a:pt x="50131" y="141059"/>
                  </a:lnTo>
                  <a:lnTo>
                    <a:pt x="78880" y="112876"/>
                  </a:lnTo>
                  <a:lnTo>
                    <a:pt x="88275" y="91076"/>
                  </a:lnTo>
                  <a:lnTo>
                    <a:pt x="95508" y="64924"/>
                  </a:lnTo>
                  <a:lnTo>
                    <a:pt x="103426" y="36837"/>
                  </a:lnTo>
                  <a:lnTo>
                    <a:pt x="109868" y="5323"/>
                  </a:lnTo>
                  <a:lnTo>
                    <a:pt x="110749" y="0"/>
                  </a:lnTo>
                  <a:lnTo>
                    <a:pt x="104503" y="10488"/>
                  </a:lnTo>
                  <a:lnTo>
                    <a:pt x="93716" y="41582"/>
                  </a:lnTo>
                  <a:lnTo>
                    <a:pt x="87578" y="68091"/>
                  </a:lnTo>
                  <a:lnTo>
                    <a:pt x="84615" y="94925"/>
                  </a:lnTo>
                  <a:lnTo>
                    <a:pt x="88002" y="118610"/>
                  </a:lnTo>
                  <a:lnTo>
                    <a:pt x="96092" y="135252"/>
                  </a:lnTo>
                  <a:lnTo>
                    <a:pt x="101212" y="141665"/>
                  </a:lnTo>
                  <a:lnTo>
                    <a:pt x="108154" y="145235"/>
                  </a:lnTo>
                  <a:lnTo>
                    <a:pt x="143204" y="148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666"/>
            <p:cNvSpPr/>
            <p:nvPr>
              <p:custDataLst>
                <p:tags r:id="rId80"/>
              </p:custDataLst>
            </p:nvPr>
          </p:nvSpPr>
          <p:spPr>
            <a:xfrm>
              <a:off x="2438400" y="1877632"/>
              <a:ext cx="46958" cy="112436"/>
            </a:xfrm>
            <a:custGeom>
              <a:avLst/>
              <a:gdLst/>
              <a:ahLst/>
              <a:cxnLst/>
              <a:rect l="0" t="0" r="0" b="0"/>
              <a:pathLst>
                <a:path w="46958" h="112436">
                  <a:moveTo>
                    <a:pt x="44450" y="21018"/>
                  </a:moveTo>
                  <a:lnTo>
                    <a:pt x="44450" y="21018"/>
                  </a:lnTo>
                  <a:lnTo>
                    <a:pt x="38983" y="1245"/>
                  </a:lnTo>
                  <a:lnTo>
                    <a:pt x="37277" y="75"/>
                  </a:lnTo>
                  <a:lnTo>
                    <a:pt x="34729" y="0"/>
                  </a:lnTo>
                  <a:lnTo>
                    <a:pt x="31620" y="656"/>
                  </a:lnTo>
                  <a:lnTo>
                    <a:pt x="24401" y="7029"/>
                  </a:lnTo>
                  <a:lnTo>
                    <a:pt x="20501" y="11692"/>
                  </a:lnTo>
                  <a:lnTo>
                    <a:pt x="16167" y="22518"/>
                  </a:lnTo>
                  <a:lnTo>
                    <a:pt x="14946" y="34384"/>
                  </a:lnTo>
                  <a:lnTo>
                    <a:pt x="16756" y="46714"/>
                  </a:lnTo>
                  <a:lnTo>
                    <a:pt x="23675" y="57368"/>
                  </a:lnTo>
                  <a:lnTo>
                    <a:pt x="32394" y="67512"/>
                  </a:lnTo>
                  <a:lnTo>
                    <a:pt x="46094" y="94116"/>
                  </a:lnTo>
                  <a:lnTo>
                    <a:pt x="46957" y="97972"/>
                  </a:lnTo>
                  <a:lnTo>
                    <a:pt x="46827" y="101249"/>
                  </a:lnTo>
                  <a:lnTo>
                    <a:pt x="46035" y="104139"/>
                  </a:lnTo>
                  <a:lnTo>
                    <a:pt x="41391" y="109231"/>
                  </a:lnTo>
                  <a:lnTo>
                    <a:pt x="38178" y="111576"/>
                  </a:lnTo>
                  <a:lnTo>
                    <a:pt x="33918" y="112435"/>
                  </a:lnTo>
                  <a:lnTo>
                    <a:pt x="23542" y="111507"/>
                  </a:lnTo>
                  <a:lnTo>
                    <a:pt x="13756" y="104980"/>
                  </a:lnTo>
                  <a:lnTo>
                    <a:pt x="0" y="90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667"/>
            <p:cNvSpPr/>
            <p:nvPr>
              <p:custDataLst>
                <p:tags r:id="rId81"/>
              </p:custDataLst>
            </p:nvPr>
          </p:nvSpPr>
          <p:spPr>
            <a:xfrm>
              <a:off x="2533650" y="1892333"/>
              <a:ext cx="91786" cy="256163"/>
            </a:xfrm>
            <a:custGeom>
              <a:avLst/>
              <a:gdLst/>
              <a:ahLst/>
              <a:cxnLst/>
              <a:rect l="0" t="0" r="0" b="0"/>
              <a:pathLst>
                <a:path w="91786" h="256163">
                  <a:moveTo>
                    <a:pt x="0" y="63467"/>
                  </a:moveTo>
                  <a:lnTo>
                    <a:pt x="0" y="63467"/>
                  </a:lnTo>
                  <a:lnTo>
                    <a:pt x="6907" y="87952"/>
                  </a:lnTo>
                  <a:lnTo>
                    <a:pt x="12865" y="119640"/>
                  </a:lnTo>
                  <a:lnTo>
                    <a:pt x="16301" y="146994"/>
                  </a:lnTo>
                  <a:lnTo>
                    <a:pt x="17829" y="177966"/>
                  </a:lnTo>
                  <a:lnTo>
                    <a:pt x="16626" y="206783"/>
                  </a:lnTo>
                  <a:lnTo>
                    <a:pt x="13739" y="230880"/>
                  </a:lnTo>
                  <a:lnTo>
                    <a:pt x="7463" y="256162"/>
                  </a:lnTo>
                  <a:lnTo>
                    <a:pt x="6679" y="242231"/>
                  </a:lnTo>
                  <a:lnTo>
                    <a:pt x="8378" y="221469"/>
                  </a:lnTo>
                  <a:lnTo>
                    <a:pt x="11485" y="194368"/>
                  </a:lnTo>
                  <a:lnTo>
                    <a:pt x="13301" y="178251"/>
                  </a:lnTo>
                  <a:lnTo>
                    <a:pt x="15217" y="161156"/>
                  </a:lnTo>
                  <a:lnTo>
                    <a:pt x="17906" y="142704"/>
                  </a:lnTo>
                  <a:lnTo>
                    <a:pt x="21110" y="123347"/>
                  </a:lnTo>
                  <a:lnTo>
                    <a:pt x="24656" y="103387"/>
                  </a:lnTo>
                  <a:lnTo>
                    <a:pt x="28432" y="85141"/>
                  </a:lnTo>
                  <a:lnTo>
                    <a:pt x="32360" y="68039"/>
                  </a:lnTo>
                  <a:lnTo>
                    <a:pt x="41193" y="37982"/>
                  </a:lnTo>
                  <a:lnTo>
                    <a:pt x="57361" y="8017"/>
                  </a:lnTo>
                  <a:lnTo>
                    <a:pt x="66886" y="17"/>
                  </a:lnTo>
                  <a:lnTo>
                    <a:pt x="72108" y="0"/>
                  </a:lnTo>
                  <a:lnTo>
                    <a:pt x="83554" y="5626"/>
                  </a:lnTo>
                  <a:lnTo>
                    <a:pt x="87452" y="11501"/>
                  </a:lnTo>
                  <a:lnTo>
                    <a:pt x="91785" y="27436"/>
                  </a:lnTo>
                  <a:lnTo>
                    <a:pt x="90852" y="56240"/>
                  </a:lnTo>
                  <a:lnTo>
                    <a:pt x="82736" y="83747"/>
                  </a:lnTo>
                  <a:lnTo>
                    <a:pt x="73461" y="97410"/>
                  </a:lnTo>
                  <a:lnTo>
                    <a:pt x="62283" y="106775"/>
                  </a:lnTo>
                  <a:lnTo>
                    <a:pt x="50259" y="110937"/>
                  </a:lnTo>
                  <a:lnTo>
                    <a:pt x="45500" y="110636"/>
                  </a:lnTo>
                  <a:lnTo>
                    <a:pt x="41623" y="109024"/>
                  </a:lnTo>
                  <a:lnTo>
                    <a:pt x="31750" y="101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668"/>
            <p:cNvSpPr/>
            <p:nvPr>
              <p:custDataLst>
                <p:tags r:id="rId82"/>
              </p:custDataLst>
            </p:nvPr>
          </p:nvSpPr>
          <p:spPr>
            <a:xfrm>
              <a:off x="2712774" y="1885950"/>
              <a:ext cx="290777" cy="89712"/>
            </a:xfrm>
            <a:custGeom>
              <a:avLst/>
              <a:gdLst/>
              <a:ahLst/>
              <a:cxnLst/>
              <a:rect l="0" t="0" r="0" b="0"/>
              <a:pathLst>
                <a:path w="290777" h="89712">
                  <a:moveTo>
                    <a:pt x="5026" y="0"/>
                  </a:moveTo>
                  <a:lnTo>
                    <a:pt x="5026" y="0"/>
                  </a:lnTo>
                  <a:lnTo>
                    <a:pt x="0" y="27630"/>
                  </a:lnTo>
                  <a:lnTo>
                    <a:pt x="675" y="43324"/>
                  </a:lnTo>
                  <a:lnTo>
                    <a:pt x="8990" y="66616"/>
                  </a:lnTo>
                  <a:lnTo>
                    <a:pt x="20390" y="82376"/>
                  </a:lnTo>
                  <a:lnTo>
                    <a:pt x="28552" y="89058"/>
                  </a:lnTo>
                  <a:lnTo>
                    <a:pt x="33410" y="89711"/>
                  </a:lnTo>
                  <a:lnTo>
                    <a:pt x="44452" y="86673"/>
                  </a:lnTo>
                  <a:lnTo>
                    <a:pt x="52653" y="80619"/>
                  </a:lnTo>
                  <a:lnTo>
                    <a:pt x="67037" y="58493"/>
                  </a:lnTo>
                  <a:lnTo>
                    <a:pt x="74033" y="29062"/>
                  </a:lnTo>
                  <a:lnTo>
                    <a:pt x="80140" y="11623"/>
                  </a:lnTo>
                  <a:lnTo>
                    <a:pt x="80502" y="11276"/>
                  </a:lnTo>
                  <a:lnTo>
                    <a:pt x="88091" y="39194"/>
                  </a:lnTo>
                  <a:lnTo>
                    <a:pt x="96144" y="60345"/>
                  </a:lnTo>
                  <a:lnTo>
                    <a:pt x="105794" y="73776"/>
                  </a:lnTo>
                  <a:lnTo>
                    <a:pt x="113547" y="78650"/>
                  </a:lnTo>
                  <a:lnTo>
                    <a:pt x="117590" y="79950"/>
                  </a:lnTo>
                  <a:lnTo>
                    <a:pt x="121696" y="79406"/>
                  </a:lnTo>
                  <a:lnTo>
                    <a:pt x="130022" y="75038"/>
                  </a:lnTo>
                  <a:lnTo>
                    <a:pt x="136545" y="66511"/>
                  </a:lnTo>
                  <a:lnTo>
                    <a:pt x="149852" y="40419"/>
                  </a:lnTo>
                  <a:lnTo>
                    <a:pt x="168362" y="10418"/>
                  </a:lnTo>
                  <a:lnTo>
                    <a:pt x="174873" y="2058"/>
                  </a:lnTo>
                  <a:lnTo>
                    <a:pt x="176113" y="2783"/>
                  </a:lnTo>
                  <a:lnTo>
                    <a:pt x="179372" y="7352"/>
                  </a:lnTo>
                  <a:lnTo>
                    <a:pt x="181802" y="17857"/>
                  </a:lnTo>
                  <a:lnTo>
                    <a:pt x="182736" y="47882"/>
                  </a:lnTo>
                  <a:lnTo>
                    <a:pt x="182800" y="57775"/>
                  </a:lnTo>
                  <a:lnTo>
                    <a:pt x="183514" y="59683"/>
                  </a:lnTo>
                  <a:lnTo>
                    <a:pt x="184696" y="60955"/>
                  </a:lnTo>
                  <a:lnTo>
                    <a:pt x="186189" y="61804"/>
                  </a:lnTo>
                  <a:lnTo>
                    <a:pt x="187890" y="60958"/>
                  </a:lnTo>
                  <a:lnTo>
                    <a:pt x="210714" y="30796"/>
                  </a:lnTo>
                  <a:lnTo>
                    <a:pt x="237241" y="2824"/>
                  </a:lnTo>
                  <a:lnTo>
                    <a:pt x="238858" y="3294"/>
                  </a:lnTo>
                  <a:lnTo>
                    <a:pt x="242537" y="7579"/>
                  </a:lnTo>
                  <a:lnTo>
                    <a:pt x="244642" y="14187"/>
                  </a:lnTo>
                  <a:lnTo>
                    <a:pt x="249598" y="42420"/>
                  </a:lnTo>
                  <a:lnTo>
                    <a:pt x="256953" y="48957"/>
                  </a:lnTo>
                  <a:lnTo>
                    <a:pt x="267277" y="53509"/>
                  </a:lnTo>
                  <a:lnTo>
                    <a:pt x="29077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669"/>
            <p:cNvSpPr/>
            <p:nvPr>
              <p:custDataLst>
                <p:tags r:id="rId83"/>
              </p:custDataLst>
            </p:nvPr>
          </p:nvSpPr>
          <p:spPr>
            <a:xfrm>
              <a:off x="3093294" y="1749313"/>
              <a:ext cx="386507" cy="189414"/>
            </a:xfrm>
            <a:custGeom>
              <a:avLst/>
              <a:gdLst/>
              <a:ahLst/>
              <a:cxnLst/>
              <a:rect l="0" t="0" r="0" b="0"/>
              <a:pathLst>
                <a:path w="386507" h="189414">
                  <a:moveTo>
                    <a:pt x="49956" y="9637"/>
                  </a:moveTo>
                  <a:lnTo>
                    <a:pt x="49956" y="9637"/>
                  </a:lnTo>
                  <a:lnTo>
                    <a:pt x="39111" y="40760"/>
                  </a:lnTo>
                  <a:lnTo>
                    <a:pt x="28908" y="66038"/>
                  </a:lnTo>
                  <a:lnTo>
                    <a:pt x="19200" y="93736"/>
                  </a:lnTo>
                  <a:lnTo>
                    <a:pt x="10887" y="120392"/>
                  </a:lnTo>
                  <a:lnTo>
                    <a:pt x="2945" y="149149"/>
                  </a:lnTo>
                  <a:lnTo>
                    <a:pt x="840" y="159366"/>
                  </a:lnTo>
                  <a:lnTo>
                    <a:pt x="984" y="161668"/>
                  </a:lnTo>
                  <a:lnTo>
                    <a:pt x="1786" y="162496"/>
                  </a:lnTo>
                  <a:lnTo>
                    <a:pt x="3026" y="162343"/>
                  </a:lnTo>
                  <a:lnTo>
                    <a:pt x="18255" y="155386"/>
                  </a:lnTo>
                  <a:lnTo>
                    <a:pt x="43616" y="126595"/>
                  </a:lnTo>
                  <a:lnTo>
                    <a:pt x="65245" y="102650"/>
                  </a:lnTo>
                  <a:lnTo>
                    <a:pt x="66498" y="102690"/>
                  </a:lnTo>
                  <a:lnTo>
                    <a:pt x="67334" y="104128"/>
                  </a:lnTo>
                  <a:lnTo>
                    <a:pt x="67892" y="106498"/>
                  </a:lnTo>
                  <a:lnTo>
                    <a:pt x="58563" y="123316"/>
                  </a:lnTo>
                  <a:lnTo>
                    <a:pt x="36448" y="152873"/>
                  </a:lnTo>
                  <a:lnTo>
                    <a:pt x="5566" y="181360"/>
                  </a:lnTo>
                  <a:lnTo>
                    <a:pt x="0" y="186637"/>
                  </a:lnTo>
                  <a:lnTo>
                    <a:pt x="20162" y="167139"/>
                  </a:lnTo>
                  <a:lnTo>
                    <a:pt x="25661" y="164304"/>
                  </a:lnTo>
                  <a:lnTo>
                    <a:pt x="34219" y="164926"/>
                  </a:lnTo>
                  <a:lnTo>
                    <a:pt x="39465" y="166080"/>
                  </a:lnTo>
                  <a:lnTo>
                    <a:pt x="47175" y="171124"/>
                  </a:lnTo>
                  <a:lnTo>
                    <a:pt x="60879" y="184845"/>
                  </a:lnTo>
                  <a:lnTo>
                    <a:pt x="67981" y="189342"/>
                  </a:lnTo>
                  <a:lnTo>
                    <a:pt x="72556" y="189413"/>
                  </a:lnTo>
                  <a:lnTo>
                    <a:pt x="83284" y="185728"/>
                  </a:lnTo>
                  <a:lnTo>
                    <a:pt x="101223" y="172349"/>
                  </a:lnTo>
                  <a:lnTo>
                    <a:pt x="122590" y="142385"/>
                  </a:lnTo>
                  <a:lnTo>
                    <a:pt x="136801" y="120847"/>
                  </a:lnTo>
                  <a:lnTo>
                    <a:pt x="148761" y="93401"/>
                  </a:lnTo>
                  <a:lnTo>
                    <a:pt x="159486" y="62387"/>
                  </a:lnTo>
                  <a:lnTo>
                    <a:pt x="165309" y="46215"/>
                  </a:lnTo>
                  <a:lnTo>
                    <a:pt x="176013" y="18133"/>
                  </a:lnTo>
                  <a:lnTo>
                    <a:pt x="184870" y="0"/>
                  </a:lnTo>
                  <a:lnTo>
                    <a:pt x="173502" y="26235"/>
                  </a:lnTo>
                  <a:lnTo>
                    <a:pt x="162721" y="53232"/>
                  </a:lnTo>
                  <a:lnTo>
                    <a:pt x="149463" y="84046"/>
                  </a:lnTo>
                  <a:lnTo>
                    <a:pt x="140988" y="100165"/>
                  </a:lnTo>
                  <a:lnTo>
                    <a:pt x="125693" y="129599"/>
                  </a:lnTo>
                  <a:lnTo>
                    <a:pt x="115873" y="160098"/>
                  </a:lnTo>
                  <a:lnTo>
                    <a:pt x="115068" y="162861"/>
                  </a:lnTo>
                  <a:lnTo>
                    <a:pt x="115236" y="163997"/>
                  </a:lnTo>
                  <a:lnTo>
                    <a:pt x="116054" y="164050"/>
                  </a:lnTo>
                  <a:lnTo>
                    <a:pt x="117305" y="163379"/>
                  </a:lnTo>
                  <a:lnTo>
                    <a:pt x="133109" y="142024"/>
                  </a:lnTo>
                  <a:lnTo>
                    <a:pt x="144489" y="118155"/>
                  </a:lnTo>
                  <a:lnTo>
                    <a:pt x="146845" y="115849"/>
                  </a:lnTo>
                  <a:lnTo>
                    <a:pt x="149826" y="115017"/>
                  </a:lnTo>
                  <a:lnTo>
                    <a:pt x="178932" y="117109"/>
                  </a:lnTo>
                  <a:lnTo>
                    <a:pt x="208547" y="112423"/>
                  </a:lnTo>
                  <a:lnTo>
                    <a:pt x="235199" y="104703"/>
                  </a:lnTo>
                  <a:lnTo>
                    <a:pt x="239068" y="102648"/>
                  </a:lnTo>
                  <a:lnTo>
                    <a:pt x="241647" y="99866"/>
                  </a:lnTo>
                  <a:lnTo>
                    <a:pt x="244513" y="93013"/>
                  </a:lnTo>
                  <a:lnTo>
                    <a:pt x="246127" y="84592"/>
                  </a:lnTo>
                  <a:lnTo>
                    <a:pt x="244942" y="83596"/>
                  </a:lnTo>
                  <a:lnTo>
                    <a:pt x="242741" y="83638"/>
                  </a:lnTo>
                  <a:lnTo>
                    <a:pt x="239863" y="84371"/>
                  </a:lnTo>
                  <a:lnTo>
                    <a:pt x="214142" y="106366"/>
                  </a:lnTo>
                  <a:lnTo>
                    <a:pt x="208096" y="112223"/>
                  </a:lnTo>
                  <a:lnTo>
                    <a:pt x="204772" y="118244"/>
                  </a:lnTo>
                  <a:lnTo>
                    <a:pt x="202959" y="130579"/>
                  </a:lnTo>
                  <a:lnTo>
                    <a:pt x="206387" y="141235"/>
                  </a:lnTo>
                  <a:lnTo>
                    <a:pt x="209277" y="146053"/>
                  </a:lnTo>
                  <a:lnTo>
                    <a:pt x="213320" y="149264"/>
                  </a:lnTo>
                  <a:lnTo>
                    <a:pt x="223456" y="152832"/>
                  </a:lnTo>
                  <a:lnTo>
                    <a:pt x="244434" y="151470"/>
                  </a:lnTo>
                  <a:lnTo>
                    <a:pt x="271737" y="140325"/>
                  </a:lnTo>
                  <a:lnTo>
                    <a:pt x="291823" y="133575"/>
                  </a:lnTo>
                  <a:lnTo>
                    <a:pt x="307265" y="131748"/>
                  </a:lnTo>
                  <a:lnTo>
                    <a:pt x="321655" y="134699"/>
                  </a:lnTo>
                  <a:lnTo>
                    <a:pt x="339774" y="144294"/>
                  </a:lnTo>
                  <a:lnTo>
                    <a:pt x="352198" y="156074"/>
                  </a:lnTo>
                  <a:lnTo>
                    <a:pt x="360585" y="167666"/>
                  </a:lnTo>
                  <a:lnTo>
                    <a:pt x="360759" y="167201"/>
                  </a:lnTo>
                  <a:lnTo>
                    <a:pt x="364463" y="135765"/>
                  </a:lnTo>
                  <a:lnTo>
                    <a:pt x="371935" y="110359"/>
                  </a:lnTo>
                  <a:lnTo>
                    <a:pt x="378323" y="82659"/>
                  </a:lnTo>
                  <a:lnTo>
                    <a:pt x="381495" y="67726"/>
                  </a:lnTo>
                  <a:lnTo>
                    <a:pt x="386506" y="540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144"/>
          <p:cNvGrpSpPr/>
          <p:nvPr/>
        </p:nvGrpSpPr>
        <p:grpSpPr>
          <a:xfrm>
            <a:off x="3780497" y="1663700"/>
            <a:ext cx="493054" cy="298451"/>
            <a:chOff x="3780497" y="1663700"/>
            <a:chExt cx="493054" cy="298451"/>
          </a:xfrm>
        </p:grpSpPr>
        <p:sp>
          <p:nvSpPr>
            <p:cNvPr id="47" name="SMARTInkShape-670"/>
            <p:cNvSpPr/>
            <p:nvPr>
              <p:custDataLst>
                <p:tags r:id="rId72"/>
              </p:custDataLst>
            </p:nvPr>
          </p:nvSpPr>
          <p:spPr>
            <a:xfrm>
              <a:off x="3931908" y="1809750"/>
              <a:ext cx="93993" cy="85942"/>
            </a:xfrm>
            <a:custGeom>
              <a:avLst/>
              <a:gdLst/>
              <a:ahLst/>
              <a:cxnLst/>
              <a:rect l="0" t="0" r="0" b="0"/>
              <a:pathLst>
                <a:path w="93993" h="85942">
                  <a:moveTo>
                    <a:pt x="5092" y="0"/>
                  </a:moveTo>
                  <a:lnTo>
                    <a:pt x="5092" y="0"/>
                  </a:lnTo>
                  <a:lnTo>
                    <a:pt x="1721" y="0"/>
                  </a:lnTo>
                  <a:lnTo>
                    <a:pt x="1434" y="705"/>
                  </a:lnTo>
                  <a:lnTo>
                    <a:pt x="2996" y="3371"/>
                  </a:lnTo>
                  <a:lnTo>
                    <a:pt x="4471" y="18951"/>
                  </a:lnTo>
                  <a:lnTo>
                    <a:pt x="605" y="48794"/>
                  </a:lnTo>
                  <a:lnTo>
                    <a:pt x="0" y="68550"/>
                  </a:lnTo>
                  <a:lnTo>
                    <a:pt x="4282" y="85941"/>
                  </a:lnTo>
                  <a:lnTo>
                    <a:pt x="5963" y="85516"/>
                  </a:lnTo>
                  <a:lnTo>
                    <a:pt x="11594" y="81281"/>
                  </a:lnTo>
                  <a:lnTo>
                    <a:pt x="32672" y="52384"/>
                  </a:lnTo>
                  <a:lnTo>
                    <a:pt x="50188" y="25869"/>
                  </a:lnTo>
                  <a:lnTo>
                    <a:pt x="64957" y="5110"/>
                  </a:lnTo>
                  <a:lnTo>
                    <a:pt x="66874" y="5523"/>
                  </a:lnTo>
                  <a:lnTo>
                    <a:pt x="70886" y="11627"/>
                  </a:lnTo>
                  <a:lnTo>
                    <a:pt x="73740" y="30335"/>
                  </a:lnTo>
                  <a:lnTo>
                    <a:pt x="71751" y="56165"/>
                  </a:lnTo>
                  <a:lnTo>
                    <a:pt x="76111" y="66355"/>
                  </a:lnTo>
                  <a:lnTo>
                    <a:pt x="82752" y="73706"/>
                  </a:lnTo>
                  <a:lnTo>
                    <a:pt x="9399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671"/>
            <p:cNvSpPr/>
            <p:nvPr>
              <p:custDataLst>
                <p:tags r:id="rId73"/>
              </p:custDataLst>
            </p:nvPr>
          </p:nvSpPr>
          <p:spPr>
            <a:xfrm>
              <a:off x="4083050" y="1841500"/>
              <a:ext cx="50801" cy="6090"/>
            </a:xfrm>
            <a:custGeom>
              <a:avLst/>
              <a:gdLst/>
              <a:ahLst/>
              <a:cxnLst/>
              <a:rect l="0" t="0" r="0" b="0"/>
              <a:pathLst>
                <a:path w="50801" h="609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18298" y="6089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672"/>
            <p:cNvSpPr/>
            <p:nvPr>
              <p:custDataLst>
                <p:tags r:id="rId74"/>
              </p:custDataLst>
            </p:nvPr>
          </p:nvSpPr>
          <p:spPr>
            <a:xfrm>
              <a:off x="4165600" y="1749440"/>
              <a:ext cx="62425" cy="111111"/>
            </a:xfrm>
            <a:custGeom>
              <a:avLst/>
              <a:gdLst/>
              <a:ahLst/>
              <a:cxnLst/>
              <a:rect l="0" t="0" r="0" b="0"/>
              <a:pathLst>
                <a:path w="62425" h="111111">
                  <a:moveTo>
                    <a:pt x="0" y="79360"/>
                  </a:moveTo>
                  <a:lnTo>
                    <a:pt x="0" y="79360"/>
                  </a:lnTo>
                  <a:lnTo>
                    <a:pt x="17676" y="49474"/>
                  </a:lnTo>
                  <a:lnTo>
                    <a:pt x="39083" y="18920"/>
                  </a:lnTo>
                  <a:lnTo>
                    <a:pt x="59867" y="0"/>
                  </a:lnTo>
                  <a:lnTo>
                    <a:pt x="61078" y="348"/>
                  </a:lnTo>
                  <a:lnTo>
                    <a:pt x="61885" y="1991"/>
                  </a:lnTo>
                  <a:lnTo>
                    <a:pt x="62424" y="4497"/>
                  </a:lnTo>
                  <a:lnTo>
                    <a:pt x="56439" y="28251"/>
                  </a:lnTo>
                  <a:lnTo>
                    <a:pt x="49100" y="58729"/>
                  </a:lnTo>
                  <a:lnTo>
                    <a:pt x="45828" y="90102"/>
                  </a:lnTo>
                  <a:lnTo>
                    <a:pt x="44450" y="111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673"/>
            <p:cNvSpPr/>
            <p:nvPr>
              <p:custDataLst>
                <p:tags r:id="rId75"/>
              </p:custDataLst>
            </p:nvPr>
          </p:nvSpPr>
          <p:spPr>
            <a:xfrm>
              <a:off x="4260850" y="1911350"/>
              <a:ext cx="12701" cy="50801"/>
            </a:xfrm>
            <a:custGeom>
              <a:avLst/>
              <a:gdLst/>
              <a:ahLst/>
              <a:cxnLst/>
              <a:rect l="0" t="0" r="0" b="0"/>
              <a:pathLst>
                <a:path w="12701" h="50801">
                  <a:moveTo>
                    <a:pt x="12700" y="0"/>
                  </a:moveTo>
                  <a:lnTo>
                    <a:pt x="12700" y="0"/>
                  </a:lnTo>
                  <a:lnTo>
                    <a:pt x="11995" y="10845"/>
                  </a:lnTo>
                  <a:lnTo>
                    <a:pt x="3862" y="38692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674"/>
            <p:cNvSpPr/>
            <p:nvPr>
              <p:custDataLst>
                <p:tags r:id="rId76"/>
              </p:custDataLst>
            </p:nvPr>
          </p:nvSpPr>
          <p:spPr>
            <a:xfrm>
              <a:off x="3780497" y="1663700"/>
              <a:ext cx="80304" cy="273051"/>
            </a:xfrm>
            <a:custGeom>
              <a:avLst/>
              <a:gdLst/>
              <a:ahLst/>
              <a:cxnLst/>
              <a:rect l="0" t="0" r="0" b="0"/>
              <a:pathLst>
                <a:path w="80304" h="273051">
                  <a:moveTo>
                    <a:pt x="80303" y="0"/>
                  </a:moveTo>
                  <a:lnTo>
                    <a:pt x="80303" y="0"/>
                  </a:lnTo>
                  <a:lnTo>
                    <a:pt x="54955" y="26759"/>
                  </a:lnTo>
                  <a:lnTo>
                    <a:pt x="36111" y="50934"/>
                  </a:lnTo>
                  <a:lnTo>
                    <a:pt x="26853" y="66411"/>
                  </a:lnTo>
                  <a:lnTo>
                    <a:pt x="17859" y="83785"/>
                  </a:lnTo>
                  <a:lnTo>
                    <a:pt x="9040" y="102423"/>
                  </a:lnTo>
                  <a:lnTo>
                    <a:pt x="3867" y="122610"/>
                  </a:lnTo>
                  <a:lnTo>
                    <a:pt x="1123" y="143829"/>
                  </a:lnTo>
                  <a:lnTo>
                    <a:pt x="0" y="165736"/>
                  </a:lnTo>
                  <a:lnTo>
                    <a:pt x="2779" y="187396"/>
                  </a:lnTo>
                  <a:lnTo>
                    <a:pt x="8159" y="208892"/>
                  </a:lnTo>
                  <a:lnTo>
                    <a:pt x="15274" y="230278"/>
                  </a:lnTo>
                  <a:lnTo>
                    <a:pt x="29503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45"/>
          <p:cNvGrpSpPr/>
          <p:nvPr/>
        </p:nvGrpSpPr>
        <p:grpSpPr>
          <a:xfrm>
            <a:off x="4439238" y="1625600"/>
            <a:ext cx="287503" cy="342901"/>
            <a:chOff x="4439238" y="1625600"/>
            <a:chExt cx="287503" cy="342901"/>
          </a:xfrm>
        </p:grpSpPr>
        <p:sp>
          <p:nvSpPr>
            <p:cNvPr id="53" name="SMARTInkShape-675"/>
            <p:cNvSpPr/>
            <p:nvPr>
              <p:custDataLst>
                <p:tags r:id="rId70"/>
              </p:custDataLst>
            </p:nvPr>
          </p:nvSpPr>
          <p:spPr>
            <a:xfrm>
              <a:off x="4439238" y="1790700"/>
              <a:ext cx="139113" cy="97097"/>
            </a:xfrm>
            <a:custGeom>
              <a:avLst/>
              <a:gdLst/>
              <a:ahLst/>
              <a:cxnLst/>
              <a:rect l="0" t="0" r="0" b="0"/>
              <a:pathLst>
                <a:path w="139113" h="97097">
                  <a:moveTo>
                    <a:pt x="5762" y="0"/>
                  </a:moveTo>
                  <a:lnTo>
                    <a:pt x="5762" y="0"/>
                  </a:lnTo>
                  <a:lnTo>
                    <a:pt x="2391" y="24419"/>
                  </a:lnTo>
                  <a:lnTo>
                    <a:pt x="0" y="54970"/>
                  </a:lnTo>
                  <a:lnTo>
                    <a:pt x="292" y="74143"/>
                  </a:lnTo>
                  <a:lnTo>
                    <a:pt x="2860" y="81871"/>
                  </a:lnTo>
                  <a:lnTo>
                    <a:pt x="5944" y="82803"/>
                  </a:lnTo>
                  <a:lnTo>
                    <a:pt x="15015" y="80075"/>
                  </a:lnTo>
                  <a:lnTo>
                    <a:pt x="46126" y="54106"/>
                  </a:lnTo>
                  <a:lnTo>
                    <a:pt x="75648" y="25966"/>
                  </a:lnTo>
                  <a:lnTo>
                    <a:pt x="82214" y="22124"/>
                  </a:lnTo>
                  <a:lnTo>
                    <a:pt x="84246" y="23216"/>
                  </a:lnTo>
                  <a:lnTo>
                    <a:pt x="86505" y="30074"/>
                  </a:lnTo>
                  <a:lnTo>
                    <a:pt x="79227" y="56087"/>
                  </a:lnTo>
                  <a:lnTo>
                    <a:pt x="77219" y="69378"/>
                  </a:lnTo>
                  <a:lnTo>
                    <a:pt x="80089" y="80459"/>
                  </a:lnTo>
                  <a:lnTo>
                    <a:pt x="82830" y="85389"/>
                  </a:lnTo>
                  <a:lnTo>
                    <a:pt x="93402" y="92749"/>
                  </a:lnTo>
                  <a:lnTo>
                    <a:pt x="100172" y="95699"/>
                  </a:lnTo>
                  <a:lnTo>
                    <a:pt x="115220" y="97096"/>
                  </a:lnTo>
                  <a:lnTo>
                    <a:pt x="13911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676"/>
            <p:cNvSpPr/>
            <p:nvPr>
              <p:custDataLst>
                <p:tags r:id="rId71"/>
              </p:custDataLst>
            </p:nvPr>
          </p:nvSpPr>
          <p:spPr>
            <a:xfrm>
              <a:off x="4673600" y="1625600"/>
              <a:ext cx="53141" cy="342901"/>
            </a:xfrm>
            <a:custGeom>
              <a:avLst/>
              <a:gdLst/>
              <a:ahLst/>
              <a:cxnLst/>
              <a:rect l="0" t="0" r="0" b="0"/>
              <a:pathLst>
                <a:path w="53141" h="342901">
                  <a:moveTo>
                    <a:pt x="0" y="0"/>
                  </a:moveTo>
                  <a:lnTo>
                    <a:pt x="0" y="0"/>
                  </a:lnTo>
                  <a:lnTo>
                    <a:pt x="13484" y="13484"/>
                  </a:lnTo>
                  <a:lnTo>
                    <a:pt x="25749" y="37037"/>
                  </a:lnTo>
                  <a:lnTo>
                    <a:pt x="31983" y="52208"/>
                  </a:lnTo>
                  <a:lnTo>
                    <a:pt x="36844" y="70083"/>
                  </a:lnTo>
                  <a:lnTo>
                    <a:pt x="40791" y="89761"/>
                  </a:lnTo>
                  <a:lnTo>
                    <a:pt x="44127" y="110641"/>
                  </a:lnTo>
                  <a:lnTo>
                    <a:pt x="47057" y="132321"/>
                  </a:lnTo>
                  <a:lnTo>
                    <a:pt x="49716" y="154536"/>
                  </a:lnTo>
                  <a:lnTo>
                    <a:pt x="52194" y="177108"/>
                  </a:lnTo>
                  <a:lnTo>
                    <a:pt x="53140" y="199211"/>
                  </a:lnTo>
                  <a:lnTo>
                    <a:pt x="53066" y="221002"/>
                  </a:lnTo>
                  <a:lnTo>
                    <a:pt x="52310" y="242584"/>
                  </a:lnTo>
                  <a:lnTo>
                    <a:pt x="49690" y="263323"/>
                  </a:lnTo>
                  <a:lnTo>
                    <a:pt x="45827" y="283499"/>
                  </a:lnTo>
                  <a:lnTo>
                    <a:pt x="41134" y="303299"/>
                  </a:lnTo>
                  <a:lnTo>
                    <a:pt x="31750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146"/>
          <p:cNvGrpSpPr/>
          <p:nvPr/>
        </p:nvGrpSpPr>
        <p:grpSpPr>
          <a:xfrm>
            <a:off x="1473200" y="2432050"/>
            <a:ext cx="160690" cy="412751"/>
            <a:chOff x="1473200" y="2432050"/>
            <a:chExt cx="160690" cy="412751"/>
          </a:xfrm>
        </p:grpSpPr>
        <p:sp>
          <p:nvSpPr>
            <p:cNvPr id="56" name="SMARTInkShape-677"/>
            <p:cNvSpPr/>
            <p:nvPr>
              <p:custDataLst>
                <p:tags r:id="rId68"/>
              </p:custDataLst>
            </p:nvPr>
          </p:nvSpPr>
          <p:spPr>
            <a:xfrm>
              <a:off x="1473200" y="2611149"/>
              <a:ext cx="120651" cy="151102"/>
            </a:xfrm>
            <a:custGeom>
              <a:avLst/>
              <a:gdLst/>
              <a:ahLst/>
              <a:cxnLst/>
              <a:rect l="0" t="0" r="0" b="0"/>
              <a:pathLst>
                <a:path w="120651" h="151102">
                  <a:moveTo>
                    <a:pt x="0" y="24101"/>
                  </a:moveTo>
                  <a:lnTo>
                    <a:pt x="0" y="24101"/>
                  </a:lnTo>
                  <a:lnTo>
                    <a:pt x="0" y="17359"/>
                  </a:lnTo>
                  <a:lnTo>
                    <a:pt x="1881" y="12167"/>
                  </a:lnTo>
                  <a:lnTo>
                    <a:pt x="3371" y="9795"/>
                  </a:lnTo>
                  <a:lnTo>
                    <a:pt x="18951" y="3086"/>
                  </a:lnTo>
                  <a:lnTo>
                    <a:pt x="41442" y="0"/>
                  </a:lnTo>
                  <a:lnTo>
                    <a:pt x="55813" y="3041"/>
                  </a:lnTo>
                  <a:lnTo>
                    <a:pt x="68550" y="9802"/>
                  </a:lnTo>
                  <a:lnTo>
                    <a:pt x="78915" y="19862"/>
                  </a:lnTo>
                  <a:lnTo>
                    <a:pt x="80832" y="26920"/>
                  </a:lnTo>
                  <a:lnTo>
                    <a:pt x="79200" y="44169"/>
                  </a:lnTo>
                  <a:lnTo>
                    <a:pt x="70007" y="65475"/>
                  </a:lnTo>
                  <a:lnTo>
                    <a:pt x="56514" y="87645"/>
                  </a:lnTo>
                  <a:lnTo>
                    <a:pt x="30501" y="119229"/>
                  </a:lnTo>
                  <a:lnTo>
                    <a:pt x="24139" y="127058"/>
                  </a:lnTo>
                  <a:lnTo>
                    <a:pt x="21312" y="132889"/>
                  </a:lnTo>
                  <a:lnTo>
                    <a:pt x="21969" y="134726"/>
                  </a:lnTo>
                  <a:lnTo>
                    <a:pt x="23819" y="135951"/>
                  </a:lnTo>
                  <a:lnTo>
                    <a:pt x="53658" y="145093"/>
                  </a:lnTo>
                  <a:lnTo>
                    <a:pt x="81860" y="149914"/>
                  </a:lnTo>
                  <a:lnTo>
                    <a:pt x="111751" y="150997"/>
                  </a:lnTo>
                  <a:lnTo>
                    <a:pt x="120650" y="151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678"/>
            <p:cNvSpPr/>
            <p:nvPr>
              <p:custDataLst>
                <p:tags r:id="rId69"/>
              </p:custDataLst>
            </p:nvPr>
          </p:nvSpPr>
          <p:spPr>
            <a:xfrm>
              <a:off x="1581150" y="2432050"/>
              <a:ext cx="52740" cy="412751"/>
            </a:xfrm>
            <a:custGeom>
              <a:avLst/>
              <a:gdLst/>
              <a:ahLst/>
              <a:cxnLst/>
              <a:rect l="0" t="0" r="0" b="0"/>
              <a:pathLst>
                <a:path w="52740" h="4127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7173" y="34637"/>
                  </a:lnTo>
                  <a:lnTo>
                    <a:pt x="9721" y="49903"/>
                  </a:lnTo>
                  <a:lnTo>
                    <a:pt x="12831" y="67135"/>
                  </a:lnTo>
                  <a:lnTo>
                    <a:pt x="17020" y="86384"/>
                  </a:lnTo>
                  <a:lnTo>
                    <a:pt x="21930" y="106978"/>
                  </a:lnTo>
                  <a:lnTo>
                    <a:pt x="27320" y="128469"/>
                  </a:lnTo>
                  <a:lnTo>
                    <a:pt x="32325" y="150557"/>
                  </a:lnTo>
                  <a:lnTo>
                    <a:pt x="37072" y="173044"/>
                  </a:lnTo>
                  <a:lnTo>
                    <a:pt x="41648" y="195796"/>
                  </a:lnTo>
                  <a:lnTo>
                    <a:pt x="45404" y="218019"/>
                  </a:lnTo>
                  <a:lnTo>
                    <a:pt x="48614" y="239891"/>
                  </a:lnTo>
                  <a:lnTo>
                    <a:pt x="51459" y="261527"/>
                  </a:lnTo>
                  <a:lnTo>
                    <a:pt x="52651" y="280890"/>
                  </a:lnTo>
                  <a:lnTo>
                    <a:pt x="52739" y="298738"/>
                  </a:lnTo>
                  <a:lnTo>
                    <a:pt x="52093" y="315575"/>
                  </a:lnTo>
                  <a:lnTo>
                    <a:pt x="45730" y="345572"/>
                  </a:lnTo>
                  <a:lnTo>
                    <a:pt x="36552" y="370899"/>
                  </a:lnTo>
                  <a:lnTo>
                    <a:pt x="22926" y="400642"/>
                  </a:lnTo>
                  <a:lnTo>
                    <a:pt x="19050" y="412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147"/>
          <p:cNvGrpSpPr/>
          <p:nvPr/>
        </p:nvGrpSpPr>
        <p:grpSpPr>
          <a:xfrm>
            <a:off x="1835150" y="2527355"/>
            <a:ext cx="856728" cy="359142"/>
            <a:chOff x="1835150" y="2527355"/>
            <a:chExt cx="856728" cy="359142"/>
          </a:xfrm>
        </p:grpSpPr>
        <p:sp>
          <p:nvSpPr>
            <p:cNvPr id="59" name="SMARTInkShape-679"/>
            <p:cNvSpPr/>
            <p:nvPr>
              <p:custDataLst>
                <p:tags r:id="rId64"/>
              </p:custDataLst>
            </p:nvPr>
          </p:nvSpPr>
          <p:spPr>
            <a:xfrm>
              <a:off x="1892495" y="2559050"/>
              <a:ext cx="18856" cy="190608"/>
            </a:xfrm>
            <a:custGeom>
              <a:avLst/>
              <a:gdLst/>
              <a:ahLst/>
              <a:cxnLst/>
              <a:rect l="0" t="0" r="0" b="0"/>
              <a:pathLst>
                <a:path w="18856" h="190608">
                  <a:moveTo>
                    <a:pt x="18855" y="0"/>
                  </a:moveTo>
                  <a:lnTo>
                    <a:pt x="18855" y="0"/>
                  </a:lnTo>
                  <a:lnTo>
                    <a:pt x="18855" y="6742"/>
                  </a:lnTo>
                  <a:lnTo>
                    <a:pt x="9421" y="33212"/>
                  </a:lnTo>
                  <a:lnTo>
                    <a:pt x="4549" y="54272"/>
                  </a:lnTo>
                  <a:lnTo>
                    <a:pt x="1914" y="77743"/>
                  </a:lnTo>
                  <a:lnTo>
                    <a:pt x="1448" y="101580"/>
                  </a:lnTo>
                  <a:lnTo>
                    <a:pt x="3593" y="123934"/>
                  </a:lnTo>
                  <a:lnTo>
                    <a:pt x="2025" y="152981"/>
                  </a:lnTo>
                  <a:lnTo>
                    <a:pt x="244" y="181599"/>
                  </a:lnTo>
                  <a:lnTo>
                    <a:pt x="0" y="189601"/>
                  </a:lnTo>
                  <a:lnTo>
                    <a:pt x="641" y="190607"/>
                  </a:lnTo>
                  <a:lnTo>
                    <a:pt x="1773" y="189865"/>
                  </a:lnTo>
                  <a:lnTo>
                    <a:pt x="6155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680"/>
            <p:cNvSpPr/>
            <p:nvPr>
              <p:custDataLst>
                <p:tags r:id="rId65"/>
              </p:custDataLst>
            </p:nvPr>
          </p:nvSpPr>
          <p:spPr>
            <a:xfrm>
              <a:off x="1835150" y="2527355"/>
              <a:ext cx="196851" cy="18996"/>
            </a:xfrm>
            <a:custGeom>
              <a:avLst/>
              <a:gdLst/>
              <a:ahLst/>
              <a:cxnLst/>
              <a:rect l="0" t="0" r="0" b="0"/>
              <a:pathLst>
                <a:path w="196851" h="18996">
                  <a:moveTo>
                    <a:pt x="0" y="18995"/>
                  </a:moveTo>
                  <a:lnTo>
                    <a:pt x="0" y="18995"/>
                  </a:lnTo>
                  <a:lnTo>
                    <a:pt x="0" y="4689"/>
                  </a:lnTo>
                  <a:lnTo>
                    <a:pt x="1411" y="3108"/>
                  </a:lnTo>
                  <a:lnTo>
                    <a:pt x="6742" y="1351"/>
                  </a:lnTo>
                  <a:lnTo>
                    <a:pt x="38282" y="223"/>
                  </a:lnTo>
                  <a:lnTo>
                    <a:pt x="63110" y="68"/>
                  </a:lnTo>
                  <a:lnTo>
                    <a:pt x="90608" y="0"/>
                  </a:lnTo>
                  <a:lnTo>
                    <a:pt x="118587" y="675"/>
                  </a:lnTo>
                  <a:lnTo>
                    <a:pt x="145133" y="3327"/>
                  </a:lnTo>
                  <a:lnTo>
                    <a:pt x="167280" y="6857"/>
                  </a:lnTo>
                  <a:lnTo>
                    <a:pt x="196850" y="126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681"/>
            <p:cNvSpPr/>
            <p:nvPr>
              <p:custDataLst>
                <p:tags r:id="rId66"/>
              </p:custDataLst>
            </p:nvPr>
          </p:nvSpPr>
          <p:spPr>
            <a:xfrm>
              <a:off x="2063750" y="2640244"/>
              <a:ext cx="361951" cy="113806"/>
            </a:xfrm>
            <a:custGeom>
              <a:avLst/>
              <a:gdLst/>
              <a:ahLst/>
              <a:cxnLst/>
              <a:rect l="0" t="0" r="0" b="0"/>
              <a:pathLst>
                <a:path w="361951" h="113806">
                  <a:moveTo>
                    <a:pt x="0" y="45806"/>
                  </a:moveTo>
                  <a:lnTo>
                    <a:pt x="0" y="45806"/>
                  </a:lnTo>
                  <a:lnTo>
                    <a:pt x="8838" y="22662"/>
                  </a:lnTo>
                  <a:lnTo>
                    <a:pt x="10831" y="20499"/>
                  </a:lnTo>
                  <a:lnTo>
                    <a:pt x="12865" y="19762"/>
                  </a:lnTo>
                  <a:lnTo>
                    <a:pt x="14927" y="19977"/>
                  </a:lnTo>
                  <a:lnTo>
                    <a:pt x="24570" y="30392"/>
                  </a:lnTo>
                  <a:lnTo>
                    <a:pt x="32994" y="53625"/>
                  </a:lnTo>
                  <a:lnTo>
                    <a:pt x="36587" y="79481"/>
                  </a:lnTo>
                  <a:lnTo>
                    <a:pt x="37967" y="109408"/>
                  </a:lnTo>
                  <a:lnTo>
                    <a:pt x="38061" y="113805"/>
                  </a:lnTo>
                  <a:lnTo>
                    <a:pt x="34717" y="108365"/>
                  </a:lnTo>
                  <a:lnTo>
                    <a:pt x="32336" y="83041"/>
                  </a:lnTo>
                  <a:lnTo>
                    <a:pt x="32629" y="57701"/>
                  </a:lnTo>
                  <a:lnTo>
                    <a:pt x="37240" y="41998"/>
                  </a:lnTo>
                  <a:lnTo>
                    <a:pt x="43362" y="40586"/>
                  </a:lnTo>
                  <a:lnTo>
                    <a:pt x="53139" y="40664"/>
                  </a:lnTo>
                  <a:lnTo>
                    <a:pt x="82307" y="44581"/>
                  </a:lnTo>
                  <a:lnTo>
                    <a:pt x="103609" y="44556"/>
                  </a:lnTo>
                  <a:lnTo>
                    <a:pt x="134024" y="40575"/>
                  </a:lnTo>
                  <a:lnTo>
                    <a:pt x="160216" y="32909"/>
                  </a:lnTo>
                  <a:lnTo>
                    <a:pt x="167163" y="28080"/>
                  </a:lnTo>
                  <a:lnTo>
                    <a:pt x="172602" y="21229"/>
                  </a:lnTo>
                  <a:lnTo>
                    <a:pt x="175490" y="13481"/>
                  </a:lnTo>
                  <a:lnTo>
                    <a:pt x="176260" y="9439"/>
                  </a:lnTo>
                  <a:lnTo>
                    <a:pt x="175234" y="3067"/>
                  </a:lnTo>
                  <a:lnTo>
                    <a:pt x="173973" y="380"/>
                  </a:lnTo>
                  <a:lnTo>
                    <a:pt x="171721" y="0"/>
                  </a:lnTo>
                  <a:lnTo>
                    <a:pt x="165456" y="3340"/>
                  </a:lnTo>
                  <a:lnTo>
                    <a:pt x="145572" y="22758"/>
                  </a:lnTo>
                  <a:lnTo>
                    <a:pt x="136195" y="37208"/>
                  </a:lnTo>
                  <a:lnTo>
                    <a:pt x="129724" y="61211"/>
                  </a:lnTo>
                  <a:lnTo>
                    <a:pt x="131974" y="74055"/>
                  </a:lnTo>
                  <a:lnTo>
                    <a:pt x="134549" y="79455"/>
                  </a:lnTo>
                  <a:lnTo>
                    <a:pt x="139088" y="83055"/>
                  </a:lnTo>
                  <a:lnTo>
                    <a:pt x="157550" y="88122"/>
                  </a:lnTo>
                  <a:lnTo>
                    <a:pt x="167859" y="89308"/>
                  </a:lnTo>
                  <a:lnTo>
                    <a:pt x="179026" y="86072"/>
                  </a:lnTo>
                  <a:lnTo>
                    <a:pt x="190340" y="79224"/>
                  </a:lnTo>
                  <a:lnTo>
                    <a:pt x="204642" y="62763"/>
                  </a:lnTo>
                  <a:lnTo>
                    <a:pt x="222117" y="32275"/>
                  </a:lnTo>
                  <a:lnTo>
                    <a:pt x="233966" y="6577"/>
                  </a:lnTo>
                  <a:lnTo>
                    <a:pt x="235705" y="4837"/>
                  </a:lnTo>
                  <a:lnTo>
                    <a:pt x="237570" y="3677"/>
                  </a:lnTo>
                  <a:lnTo>
                    <a:pt x="238813" y="3609"/>
                  </a:lnTo>
                  <a:lnTo>
                    <a:pt x="239642" y="4269"/>
                  </a:lnTo>
                  <a:lnTo>
                    <a:pt x="244344" y="17140"/>
                  </a:lnTo>
                  <a:lnTo>
                    <a:pt x="244299" y="26245"/>
                  </a:lnTo>
                  <a:lnTo>
                    <a:pt x="243299" y="30649"/>
                  </a:lnTo>
                  <a:lnTo>
                    <a:pt x="244070" y="39305"/>
                  </a:lnTo>
                  <a:lnTo>
                    <a:pt x="246765" y="47150"/>
                  </a:lnTo>
                  <a:lnTo>
                    <a:pt x="250314" y="52989"/>
                  </a:lnTo>
                  <a:lnTo>
                    <a:pt x="252248" y="54122"/>
                  </a:lnTo>
                  <a:lnTo>
                    <a:pt x="254243" y="54172"/>
                  </a:lnTo>
                  <a:lnTo>
                    <a:pt x="256279" y="53500"/>
                  </a:lnTo>
                  <a:lnTo>
                    <a:pt x="281040" y="31226"/>
                  </a:lnTo>
                  <a:lnTo>
                    <a:pt x="305435" y="1583"/>
                  </a:lnTo>
                  <a:lnTo>
                    <a:pt x="307340" y="802"/>
                  </a:lnTo>
                  <a:lnTo>
                    <a:pt x="308610" y="1692"/>
                  </a:lnTo>
                  <a:lnTo>
                    <a:pt x="310021" y="6444"/>
                  </a:lnTo>
                  <a:lnTo>
                    <a:pt x="310648" y="13260"/>
                  </a:lnTo>
                  <a:lnTo>
                    <a:pt x="308098" y="33497"/>
                  </a:lnTo>
                  <a:lnTo>
                    <a:pt x="312381" y="42922"/>
                  </a:lnTo>
                  <a:lnTo>
                    <a:pt x="326096" y="56162"/>
                  </a:lnTo>
                  <a:lnTo>
                    <a:pt x="339430" y="60992"/>
                  </a:lnTo>
                  <a:lnTo>
                    <a:pt x="361950" y="648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682"/>
            <p:cNvSpPr/>
            <p:nvPr>
              <p:custDataLst>
                <p:tags r:id="rId67"/>
              </p:custDataLst>
            </p:nvPr>
          </p:nvSpPr>
          <p:spPr>
            <a:xfrm>
              <a:off x="2426650" y="2603500"/>
              <a:ext cx="265228" cy="282997"/>
            </a:xfrm>
            <a:custGeom>
              <a:avLst/>
              <a:gdLst/>
              <a:ahLst/>
              <a:cxnLst/>
              <a:rect l="0" t="0" r="0" b="0"/>
              <a:pathLst>
                <a:path w="265228" h="282997">
                  <a:moveTo>
                    <a:pt x="49850" y="31750"/>
                  </a:moveTo>
                  <a:lnTo>
                    <a:pt x="49850" y="31750"/>
                  </a:lnTo>
                  <a:lnTo>
                    <a:pt x="46479" y="28379"/>
                  </a:lnTo>
                  <a:lnTo>
                    <a:pt x="44075" y="28091"/>
                  </a:lnTo>
                  <a:lnTo>
                    <a:pt x="37641" y="29654"/>
                  </a:lnTo>
                  <a:lnTo>
                    <a:pt x="26085" y="37871"/>
                  </a:lnTo>
                  <a:lnTo>
                    <a:pt x="9963" y="67016"/>
                  </a:lnTo>
                  <a:lnTo>
                    <a:pt x="9147" y="70078"/>
                  </a:lnTo>
                  <a:lnTo>
                    <a:pt x="9310" y="72118"/>
                  </a:lnTo>
                  <a:lnTo>
                    <a:pt x="10123" y="73479"/>
                  </a:lnTo>
                  <a:lnTo>
                    <a:pt x="18010" y="78765"/>
                  </a:lnTo>
                  <a:lnTo>
                    <a:pt x="21568" y="78615"/>
                  </a:lnTo>
                  <a:lnTo>
                    <a:pt x="29284" y="74686"/>
                  </a:lnTo>
                  <a:lnTo>
                    <a:pt x="45030" y="56302"/>
                  </a:lnTo>
                  <a:lnTo>
                    <a:pt x="54590" y="40775"/>
                  </a:lnTo>
                  <a:lnTo>
                    <a:pt x="55832" y="41295"/>
                  </a:lnTo>
                  <a:lnTo>
                    <a:pt x="59094" y="45635"/>
                  </a:lnTo>
                  <a:lnTo>
                    <a:pt x="61526" y="72866"/>
                  </a:lnTo>
                  <a:lnTo>
                    <a:pt x="62095" y="102235"/>
                  </a:lnTo>
                  <a:lnTo>
                    <a:pt x="62247" y="118957"/>
                  </a:lnTo>
                  <a:lnTo>
                    <a:pt x="60937" y="136454"/>
                  </a:lnTo>
                  <a:lnTo>
                    <a:pt x="58652" y="154469"/>
                  </a:lnTo>
                  <a:lnTo>
                    <a:pt x="55718" y="172830"/>
                  </a:lnTo>
                  <a:lnTo>
                    <a:pt x="51646" y="190009"/>
                  </a:lnTo>
                  <a:lnTo>
                    <a:pt x="46814" y="206400"/>
                  </a:lnTo>
                  <a:lnTo>
                    <a:pt x="36506" y="235667"/>
                  </a:lnTo>
                  <a:lnTo>
                    <a:pt x="22770" y="265893"/>
                  </a:lnTo>
                  <a:lnTo>
                    <a:pt x="7966" y="282996"/>
                  </a:lnTo>
                  <a:lnTo>
                    <a:pt x="7111" y="281797"/>
                  </a:lnTo>
                  <a:lnTo>
                    <a:pt x="3857" y="259020"/>
                  </a:lnTo>
                  <a:lnTo>
                    <a:pt x="1186" y="237887"/>
                  </a:lnTo>
                  <a:lnTo>
                    <a:pt x="0" y="214383"/>
                  </a:lnTo>
                  <a:lnTo>
                    <a:pt x="3235" y="191707"/>
                  </a:lnTo>
                  <a:lnTo>
                    <a:pt x="10788" y="169870"/>
                  </a:lnTo>
                  <a:lnTo>
                    <a:pt x="23552" y="148405"/>
                  </a:lnTo>
                  <a:lnTo>
                    <a:pt x="42395" y="127106"/>
                  </a:lnTo>
                  <a:lnTo>
                    <a:pt x="64881" y="106586"/>
                  </a:lnTo>
                  <a:lnTo>
                    <a:pt x="88986" y="88058"/>
                  </a:lnTo>
                  <a:lnTo>
                    <a:pt x="111929" y="70417"/>
                  </a:lnTo>
                  <a:lnTo>
                    <a:pt x="141918" y="42837"/>
                  </a:lnTo>
                  <a:lnTo>
                    <a:pt x="147214" y="32915"/>
                  </a:lnTo>
                  <a:lnTo>
                    <a:pt x="148862" y="25212"/>
                  </a:lnTo>
                  <a:lnTo>
                    <a:pt x="148313" y="23158"/>
                  </a:lnTo>
                  <a:lnTo>
                    <a:pt x="147242" y="21789"/>
                  </a:lnTo>
                  <a:lnTo>
                    <a:pt x="144171" y="20267"/>
                  </a:lnTo>
                  <a:lnTo>
                    <a:pt x="142364" y="19861"/>
                  </a:lnTo>
                  <a:lnTo>
                    <a:pt x="136593" y="23173"/>
                  </a:lnTo>
                  <a:lnTo>
                    <a:pt x="133079" y="26032"/>
                  </a:lnTo>
                  <a:lnTo>
                    <a:pt x="129174" y="34853"/>
                  </a:lnTo>
                  <a:lnTo>
                    <a:pt x="128144" y="45124"/>
                  </a:lnTo>
                  <a:lnTo>
                    <a:pt x="130038" y="54392"/>
                  </a:lnTo>
                  <a:lnTo>
                    <a:pt x="138442" y="67543"/>
                  </a:lnTo>
                  <a:lnTo>
                    <a:pt x="144023" y="72352"/>
                  </a:lnTo>
                  <a:lnTo>
                    <a:pt x="146498" y="73635"/>
                  </a:lnTo>
                  <a:lnTo>
                    <a:pt x="170750" y="71329"/>
                  </a:lnTo>
                  <a:lnTo>
                    <a:pt x="194485" y="69583"/>
                  </a:lnTo>
                  <a:lnTo>
                    <a:pt x="218686" y="66321"/>
                  </a:lnTo>
                  <a:lnTo>
                    <a:pt x="249335" y="69246"/>
                  </a:lnTo>
                  <a:lnTo>
                    <a:pt x="256808" y="71463"/>
                  </a:lnTo>
                  <a:lnTo>
                    <a:pt x="263984" y="75264"/>
                  </a:lnTo>
                  <a:lnTo>
                    <a:pt x="264572" y="74871"/>
                  </a:lnTo>
                  <a:lnTo>
                    <a:pt x="265227" y="72552"/>
                  </a:lnTo>
                  <a:lnTo>
                    <a:pt x="260237" y="43572"/>
                  </a:lnTo>
                  <a:lnTo>
                    <a:pt x="255907" y="19582"/>
                  </a:lnTo>
                  <a:lnTo>
                    <a:pt x="259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4" name="SMARTInkShape-683"/>
          <p:cNvSpPr/>
          <p:nvPr>
            <p:custDataLst>
              <p:tags r:id="rId4"/>
            </p:custDataLst>
          </p:nvPr>
        </p:nvSpPr>
        <p:spPr>
          <a:xfrm>
            <a:off x="2959100" y="2593491"/>
            <a:ext cx="92254" cy="240230"/>
          </a:xfrm>
          <a:custGeom>
            <a:avLst/>
            <a:gdLst/>
            <a:ahLst/>
            <a:cxnLst/>
            <a:rect l="0" t="0" r="0" b="0"/>
            <a:pathLst>
              <a:path w="92254" h="240230">
                <a:moveTo>
                  <a:pt x="38100" y="3659"/>
                </a:moveTo>
                <a:lnTo>
                  <a:pt x="38100" y="3659"/>
                </a:lnTo>
                <a:lnTo>
                  <a:pt x="38100" y="288"/>
                </a:lnTo>
                <a:lnTo>
                  <a:pt x="37394" y="0"/>
                </a:lnTo>
                <a:lnTo>
                  <a:pt x="34729" y="1563"/>
                </a:lnTo>
                <a:lnTo>
                  <a:pt x="23173" y="29990"/>
                </a:lnTo>
                <a:lnTo>
                  <a:pt x="22764" y="40291"/>
                </a:lnTo>
                <a:lnTo>
                  <a:pt x="23643" y="45014"/>
                </a:lnTo>
                <a:lnTo>
                  <a:pt x="28382" y="52142"/>
                </a:lnTo>
                <a:lnTo>
                  <a:pt x="31622" y="55031"/>
                </a:lnTo>
                <a:lnTo>
                  <a:pt x="38984" y="58241"/>
                </a:lnTo>
                <a:lnTo>
                  <a:pt x="42923" y="59097"/>
                </a:lnTo>
                <a:lnTo>
                  <a:pt x="58579" y="56931"/>
                </a:lnTo>
                <a:lnTo>
                  <a:pt x="66722" y="51795"/>
                </a:lnTo>
                <a:lnTo>
                  <a:pt x="81070" y="33628"/>
                </a:lnTo>
                <a:lnTo>
                  <a:pt x="85420" y="21918"/>
                </a:lnTo>
                <a:lnTo>
                  <a:pt x="88442" y="2405"/>
                </a:lnTo>
                <a:lnTo>
                  <a:pt x="88595" y="2117"/>
                </a:lnTo>
                <a:lnTo>
                  <a:pt x="89565" y="25851"/>
                </a:lnTo>
                <a:lnTo>
                  <a:pt x="92253" y="49035"/>
                </a:lnTo>
                <a:lnTo>
                  <a:pt x="92036" y="77684"/>
                </a:lnTo>
                <a:lnTo>
                  <a:pt x="90294" y="108525"/>
                </a:lnTo>
                <a:lnTo>
                  <a:pt x="89519" y="138696"/>
                </a:lnTo>
                <a:lnTo>
                  <a:pt x="87294" y="164805"/>
                </a:lnTo>
                <a:lnTo>
                  <a:pt x="83247" y="187463"/>
                </a:lnTo>
                <a:lnTo>
                  <a:pt x="72330" y="214674"/>
                </a:lnTo>
                <a:lnTo>
                  <a:pt x="61780" y="227030"/>
                </a:lnTo>
                <a:lnTo>
                  <a:pt x="43941" y="238549"/>
                </a:lnTo>
                <a:lnTo>
                  <a:pt x="31524" y="240229"/>
                </a:lnTo>
                <a:lnTo>
                  <a:pt x="25249" y="239689"/>
                </a:lnTo>
                <a:lnTo>
                  <a:pt x="14515" y="233444"/>
                </a:lnTo>
                <a:lnTo>
                  <a:pt x="9676" y="228816"/>
                </a:lnTo>
                <a:lnTo>
                  <a:pt x="4301" y="218029"/>
                </a:lnTo>
                <a:lnTo>
                  <a:pt x="0" y="2005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" name="SMARTInkShape-Group149"/>
          <p:cNvGrpSpPr/>
          <p:nvPr/>
        </p:nvGrpSpPr>
        <p:grpSpPr>
          <a:xfrm>
            <a:off x="3111500" y="2458333"/>
            <a:ext cx="57151" cy="328873"/>
            <a:chOff x="3111500" y="2458333"/>
            <a:chExt cx="57151" cy="328873"/>
          </a:xfrm>
        </p:grpSpPr>
        <p:sp>
          <p:nvSpPr>
            <p:cNvPr id="65" name="SMARTInkShape-684"/>
            <p:cNvSpPr/>
            <p:nvPr>
              <p:custDataLst>
                <p:tags r:id="rId61"/>
              </p:custDataLst>
            </p:nvPr>
          </p:nvSpPr>
          <p:spPr>
            <a:xfrm>
              <a:off x="3111500" y="2679700"/>
              <a:ext cx="31749" cy="107506"/>
            </a:xfrm>
            <a:custGeom>
              <a:avLst/>
              <a:gdLst/>
              <a:ahLst/>
              <a:cxnLst/>
              <a:rect l="0" t="0" r="0" b="0"/>
              <a:pathLst>
                <a:path w="31749" h="107506">
                  <a:moveTo>
                    <a:pt x="25400" y="0"/>
                  </a:moveTo>
                  <a:lnTo>
                    <a:pt x="25400" y="0"/>
                  </a:lnTo>
                  <a:lnTo>
                    <a:pt x="26106" y="6481"/>
                  </a:lnTo>
                  <a:lnTo>
                    <a:pt x="30867" y="35974"/>
                  </a:lnTo>
                  <a:lnTo>
                    <a:pt x="31576" y="67444"/>
                  </a:lnTo>
                  <a:lnTo>
                    <a:pt x="31734" y="97600"/>
                  </a:lnTo>
                  <a:lnTo>
                    <a:pt x="31748" y="106447"/>
                  </a:lnTo>
                  <a:lnTo>
                    <a:pt x="27986" y="107282"/>
                  </a:lnTo>
                  <a:lnTo>
                    <a:pt x="25007" y="107505"/>
                  </a:lnTo>
                  <a:lnTo>
                    <a:pt x="22316" y="106242"/>
                  </a:lnTo>
                  <a:lnTo>
                    <a:pt x="11046" y="9219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685"/>
            <p:cNvSpPr/>
            <p:nvPr>
              <p:custDataLst>
                <p:tags r:id="rId62"/>
              </p:custDataLst>
            </p:nvPr>
          </p:nvSpPr>
          <p:spPr>
            <a:xfrm>
              <a:off x="3136900" y="2590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686"/>
            <p:cNvSpPr/>
            <p:nvPr>
              <p:custDataLst>
                <p:tags r:id="rId63"/>
              </p:custDataLst>
            </p:nvPr>
          </p:nvSpPr>
          <p:spPr>
            <a:xfrm>
              <a:off x="3111578" y="2458333"/>
              <a:ext cx="57073" cy="56268"/>
            </a:xfrm>
            <a:custGeom>
              <a:avLst/>
              <a:gdLst/>
              <a:ahLst/>
              <a:cxnLst/>
              <a:rect l="0" t="0" r="0" b="0"/>
              <a:pathLst>
                <a:path w="57073" h="56268">
                  <a:moveTo>
                    <a:pt x="6272" y="5467"/>
                  </a:moveTo>
                  <a:lnTo>
                    <a:pt x="6272" y="5467"/>
                  </a:lnTo>
                  <a:lnTo>
                    <a:pt x="6272" y="0"/>
                  </a:lnTo>
                  <a:lnTo>
                    <a:pt x="2901" y="2749"/>
                  </a:lnTo>
                  <a:lnTo>
                    <a:pt x="1246" y="9904"/>
                  </a:lnTo>
                  <a:lnTo>
                    <a:pt x="0" y="37967"/>
                  </a:lnTo>
                  <a:lnTo>
                    <a:pt x="679" y="39128"/>
                  </a:lnTo>
                  <a:lnTo>
                    <a:pt x="1838" y="39197"/>
                  </a:lnTo>
                  <a:lnTo>
                    <a:pt x="5007" y="37391"/>
                  </a:lnTo>
                  <a:lnTo>
                    <a:pt x="21294" y="21394"/>
                  </a:lnTo>
                  <a:lnTo>
                    <a:pt x="33537" y="4472"/>
                  </a:lnTo>
                  <a:lnTo>
                    <a:pt x="35032" y="3393"/>
                  </a:lnTo>
                  <a:lnTo>
                    <a:pt x="36029" y="3378"/>
                  </a:lnTo>
                  <a:lnTo>
                    <a:pt x="36693" y="4074"/>
                  </a:lnTo>
                  <a:lnTo>
                    <a:pt x="37432" y="6730"/>
                  </a:lnTo>
                  <a:lnTo>
                    <a:pt x="39852" y="25185"/>
                  </a:lnTo>
                  <a:lnTo>
                    <a:pt x="48846" y="45066"/>
                  </a:lnTo>
                  <a:lnTo>
                    <a:pt x="57072" y="5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150"/>
          <p:cNvGrpSpPr/>
          <p:nvPr/>
        </p:nvGrpSpPr>
        <p:grpSpPr>
          <a:xfrm>
            <a:off x="3466872" y="2556986"/>
            <a:ext cx="177984" cy="240166"/>
            <a:chOff x="3466872" y="2556986"/>
            <a:chExt cx="177984" cy="240166"/>
          </a:xfrm>
        </p:grpSpPr>
        <p:sp>
          <p:nvSpPr>
            <p:cNvPr id="69" name="SMARTInkShape-687"/>
            <p:cNvSpPr/>
            <p:nvPr>
              <p:custDataLst>
                <p:tags r:id="rId59"/>
              </p:custDataLst>
            </p:nvPr>
          </p:nvSpPr>
          <p:spPr>
            <a:xfrm>
              <a:off x="3466872" y="2557378"/>
              <a:ext cx="71826" cy="79251"/>
            </a:xfrm>
            <a:custGeom>
              <a:avLst/>
              <a:gdLst/>
              <a:ahLst/>
              <a:cxnLst/>
              <a:rect l="0" t="0" r="0" b="0"/>
              <a:pathLst>
                <a:path w="71826" h="79251">
                  <a:moveTo>
                    <a:pt x="51028" y="8022"/>
                  </a:moveTo>
                  <a:lnTo>
                    <a:pt x="51028" y="8022"/>
                  </a:lnTo>
                  <a:lnTo>
                    <a:pt x="44286" y="1280"/>
                  </a:lnTo>
                  <a:lnTo>
                    <a:pt x="40889" y="0"/>
                  </a:lnTo>
                  <a:lnTo>
                    <a:pt x="33352" y="458"/>
                  </a:lnTo>
                  <a:lnTo>
                    <a:pt x="17804" y="8054"/>
                  </a:lnTo>
                  <a:lnTo>
                    <a:pt x="3162" y="22613"/>
                  </a:lnTo>
                  <a:lnTo>
                    <a:pt x="773" y="29038"/>
                  </a:lnTo>
                  <a:lnTo>
                    <a:pt x="0" y="43703"/>
                  </a:lnTo>
                  <a:lnTo>
                    <a:pt x="3531" y="64455"/>
                  </a:lnTo>
                  <a:lnTo>
                    <a:pt x="7369" y="69633"/>
                  </a:lnTo>
                  <a:lnTo>
                    <a:pt x="19159" y="77268"/>
                  </a:lnTo>
                  <a:lnTo>
                    <a:pt x="33807" y="79250"/>
                  </a:lnTo>
                  <a:lnTo>
                    <a:pt x="48313" y="77073"/>
                  </a:lnTo>
                  <a:lnTo>
                    <a:pt x="59464" y="71402"/>
                  </a:lnTo>
                  <a:lnTo>
                    <a:pt x="70304" y="60276"/>
                  </a:lnTo>
                  <a:lnTo>
                    <a:pt x="71825" y="48414"/>
                  </a:lnTo>
                  <a:lnTo>
                    <a:pt x="69443" y="33735"/>
                  </a:lnTo>
                  <a:lnTo>
                    <a:pt x="63681" y="17804"/>
                  </a:lnTo>
                  <a:lnTo>
                    <a:pt x="59463" y="12426"/>
                  </a:lnTo>
                  <a:lnTo>
                    <a:pt x="49133" y="6452"/>
                  </a:lnTo>
                  <a:lnTo>
                    <a:pt x="43415" y="6270"/>
                  </a:lnTo>
                  <a:lnTo>
                    <a:pt x="19278" y="14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688"/>
            <p:cNvSpPr/>
            <p:nvPr>
              <p:custDataLst>
                <p:tags r:id="rId60"/>
              </p:custDataLst>
            </p:nvPr>
          </p:nvSpPr>
          <p:spPr>
            <a:xfrm>
              <a:off x="3530600" y="2556986"/>
              <a:ext cx="114256" cy="240166"/>
            </a:xfrm>
            <a:custGeom>
              <a:avLst/>
              <a:gdLst/>
              <a:ahLst/>
              <a:cxnLst/>
              <a:rect l="0" t="0" r="0" b="0"/>
              <a:pathLst>
                <a:path w="114256" h="240166">
                  <a:moveTo>
                    <a:pt x="88900" y="33814"/>
                  </a:moveTo>
                  <a:lnTo>
                    <a:pt x="88900" y="33814"/>
                  </a:lnTo>
                  <a:lnTo>
                    <a:pt x="88195" y="23675"/>
                  </a:lnTo>
                  <a:lnTo>
                    <a:pt x="83831" y="12857"/>
                  </a:lnTo>
                  <a:lnTo>
                    <a:pt x="80062" y="7331"/>
                  </a:lnTo>
                  <a:lnTo>
                    <a:pt x="76658" y="6987"/>
                  </a:lnTo>
                  <a:lnTo>
                    <a:pt x="53395" y="16832"/>
                  </a:lnTo>
                  <a:lnTo>
                    <a:pt x="51119" y="19670"/>
                  </a:lnTo>
                  <a:lnTo>
                    <a:pt x="50307" y="22974"/>
                  </a:lnTo>
                  <a:lnTo>
                    <a:pt x="51287" y="29702"/>
                  </a:lnTo>
                  <a:lnTo>
                    <a:pt x="54073" y="35044"/>
                  </a:lnTo>
                  <a:lnTo>
                    <a:pt x="57215" y="36750"/>
                  </a:lnTo>
                  <a:lnTo>
                    <a:pt x="66351" y="38647"/>
                  </a:lnTo>
                  <a:lnTo>
                    <a:pt x="77467" y="35727"/>
                  </a:lnTo>
                  <a:lnTo>
                    <a:pt x="93744" y="26149"/>
                  </a:lnTo>
                  <a:lnTo>
                    <a:pt x="105623" y="14374"/>
                  </a:lnTo>
                  <a:lnTo>
                    <a:pt x="111729" y="3830"/>
                  </a:lnTo>
                  <a:lnTo>
                    <a:pt x="113157" y="27"/>
                  </a:lnTo>
                  <a:lnTo>
                    <a:pt x="113538" y="0"/>
                  </a:lnTo>
                  <a:lnTo>
                    <a:pt x="113792" y="688"/>
                  </a:lnTo>
                  <a:lnTo>
                    <a:pt x="114200" y="24187"/>
                  </a:lnTo>
                  <a:lnTo>
                    <a:pt x="114255" y="47409"/>
                  </a:lnTo>
                  <a:lnTo>
                    <a:pt x="110517" y="77956"/>
                  </a:lnTo>
                  <a:lnTo>
                    <a:pt x="107545" y="94992"/>
                  </a:lnTo>
                  <a:lnTo>
                    <a:pt x="105563" y="111994"/>
                  </a:lnTo>
                  <a:lnTo>
                    <a:pt x="104242" y="128973"/>
                  </a:lnTo>
                  <a:lnTo>
                    <a:pt x="103361" y="145937"/>
                  </a:lnTo>
                  <a:lnTo>
                    <a:pt x="98620" y="174192"/>
                  </a:lnTo>
                  <a:lnTo>
                    <a:pt x="92515" y="197099"/>
                  </a:lnTo>
                  <a:lnTo>
                    <a:pt x="83700" y="221189"/>
                  </a:lnTo>
                  <a:lnTo>
                    <a:pt x="73889" y="232568"/>
                  </a:lnTo>
                  <a:lnTo>
                    <a:pt x="64354" y="238565"/>
                  </a:lnTo>
                  <a:lnTo>
                    <a:pt x="59836" y="240165"/>
                  </a:lnTo>
                  <a:lnTo>
                    <a:pt x="49171" y="240061"/>
                  </a:lnTo>
                  <a:lnTo>
                    <a:pt x="43364" y="239045"/>
                  </a:lnTo>
                  <a:lnTo>
                    <a:pt x="25078" y="227503"/>
                  </a:lnTo>
                  <a:lnTo>
                    <a:pt x="0" y="198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151"/>
          <p:cNvGrpSpPr/>
          <p:nvPr/>
        </p:nvGrpSpPr>
        <p:grpSpPr>
          <a:xfrm>
            <a:off x="3911600" y="2410693"/>
            <a:ext cx="349251" cy="390253"/>
            <a:chOff x="3911600" y="2410693"/>
            <a:chExt cx="349251" cy="390253"/>
          </a:xfrm>
        </p:grpSpPr>
        <p:sp>
          <p:nvSpPr>
            <p:cNvPr id="72" name="SMARTInkShape-689"/>
            <p:cNvSpPr/>
            <p:nvPr>
              <p:custDataLst>
                <p:tags r:id="rId53"/>
              </p:custDataLst>
            </p:nvPr>
          </p:nvSpPr>
          <p:spPr>
            <a:xfrm>
              <a:off x="3911600" y="2546350"/>
              <a:ext cx="82124" cy="254596"/>
            </a:xfrm>
            <a:custGeom>
              <a:avLst/>
              <a:gdLst/>
              <a:ahLst/>
              <a:cxnLst/>
              <a:rect l="0" t="0" r="0" b="0"/>
              <a:pathLst>
                <a:path w="82124" h="254596">
                  <a:moveTo>
                    <a:pt x="25400" y="0"/>
                  </a:moveTo>
                  <a:lnTo>
                    <a:pt x="25400" y="0"/>
                  </a:lnTo>
                  <a:lnTo>
                    <a:pt x="26105" y="10139"/>
                  </a:lnTo>
                  <a:lnTo>
                    <a:pt x="34238" y="29854"/>
                  </a:lnTo>
                  <a:lnTo>
                    <a:pt x="38265" y="34435"/>
                  </a:lnTo>
                  <a:lnTo>
                    <a:pt x="40327" y="35657"/>
                  </a:lnTo>
                  <a:lnTo>
                    <a:pt x="43112" y="35765"/>
                  </a:lnTo>
                  <a:lnTo>
                    <a:pt x="49970" y="34005"/>
                  </a:lnTo>
                  <a:lnTo>
                    <a:pt x="61765" y="25676"/>
                  </a:lnTo>
                  <a:lnTo>
                    <a:pt x="66256" y="18232"/>
                  </a:lnTo>
                  <a:lnTo>
                    <a:pt x="69640" y="1578"/>
                  </a:lnTo>
                  <a:lnTo>
                    <a:pt x="74172" y="26365"/>
                  </a:lnTo>
                  <a:lnTo>
                    <a:pt x="75299" y="47701"/>
                  </a:lnTo>
                  <a:lnTo>
                    <a:pt x="77681" y="76939"/>
                  </a:lnTo>
                  <a:lnTo>
                    <a:pt x="79304" y="93626"/>
                  </a:lnTo>
                  <a:lnTo>
                    <a:pt x="80386" y="110395"/>
                  </a:lnTo>
                  <a:lnTo>
                    <a:pt x="81107" y="127219"/>
                  </a:lnTo>
                  <a:lnTo>
                    <a:pt x="81588" y="144079"/>
                  </a:lnTo>
                  <a:lnTo>
                    <a:pt x="82123" y="174102"/>
                  </a:lnTo>
                  <a:lnTo>
                    <a:pt x="80243" y="200145"/>
                  </a:lnTo>
                  <a:lnTo>
                    <a:pt x="67990" y="229263"/>
                  </a:lnTo>
                  <a:lnTo>
                    <a:pt x="55110" y="246749"/>
                  </a:lnTo>
                  <a:lnTo>
                    <a:pt x="46601" y="253835"/>
                  </a:lnTo>
                  <a:lnTo>
                    <a:pt x="41651" y="254595"/>
                  </a:lnTo>
                  <a:lnTo>
                    <a:pt x="30506" y="251677"/>
                  </a:lnTo>
                  <a:lnTo>
                    <a:pt x="20378" y="240033"/>
                  </a:lnTo>
                  <a:lnTo>
                    <a:pt x="5750" y="210554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690"/>
            <p:cNvSpPr/>
            <p:nvPr>
              <p:custDataLst>
                <p:tags r:id="rId54"/>
              </p:custDataLst>
            </p:nvPr>
          </p:nvSpPr>
          <p:spPr>
            <a:xfrm>
              <a:off x="4025900" y="2628900"/>
              <a:ext cx="44451" cy="101079"/>
            </a:xfrm>
            <a:custGeom>
              <a:avLst/>
              <a:gdLst/>
              <a:ahLst/>
              <a:cxnLst/>
              <a:rect l="0" t="0" r="0" b="0"/>
              <a:pathLst>
                <a:path w="44451" h="101079">
                  <a:moveTo>
                    <a:pt x="44450" y="0"/>
                  </a:moveTo>
                  <a:lnTo>
                    <a:pt x="44450" y="0"/>
                  </a:lnTo>
                  <a:lnTo>
                    <a:pt x="41079" y="24419"/>
                  </a:lnTo>
                  <a:lnTo>
                    <a:pt x="33619" y="54970"/>
                  </a:lnTo>
                  <a:lnTo>
                    <a:pt x="26622" y="85242"/>
                  </a:lnTo>
                  <a:lnTo>
                    <a:pt x="24061" y="92683"/>
                  </a:lnTo>
                  <a:lnTo>
                    <a:pt x="22391" y="95655"/>
                  </a:lnTo>
                  <a:lnTo>
                    <a:pt x="20572" y="97637"/>
                  </a:lnTo>
                  <a:lnTo>
                    <a:pt x="16669" y="99839"/>
                  </a:lnTo>
                  <a:lnTo>
                    <a:pt x="10505" y="101078"/>
                  </a:lnTo>
                  <a:lnTo>
                    <a:pt x="8415" y="99135"/>
                  </a:lnTo>
                  <a:lnTo>
                    <a:pt x="4210" y="9133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691"/>
            <p:cNvSpPr/>
            <p:nvPr>
              <p:custDataLst>
                <p:tags r:id="rId55"/>
              </p:custDataLst>
            </p:nvPr>
          </p:nvSpPr>
          <p:spPr>
            <a:xfrm>
              <a:off x="4064000" y="25527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692"/>
            <p:cNvSpPr/>
            <p:nvPr>
              <p:custDataLst>
                <p:tags r:id="rId56"/>
              </p:custDataLst>
            </p:nvPr>
          </p:nvSpPr>
          <p:spPr>
            <a:xfrm>
              <a:off x="4044950" y="2427465"/>
              <a:ext cx="63501" cy="55386"/>
            </a:xfrm>
            <a:custGeom>
              <a:avLst/>
              <a:gdLst/>
              <a:ahLst/>
              <a:cxnLst/>
              <a:rect l="0" t="0" r="0" b="0"/>
              <a:pathLst>
                <a:path w="63501" h="55386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6" y="2207"/>
                  </a:lnTo>
                  <a:lnTo>
                    <a:pt x="1881" y="883"/>
                  </a:lnTo>
                  <a:lnTo>
                    <a:pt x="3371" y="0"/>
                  </a:lnTo>
                  <a:lnTo>
                    <a:pt x="3658" y="117"/>
                  </a:lnTo>
                  <a:lnTo>
                    <a:pt x="2096" y="2129"/>
                  </a:lnTo>
                  <a:lnTo>
                    <a:pt x="184" y="27513"/>
                  </a:lnTo>
                  <a:lnTo>
                    <a:pt x="3425" y="40463"/>
                  </a:lnTo>
                  <a:lnTo>
                    <a:pt x="5106" y="43320"/>
                  </a:lnTo>
                  <a:lnTo>
                    <a:pt x="8854" y="46495"/>
                  </a:lnTo>
                  <a:lnTo>
                    <a:pt x="11547" y="45931"/>
                  </a:lnTo>
                  <a:lnTo>
                    <a:pt x="26009" y="34885"/>
                  </a:lnTo>
                  <a:lnTo>
                    <a:pt x="50067" y="11653"/>
                  </a:lnTo>
                  <a:lnTo>
                    <a:pt x="52168" y="38401"/>
                  </a:lnTo>
                  <a:lnTo>
                    <a:pt x="63500" y="55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93"/>
            <p:cNvSpPr/>
            <p:nvPr>
              <p:custDataLst>
                <p:tags r:id="rId57"/>
              </p:custDataLst>
            </p:nvPr>
          </p:nvSpPr>
          <p:spPr>
            <a:xfrm>
              <a:off x="4152900" y="2439283"/>
              <a:ext cx="25401" cy="5468"/>
            </a:xfrm>
            <a:custGeom>
              <a:avLst/>
              <a:gdLst/>
              <a:ahLst/>
              <a:cxnLst/>
              <a:rect l="0" t="0" r="0" b="0"/>
              <a:pathLst>
                <a:path w="254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5069" y="411"/>
                  </a:lnTo>
                  <a:lnTo>
                    <a:pt x="11537" y="3655"/>
                  </a:lnTo>
                  <a:lnTo>
                    <a:pt x="254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94"/>
            <p:cNvSpPr/>
            <p:nvPr>
              <p:custDataLst>
                <p:tags r:id="rId58"/>
              </p:custDataLst>
            </p:nvPr>
          </p:nvSpPr>
          <p:spPr>
            <a:xfrm>
              <a:off x="4229100" y="2410693"/>
              <a:ext cx="31751" cy="78508"/>
            </a:xfrm>
            <a:custGeom>
              <a:avLst/>
              <a:gdLst/>
              <a:ahLst/>
              <a:cxnLst/>
              <a:rect l="0" t="0" r="0" b="0"/>
              <a:pathLst>
                <a:path w="31751" h="78508">
                  <a:moveTo>
                    <a:pt x="0" y="21357"/>
                  </a:moveTo>
                  <a:lnTo>
                    <a:pt x="0" y="21357"/>
                  </a:lnTo>
                  <a:lnTo>
                    <a:pt x="0" y="17986"/>
                  </a:lnTo>
                  <a:lnTo>
                    <a:pt x="3371" y="9148"/>
                  </a:lnTo>
                  <a:lnTo>
                    <a:pt x="8789" y="3466"/>
                  </a:lnTo>
                  <a:lnTo>
                    <a:pt x="12209" y="963"/>
                  </a:lnTo>
                  <a:lnTo>
                    <a:pt x="15195" y="0"/>
                  </a:lnTo>
                  <a:lnTo>
                    <a:pt x="17891" y="63"/>
                  </a:lnTo>
                  <a:lnTo>
                    <a:pt x="22768" y="2015"/>
                  </a:lnTo>
                  <a:lnTo>
                    <a:pt x="27287" y="5235"/>
                  </a:lnTo>
                  <a:lnTo>
                    <a:pt x="29767" y="14662"/>
                  </a:lnTo>
                  <a:lnTo>
                    <a:pt x="29281" y="35836"/>
                  </a:lnTo>
                  <a:lnTo>
                    <a:pt x="26167" y="61533"/>
                  </a:lnTo>
                  <a:lnTo>
                    <a:pt x="27622" y="69317"/>
                  </a:lnTo>
                  <a:lnTo>
                    <a:pt x="31750" y="785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SMARTInkShape-Group152"/>
          <p:cNvGrpSpPr/>
          <p:nvPr/>
        </p:nvGrpSpPr>
        <p:grpSpPr>
          <a:xfrm>
            <a:off x="4845212" y="2411964"/>
            <a:ext cx="247489" cy="242337"/>
            <a:chOff x="4845212" y="2411964"/>
            <a:chExt cx="247489" cy="242337"/>
          </a:xfrm>
        </p:grpSpPr>
        <p:sp>
          <p:nvSpPr>
            <p:cNvPr id="79" name="SMARTInkShape-695"/>
            <p:cNvSpPr/>
            <p:nvPr>
              <p:custDataLst>
                <p:tags r:id="rId50"/>
              </p:custDataLst>
            </p:nvPr>
          </p:nvSpPr>
          <p:spPr>
            <a:xfrm>
              <a:off x="4845212" y="2411964"/>
              <a:ext cx="114139" cy="209261"/>
            </a:xfrm>
            <a:custGeom>
              <a:avLst/>
              <a:gdLst/>
              <a:ahLst/>
              <a:cxnLst/>
              <a:rect l="0" t="0" r="0" b="0"/>
              <a:pathLst>
                <a:path w="114139" h="209261">
                  <a:moveTo>
                    <a:pt x="101438" y="20086"/>
                  </a:moveTo>
                  <a:lnTo>
                    <a:pt x="101438" y="20086"/>
                  </a:lnTo>
                  <a:lnTo>
                    <a:pt x="92649" y="6271"/>
                  </a:lnTo>
                  <a:lnTo>
                    <a:pt x="89229" y="2409"/>
                  </a:lnTo>
                  <a:lnTo>
                    <a:pt x="85537" y="540"/>
                  </a:lnTo>
                  <a:lnTo>
                    <a:pt x="81665" y="0"/>
                  </a:lnTo>
                  <a:lnTo>
                    <a:pt x="77673" y="345"/>
                  </a:lnTo>
                  <a:lnTo>
                    <a:pt x="67593" y="8255"/>
                  </a:lnTo>
                  <a:lnTo>
                    <a:pt x="48135" y="34219"/>
                  </a:lnTo>
                  <a:lnTo>
                    <a:pt x="35415" y="60234"/>
                  </a:lnTo>
                  <a:lnTo>
                    <a:pt x="29761" y="90611"/>
                  </a:lnTo>
                  <a:lnTo>
                    <a:pt x="25367" y="121045"/>
                  </a:lnTo>
                  <a:lnTo>
                    <a:pt x="21767" y="148918"/>
                  </a:lnTo>
                  <a:lnTo>
                    <a:pt x="19036" y="179771"/>
                  </a:lnTo>
                  <a:lnTo>
                    <a:pt x="14071" y="200515"/>
                  </a:lnTo>
                  <a:lnTo>
                    <a:pt x="10162" y="206110"/>
                  </a:lnTo>
                  <a:lnTo>
                    <a:pt x="6073" y="208597"/>
                  </a:lnTo>
                  <a:lnTo>
                    <a:pt x="3995" y="209260"/>
                  </a:lnTo>
                  <a:lnTo>
                    <a:pt x="2609" y="206880"/>
                  </a:lnTo>
                  <a:lnTo>
                    <a:pt x="385" y="180900"/>
                  </a:lnTo>
                  <a:lnTo>
                    <a:pt x="0" y="155929"/>
                  </a:lnTo>
                  <a:lnTo>
                    <a:pt x="615" y="143255"/>
                  </a:lnTo>
                  <a:lnTo>
                    <a:pt x="3241" y="135270"/>
                  </a:lnTo>
                  <a:lnTo>
                    <a:pt x="5635" y="132859"/>
                  </a:lnTo>
                  <a:lnTo>
                    <a:pt x="12057" y="130179"/>
                  </a:lnTo>
                  <a:lnTo>
                    <a:pt x="42181" y="133529"/>
                  </a:lnTo>
                  <a:lnTo>
                    <a:pt x="68985" y="138287"/>
                  </a:lnTo>
                  <a:lnTo>
                    <a:pt x="98878" y="140010"/>
                  </a:lnTo>
                  <a:lnTo>
                    <a:pt x="114138" y="1407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96"/>
            <p:cNvSpPr/>
            <p:nvPr>
              <p:custDataLst>
                <p:tags r:id="rId51"/>
              </p:custDataLst>
            </p:nvPr>
          </p:nvSpPr>
          <p:spPr>
            <a:xfrm>
              <a:off x="4978823" y="2508250"/>
              <a:ext cx="113878" cy="78620"/>
            </a:xfrm>
            <a:custGeom>
              <a:avLst/>
              <a:gdLst/>
              <a:ahLst/>
              <a:cxnLst/>
              <a:rect l="0" t="0" r="0" b="0"/>
              <a:pathLst>
                <a:path w="113878" h="78620">
                  <a:moveTo>
                    <a:pt x="24977" y="38100"/>
                  </a:moveTo>
                  <a:lnTo>
                    <a:pt x="24977" y="38100"/>
                  </a:lnTo>
                  <a:lnTo>
                    <a:pt x="21606" y="34729"/>
                  </a:lnTo>
                  <a:lnTo>
                    <a:pt x="19950" y="31192"/>
                  </a:lnTo>
                  <a:lnTo>
                    <a:pt x="19509" y="29262"/>
                  </a:lnTo>
                  <a:lnTo>
                    <a:pt x="17804" y="29385"/>
                  </a:lnTo>
                  <a:lnTo>
                    <a:pt x="12147" y="33286"/>
                  </a:lnTo>
                  <a:lnTo>
                    <a:pt x="4399" y="43416"/>
                  </a:lnTo>
                  <a:lnTo>
                    <a:pt x="1006" y="58725"/>
                  </a:lnTo>
                  <a:lnTo>
                    <a:pt x="0" y="69925"/>
                  </a:lnTo>
                  <a:lnTo>
                    <a:pt x="1647" y="75292"/>
                  </a:lnTo>
                  <a:lnTo>
                    <a:pt x="3074" y="77712"/>
                  </a:lnTo>
                  <a:lnTo>
                    <a:pt x="4730" y="78619"/>
                  </a:lnTo>
                  <a:lnTo>
                    <a:pt x="6540" y="78518"/>
                  </a:lnTo>
                  <a:lnTo>
                    <a:pt x="8452" y="77745"/>
                  </a:lnTo>
                  <a:lnTo>
                    <a:pt x="9727" y="76524"/>
                  </a:lnTo>
                  <a:lnTo>
                    <a:pt x="11144" y="73287"/>
                  </a:lnTo>
                  <a:lnTo>
                    <a:pt x="15548" y="43637"/>
                  </a:lnTo>
                  <a:lnTo>
                    <a:pt x="21086" y="28530"/>
                  </a:lnTo>
                  <a:lnTo>
                    <a:pt x="24500" y="25370"/>
                  </a:lnTo>
                  <a:lnTo>
                    <a:pt x="33937" y="21859"/>
                  </a:lnTo>
                  <a:lnTo>
                    <a:pt x="51151" y="19882"/>
                  </a:lnTo>
                  <a:lnTo>
                    <a:pt x="66285" y="22668"/>
                  </a:lnTo>
                  <a:lnTo>
                    <a:pt x="73440" y="27948"/>
                  </a:lnTo>
                  <a:lnTo>
                    <a:pt x="91913" y="54296"/>
                  </a:lnTo>
                  <a:lnTo>
                    <a:pt x="93964" y="59754"/>
                  </a:lnTo>
                  <a:lnTo>
                    <a:pt x="94252" y="59592"/>
                  </a:lnTo>
                  <a:lnTo>
                    <a:pt x="103632" y="32874"/>
                  </a:lnTo>
                  <a:lnTo>
                    <a:pt x="1138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97"/>
            <p:cNvSpPr/>
            <p:nvPr>
              <p:custDataLst>
                <p:tags r:id="rId52"/>
              </p:custDataLst>
            </p:nvPr>
          </p:nvSpPr>
          <p:spPr>
            <a:xfrm>
              <a:off x="4950274" y="2432050"/>
              <a:ext cx="117027" cy="222251"/>
            </a:xfrm>
            <a:custGeom>
              <a:avLst/>
              <a:gdLst/>
              <a:ahLst/>
              <a:cxnLst/>
              <a:rect l="0" t="0" r="0" b="0"/>
              <a:pathLst>
                <a:path w="117027" h="222251">
                  <a:moveTo>
                    <a:pt x="117026" y="0"/>
                  </a:moveTo>
                  <a:lnTo>
                    <a:pt x="117026" y="0"/>
                  </a:lnTo>
                  <a:lnTo>
                    <a:pt x="106913" y="0"/>
                  </a:lnTo>
                  <a:lnTo>
                    <a:pt x="94422" y="7526"/>
                  </a:lnTo>
                  <a:lnTo>
                    <a:pt x="79463" y="22395"/>
                  </a:lnTo>
                  <a:lnTo>
                    <a:pt x="63407" y="45466"/>
                  </a:lnTo>
                  <a:lnTo>
                    <a:pt x="54469" y="60650"/>
                  </a:lnTo>
                  <a:lnTo>
                    <a:pt x="44983" y="77828"/>
                  </a:lnTo>
                  <a:lnTo>
                    <a:pt x="35130" y="96335"/>
                  </a:lnTo>
                  <a:lnTo>
                    <a:pt x="26445" y="113612"/>
                  </a:lnTo>
                  <a:lnTo>
                    <a:pt x="18539" y="130069"/>
                  </a:lnTo>
                  <a:lnTo>
                    <a:pt x="6227" y="159408"/>
                  </a:lnTo>
                  <a:lnTo>
                    <a:pt x="0" y="191087"/>
                  </a:lnTo>
                  <a:lnTo>
                    <a:pt x="2726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SMARTInkShape-Group153"/>
          <p:cNvGrpSpPr/>
          <p:nvPr/>
        </p:nvGrpSpPr>
        <p:grpSpPr>
          <a:xfrm>
            <a:off x="5308600" y="2368550"/>
            <a:ext cx="190501" cy="207783"/>
            <a:chOff x="5308600" y="2368550"/>
            <a:chExt cx="190501" cy="207783"/>
          </a:xfrm>
        </p:grpSpPr>
        <p:sp>
          <p:nvSpPr>
            <p:cNvPr id="83" name="SMARTInkShape-698"/>
            <p:cNvSpPr/>
            <p:nvPr>
              <p:custDataLst>
                <p:tags r:id="rId48"/>
              </p:custDataLst>
            </p:nvPr>
          </p:nvSpPr>
          <p:spPr>
            <a:xfrm>
              <a:off x="5308600" y="2496732"/>
              <a:ext cx="171451" cy="79601"/>
            </a:xfrm>
            <a:custGeom>
              <a:avLst/>
              <a:gdLst/>
              <a:ahLst/>
              <a:cxnLst/>
              <a:rect l="0" t="0" r="0" b="0"/>
              <a:pathLst>
                <a:path w="171451" h="79601">
                  <a:moveTo>
                    <a:pt x="0" y="17868"/>
                  </a:moveTo>
                  <a:lnTo>
                    <a:pt x="0" y="17868"/>
                  </a:lnTo>
                  <a:lnTo>
                    <a:pt x="0" y="21239"/>
                  </a:lnTo>
                  <a:lnTo>
                    <a:pt x="8838" y="48375"/>
                  </a:lnTo>
                  <a:lnTo>
                    <a:pt x="18297" y="64929"/>
                  </a:lnTo>
                  <a:lnTo>
                    <a:pt x="30038" y="75400"/>
                  </a:lnTo>
                  <a:lnTo>
                    <a:pt x="39082" y="79600"/>
                  </a:lnTo>
                  <a:lnTo>
                    <a:pt x="42283" y="78072"/>
                  </a:lnTo>
                  <a:lnTo>
                    <a:pt x="49602" y="70731"/>
                  </a:lnTo>
                  <a:lnTo>
                    <a:pt x="58285" y="54698"/>
                  </a:lnTo>
                  <a:lnTo>
                    <a:pt x="67539" y="25953"/>
                  </a:lnTo>
                  <a:lnTo>
                    <a:pt x="74026" y="7798"/>
                  </a:lnTo>
                  <a:lnTo>
                    <a:pt x="81288" y="0"/>
                  </a:lnTo>
                  <a:lnTo>
                    <a:pt x="82414" y="312"/>
                  </a:lnTo>
                  <a:lnTo>
                    <a:pt x="106282" y="13776"/>
                  </a:lnTo>
                  <a:lnTo>
                    <a:pt x="116381" y="14168"/>
                  </a:lnTo>
                  <a:lnTo>
                    <a:pt x="145618" y="6797"/>
                  </a:lnTo>
                  <a:lnTo>
                    <a:pt x="159407" y="2201"/>
                  </a:lnTo>
                  <a:lnTo>
                    <a:pt x="165627" y="3379"/>
                  </a:lnTo>
                  <a:lnTo>
                    <a:pt x="167568" y="5387"/>
                  </a:lnTo>
                  <a:lnTo>
                    <a:pt x="169725" y="11380"/>
                  </a:lnTo>
                  <a:lnTo>
                    <a:pt x="171222" y="37736"/>
                  </a:lnTo>
                  <a:lnTo>
                    <a:pt x="171450" y="62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99"/>
            <p:cNvSpPr/>
            <p:nvPr>
              <p:custDataLst>
                <p:tags r:id="rId49"/>
              </p:custDataLst>
            </p:nvPr>
          </p:nvSpPr>
          <p:spPr>
            <a:xfrm>
              <a:off x="5492750" y="2368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154"/>
          <p:cNvGrpSpPr/>
          <p:nvPr/>
        </p:nvGrpSpPr>
        <p:grpSpPr>
          <a:xfrm>
            <a:off x="5676558" y="2303229"/>
            <a:ext cx="336893" cy="255822"/>
            <a:chOff x="5676558" y="2303229"/>
            <a:chExt cx="336893" cy="255822"/>
          </a:xfrm>
        </p:grpSpPr>
        <p:sp>
          <p:nvSpPr>
            <p:cNvPr id="86" name="SMARTInkShape-700"/>
            <p:cNvSpPr/>
            <p:nvPr>
              <p:custDataLst>
                <p:tags r:id="rId46"/>
              </p:custDataLst>
            </p:nvPr>
          </p:nvSpPr>
          <p:spPr>
            <a:xfrm>
              <a:off x="5676558" y="2303229"/>
              <a:ext cx="95593" cy="255822"/>
            </a:xfrm>
            <a:custGeom>
              <a:avLst/>
              <a:gdLst/>
              <a:ahLst/>
              <a:cxnLst/>
              <a:rect l="0" t="0" r="0" b="0"/>
              <a:pathLst>
                <a:path w="95593" h="255822">
                  <a:moveTo>
                    <a:pt x="38442" y="8171"/>
                  </a:moveTo>
                  <a:lnTo>
                    <a:pt x="38442" y="8171"/>
                  </a:lnTo>
                  <a:lnTo>
                    <a:pt x="38442" y="0"/>
                  </a:lnTo>
                  <a:lnTo>
                    <a:pt x="32667" y="29046"/>
                  </a:lnTo>
                  <a:lnTo>
                    <a:pt x="26232" y="56019"/>
                  </a:lnTo>
                  <a:lnTo>
                    <a:pt x="22541" y="72525"/>
                  </a:lnTo>
                  <a:lnTo>
                    <a:pt x="18670" y="90585"/>
                  </a:lnTo>
                  <a:lnTo>
                    <a:pt x="14677" y="109680"/>
                  </a:lnTo>
                  <a:lnTo>
                    <a:pt x="10604" y="127349"/>
                  </a:lnTo>
                  <a:lnTo>
                    <a:pt x="6478" y="144068"/>
                  </a:lnTo>
                  <a:lnTo>
                    <a:pt x="247" y="172992"/>
                  </a:lnTo>
                  <a:lnTo>
                    <a:pt x="0" y="199764"/>
                  </a:lnTo>
                  <a:lnTo>
                    <a:pt x="190" y="209270"/>
                  </a:lnTo>
                  <a:lnTo>
                    <a:pt x="1652" y="211381"/>
                  </a:lnTo>
                  <a:lnTo>
                    <a:pt x="4037" y="212083"/>
                  </a:lnTo>
                  <a:lnTo>
                    <a:pt x="7038" y="211846"/>
                  </a:lnTo>
                  <a:lnTo>
                    <a:pt x="24747" y="198028"/>
                  </a:lnTo>
                  <a:lnTo>
                    <a:pt x="46582" y="168780"/>
                  </a:lnTo>
                  <a:lnTo>
                    <a:pt x="66783" y="147533"/>
                  </a:lnTo>
                  <a:lnTo>
                    <a:pt x="70036" y="145529"/>
                  </a:lnTo>
                  <a:lnTo>
                    <a:pt x="72910" y="145604"/>
                  </a:lnTo>
                  <a:lnTo>
                    <a:pt x="75532" y="147065"/>
                  </a:lnTo>
                  <a:lnTo>
                    <a:pt x="77985" y="149450"/>
                  </a:lnTo>
                  <a:lnTo>
                    <a:pt x="78829" y="159626"/>
                  </a:lnTo>
                  <a:lnTo>
                    <a:pt x="75442" y="174262"/>
                  </a:lnTo>
                  <a:lnTo>
                    <a:pt x="60224" y="202336"/>
                  </a:lnTo>
                  <a:lnTo>
                    <a:pt x="35410" y="230880"/>
                  </a:lnTo>
                  <a:lnTo>
                    <a:pt x="11110" y="250476"/>
                  </a:lnTo>
                  <a:lnTo>
                    <a:pt x="5834" y="252740"/>
                  </a:lnTo>
                  <a:lnTo>
                    <a:pt x="5414" y="252356"/>
                  </a:lnTo>
                  <a:lnTo>
                    <a:pt x="5840" y="251394"/>
                  </a:lnTo>
                  <a:lnTo>
                    <a:pt x="29761" y="223125"/>
                  </a:lnTo>
                  <a:lnTo>
                    <a:pt x="36465" y="216595"/>
                  </a:lnTo>
                  <a:lnTo>
                    <a:pt x="39241" y="214854"/>
                  </a:lnTo>
                  <a:lnTo>
                    <a:pt x="41091" y="214398"/>
                  </a:lnTo>
                  <a:lnTo>
                    <a:pt x="42324" y="214800"/>
                  </a:lnTo>
                  <a:lnTo>
                    <a:pt x="67769" y="242928"/>
                  </a:lnTo>
                  <a:lnTo>
                    <a:pt x="95592" y="255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701"/>
            <p:cNvSpPr/>
            <p:nvPr>
              <p:custDataLst>
                <p:tags r:id="rId47"/>
              </p:custDataLst>
            </p:nvPr>
          </p:nvSpPr>
          <p:spPr>
            <a:xfrm>
              <a:off x="5812386" y="2468845"/>
              <a:ext cx="201065" cy="81412"/>
            </a:xfrm>
            <a:custGeom>
              <a:avLst/>
              <a:gdLst/>
              <a:ahLst/>
              <a:cxnLst/>
              <a:rect l="0" t="0" r="0" b="0"/>
              <a:pathLst>
                <a:path w="201065" h="81412">
                  <a:moveTo>
                    <a:pt x="61364" y="26705"/>
                  </a:moveTo>
                  <a:lnTo>
                    <a:pt x="61364" y="26705"/>
                  </a:lnTo>
                  <a:lnTo>
                    <a:pt x="57993" y="13221"/>
                  </a:lnTo>
                  <a:lnTo>
                    <a:pt x="52575" y="4720"/>
                  </a:lnTo>
                  <a:lnTo>
                    <a:pt x="49155" y="1465"/>
                  </a:lnTo>
                  <a:lnTo>
                    <a:pt x="45463" y="0"/>
                  </a:lnTo>
                  <a:lnTo>
                    <a:pt x="37599" y="255"/>
                  </a:lnTo>
                  <a:lnTo>
                    <a:pt x="18496" y="7736"/>
                  </a:lnTo>
                  <a:lnTo>
                    <a:pt x="8680" y="18744"/>
                  </a:lnTo>
                  <a:lnTo>
                    <a:pt x="2671" y="32339"/>
                  </a:lnTo>
                  <a:lnTo>
                    <a:pt x="0" y="45437"/>
                  </a:lnTo>
                  <a:lnTo>
                    <a:pt x="2576" y="56432"/>
                  </a:lnTo>
                  <a:lnTo>
                    <a:pt x="8425" y="65317"/>
                  </a:lnTo>
                  <a:lnTo>
                    <a:pt x="15728" y="71618"/>
                  </a:lnTo>
                  <a:lnTo>
                    <a:pt x="20357" y="72875"/>
                  </a:lnTo>
                  <a:lnTo>
                    <a:pt x="31144" y="72389"/>
                  </a:lnTo>
                  <a:lnTo>
                    <a:pt x="35573" y="70567"/>
                  </a:lnTo>
                  <a:lnTo>
                    <a:pt x="42375" y="64779"/>
                  </a:lnTo>
                  <a:lnTo>
                    <a:pt x="50171" y="50216"/>
                  </a:lnTo>
                  <a:lnTo>
                    <a:pt x="58422" y="22673"/>
                  </a:lnTo>
                  <a:lnTo>
                    <a:pt x="60976" y="4398"/>
                  </a:lnTo>
                  <a:lnTo>
                    <a:pt x="57429" y="8324"/>
                  </a:lnTo>
                  <a:lnTo>
                    <a:pt x="49380" y="22435"/>
                  </a:lnTo>
                  <a:lnTo>
                    <a:pt x="44408" y="40021"/>
                  </a:lnTo>
                  <a:lnTo>
                    <a:pt x="42728" y="61556"/>
                  </a:lnTo>
                  <a:lnTo>
                    <a:pt x="46260" y="70652"/>
                  </a:lnTo>
                  <a:lnTo>
                    <a:pt x="49178" y="75053"/>
                  </a:lnTo>
                  <a:lnTo>
                    <a:pt x="52534" y="77987"/>
                  </a:lnTo>
                  <a:lnTo>
                    <a:pt x="60027" y="81247"/>
                  </a:lnTo>
                  <a:lnTo>
                    <a:pt x="63295" y="81411"/>
                  </a:lnTo>
                  <a:lnTo>
                    <a:pt x="68807" y="79711"/>
                  </a:lnTo>
                  <a:lnTo>
                    <a:pt x="79249" y="68045"/>
                  </a:lnTo>
                  <a:lnTo>
                    <a:pt x="96445" y="37114"/>
                  </a:lnTo>
                  <a:lnTo>
                    <a:pt x="120836" y="5982"/>
                  </a:lnTo>
                  <a:lnTo>
                    <a:pt x="122179" y="4423"/>
                  </a:lnTo>
                  <a:lnTo>
                    <a:pt x="123074" y="4795"/>
                  </a:lnTo>
                  <a:lnTo>
                    <a:pt x="124069" y="8971"/>
                  </a:lnTo>
                  <a:lnTo>
                    <a:pt x="124817" y="39736"/>
                  </a:lnTo>
                  <a:lnTo>
                    <a:pt x="125555" y="52987"/>
                  </a:lnTo>
                  <a:lnTo>
                    <a:pt x="128229" y="59082"/>
                  </a:lnTo>
                  <a:lnTo>
                    <a:pt x="129929" y="60990"/>
                  </a:lnTo>
                  <a:lnTo>
                    <a:pt x="133701" y="63109"/>
                  </a:lnTo>
                  <a:lnTo>
                    <a:pt x="139610" y="62170"/>
                  </a:lnTo>
                  <a:lnTo>
                    <a:pt x="143161" y="60931"/>
                  </a:lnTo>
                  <a:lnTo>
                    <a:pt x="154902" y="49076"/>
                  </a:lnTo>
                  <a:lnTo>
                    <a:pt x="178861" y="18693"/>
                  </a:lnTo>
                  <a:lnTo>
                    <a:pt x="186487" y="9835"/>
                  </a:lnTo>
                  <a:lnTo>
                    <a:pt x="187113" y="10520"/>
                  </a:lnTo>
                  <a:lnTo>
                    <a:pt x="191686" y="40936"/>
                  </a:lnTo>
                  <a:lnTo>
                    <a:pt x="201064" y="711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55"/>
          <p:cNvGrpSpPr/>
          <p:nvPr/>
        </p:nvGrpSpPr>
        <p:grpSpPr>
          <a:xfrm>
            <a:off x="6303495" y="2284179"/>
            <a:ext cx="852956" cy="438269"/>
            <a:chOff x="6303495" y="2284179"/>
            <a:chExt cx="852956" cy="438269"/>
          </a:xfrm>
        </p:grpSpPr>
        <p:sp>
          <p:nvSpPr>
            <p:cNvPr id="89" name="SMARTInkShape-702"/>
            <p:cNvSpPr/>
            <p:nvPr>
              <p:custDataLst>
                <p:tags r:id="rId42"/>
              </p:custDataLst>
            </p:nvPr>
          </p:nvSpPr>
          <p:spPr>
            <a:xfrm>
              <a:off x="6303495" y="2284179"/>
              <a:ext cx="198906" cy="274868"/>
            </a:xfrm>
            <a:custGeom>
              <a:avLst/>
              <a:gdLst/>
              <a:ahLst/>
              <a:cxnLst/>
              <a:rect l="0" t="0" r="0" b="0"/>
              <a:pathLst>
                <a:path w="198906" h="274868">
                  <a:moveTo>
                    <a:pt x="52855" y="8171"/>
                  </a:moveTo>
                  <a:lnTo>
                    <a:pt x="52855" y="8171"/>
                  </a:lnTo>
                  <a:lnTo>
                    <a:pt x="49484" y="1429"/>
                  </a:lnTo>
                  <a:lnTo>
                    <a:pt x="47786" y="149"/>
                  </a:lnTo>
                  <a:lnTo>
                    <a:pt x="45948" y="0"/>
                  </a:lnTo>
                  <a:lnTo>
                    <a:pt x="44016" y="607"/>
                  </a:lnTo>
                  <a:lnTo>
                    <a:pt x="41299" y="21687"/>
                  </a:lnTo>
                  <a:lnTo>
                    <a:pt x="36901" y="50632"/>
                  </a:lnTo>
                  <a:lnTo>
                    <a:pt x="33752" y="68228"/>
                  </a:lnTo>
                  <a:lnTo>
                    <a:pt x="30242" y="87720"/>
                  </a:lnTo>
                  <a:lnTo>
                    <a:pt x="26491" y="108476"/>
                  </a:lnTo>
                  <a:lnTo>
                    <a:pt x="22579" y="130074"/>
                  </a:lnTo>
                  <a:lnTo>
                    <a:pt x="18560" y="149412"/>
                  </a:lnTo>
                  <a:lnTo>
                    <a:pt x="14469" y="167243"/>
                  </a:lnTo>
                  <a:lnTo>
                    <a:pt x="6867" y="198814"/>
                  </a:lnTo>
                  <a:lnTo>
                    <a:pt x="1136" y="224605"/>
                  </a:lnTo>
                  <a:lnTo>
                    <a:pt x="0" y="238419"/>
                  </a:lnTo>
                  <a:lnTo>
                    <a:pt x="685" y="242103"/>
                  </a:lnTo>
                  <a:lnTo>
                    <a:pt x="1847" y="244559"/>
                  </a:lnTo>
                  <a:lnTo>
                    <a:pt x="3328" y="246196"/>
                  </a:lnTo>
                  <a:lnTo>
                    <a:pt x="5020" y="247288"/>
                  </a:lnTo>
                  <a:lnTo>
                    <a:pt x="12545" y="239093"/>
                  </a:lnTo>
                  <a:lnTo>
                    <a:pt x="30563" y="212765"/>
                  </a:lnTo>
                  <a:lnTo>
                    <a:pt x="53776" y="183797"/>
                  </a:lnTo>
                  <a:lnTo>
                    <a:pt x="76791" y="161788"/>
                  </a:lnTo>
                  <a:lnTo>
                    <a:pt x="80807" y="159971"/>
                  </a:lnTo>
                  <a:lnTo>
                    <a:pt x="89032" y="159834"/>
                  </a:lnTo>
                  <a:lnTo>
                    <a:pt x="92495" y="161491"/>
                  </a:lnTo>
                  <a:lnTo>
                    <a:pt x="98225" y="167095"/>
                  </a:lnTo>
                  <a:lnTo>
                    <a:pt x="101241" y="178052"/>
                  </a:lnTo>
                  <a:lnTo>
                    <a:pt x="101058" y="200088"/>
                  </a:lnTo>
                  <a:lnTo>
                    <a:pt x="96856" y="216234"/>
                  </a:lnTo>
                  <a:lnTo>
                    <a:pt x="87933" y="232817"/>
                  </a:lnTo>
                  <a:lnTo>
                    <a:pt x="56936" y="260684"/>
                  </a:lnTo>
                  <a:lnTo>
                    <a:pt x="40580" y="273803"/>
                  </a:lnTo>
                  <a:lnTo>
                    <a:pt x="36910" y="274865"/>
                  </a:lnTo>
                  <a:lnTo>
                    <a:pt x="33758" y="274867"/>
                  </a:lnTo>
                  <a:lnTo>
                    <a:pt x="30952" y="273457"/>
                  </a:lnTo>
                  <a:lnTo>
                    <a:pt x="25952" y="268128"/>
                  </a:lnTo>
                  <a:lnTo>
                    <a:pt x="23259" y="262937"/>
                  </a:lnTo>
                  <a:lnTo>
                    <a:pt x="22541" y="260565"/>
                  </a:lnTo>
                  <a:lnTo>
                    <a:pt x="25506" y="252285"/>
                  </a:lnTo>
                  <a:lnTo>
                    <a:pt x="28273" y="247114"/>
                  </a:lnTo>
                  <a:lnTo>
                    <a:pt x="38872" y="239486"/>
                  </a:lnTo>
                  <a:lnTo>
                    <a:pt x="65301" y="225470"/>
                  </a:lnTo>
                  <a:lnTo>
                    <a:pt x="91272" y="220017"/>
                  </a:lnTo>
                  <a:lnTo>
                    <a:pt x="117938" y="215030"/>
                  </a:lnTo>
                  <a:lnTo>
                    <a:pt x="147085" y="209084"/>
                  </a:lnTo>
                  <a:lnTo>
                    <a:pt x="174692" y="196112"/>
                  </a:lnTo>
                  <a:lnTo>
                    <a:pt x="190633" y="182234"/>
                  </a:lnTo>
                  <a:lnTo>
                    <a:pt x="192685" y="178540"/>
                  </a:lnTo>
                  <a:lnTo>
                    <a:pt x="193347" y="175373"/>
                  </a:lnTo>
                  <a:lnTo>
                    <a:pt x="193084" y="172556"/>
                  </a:lnTo>
                  <a:lnTo>
                    <a:pt x="190908" y="167544"/>
                  </a:lnTo>
                  <a:lnTo>
                    <a:pt x="189340" y="165220"/>
                  </a:lnTo>
                  <a:lnTo>
                    <a:pt x="186884" y="164376"/>
                  </a:lnTo>
                  <a:lnTo>
                    <a:pt x="180392" y="165319"/>
                  </a:lnTo>
                  <a:lnTo>
                    <a:pt x="165432" y="176560"/>
                  </a:lnTo>
                  <a:lnTo>
                    <a:pt x="150966" y="196666"/>
                  </a:lnTo>
                  <a:lnTo>
                    <a:pt x="147730" y="210480"/>
                  </a:lnTo>
                  <a:lnTo>
                    <a:pt x="147855" y="217127"/>
                  </a:lnTo>
                  <a:lnTo>
                    <a:pt x="150055" y="222970"/>
                  </a:lnTo>
                  <a:lnTo>
                    <a:pt x="158144" y="233224"/>
                  </a:lnTo>
                  <a:lnTo>
                    <a:pt x="172557" y="240604"/>
                  </a:lnTo>
                  <a:lnTo>
                    <a:pt x="198905" y="249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03"/>
            <p:cNvSpPr/>
            <p:nvPr>
              <p:custDataLst>
                <p:tags r:id="rId43"/>
              </p:custDataLst>
            </p:nvPr>
          </p:nvSpPr>
          <p:spPr>
            <a:xfrm>
              <a:off x="6542775" y="2425700"/>
              <a:ext cx="231353" cy="296748"/>
            </a:xfrm>
            <a:custGeom>
              <a:avLst/>
              <a:gdLst/>
              <a:ahLst/>
              <a:cxnLst/>
              <a:rect l="0" t="0" r="0" b="0"/>
              <a:pathLst>
                <a:path w="231353" h="296748">
                  <a:moveTo>
                    <a:pt x="105675" y="0"/>
                  </a:moveTo>
                  <a:lnTo>
                    <a:pt x="105675" y="0"/>
                  </a:lnTo>
                  <a:lnTo>
                    <a:pt x="94831" y="706"/>
                  </a:lnTo>
                  <a:lnTo>
                    <a:pt x="84627" y="3371"/>
                  </a:lnTo>
                  <a:lnTo>
                    <a:pt x="63612" y="18951"/>
                  </a:lnTo>
                  <a:lnTo>
                    <a:pt x="46254" y="41442"/>
                  </a:lnTo>
                  <a:lnTo>
                    <a:pt x="44189" y="48089"/>
                  </a:lnTo>
                  <a:lnTo>
                    <a:pt x="44223" y="53932"/>
                  </a:lnTo>
                  <a:lnTo>
                    <a:pt x="45657" y="59237"/>
                  </a:lnTo>
                  <a:lnTo>
                    <a:pt x="48730" y="63481"/>
                  </a:lnTo>
                  <a:lnTo>
                    <a:pt x="57788" y="70076"/>
                  </a:lnTo>
                  <a:lnTo>
                    <a:pt x="74788" y="74385"/>
                  </a:lnTo>
                  <a:lnTo>
                    <a:pt x="85127" y="71631"/>
                  </a:lnTo>
                  <a:lnTo>
                    <a:pt x="93721" y="65702"/>
                  </a:lnTo>
                  <a:lnTo>
                    <a:pt x="99891" y="58364"/>
                  </a:lnTo>
                  <a:lnTo>
                    <a:pt x="103105" y="48517"/>
                  </a:lnTo>
                  <a:lnTo>
                    <a:pt x="105167" y="35062"/>
                  </a:lnTo>
                  <a:lnTo>
                    <a:pt x="105337" y="35369"/>
                  </a:lnTo>
                  <a:lnTo>
                    <a:pt x="104869" y="44660"/>
                  </a:lnTo>
                  <a:lnTo>
                    <a:pt x="99870" y="70931"/>
                  </a:lnTo>
                  <a:lnTo>
                    <a:pt x="93452" y="98317"/>
                  </a:lnTo>
                  <a:lnTo>
                    <a:pt x="89766" y="114228"/>
                  </a:lnTo>
                  <a:lnTo>
                    <a:pt x="85896" y="131185"/>
                  </a:lnTo>
                  <a:lnTo>
                    <a:pt x="81906" y="148840"/>
                  </a:lnTo>
                  <a:lnTo>
                    <a:pt x="77129" y="166255"/>
                  </a:lnTo>
                  <a:lnTo>
                    <a:pt x="71827" y="183509"/>
                  </a:lnTo>
                  <a:lnTo>
                    <a:pt x="66177" y="200656"/>
                  </a:lnTo>
                  <a:lnTo>
                    <a:pt x="54253" y="229115"/>
                  </a:lnTo>
                  <a:lnTo>
                    <a:pt x="41899" y="252113"/>
                  </a:lnTo>
                  <a:lnTo>
                    <a:pt x="24454" y="274843"/>
                  </a:lnTo>
                  <a:lnTo>
                    <a:pt x="17130" y="280902"/>
                  </a:lnTo>
                  <a:lnTo>
                    <a:pt x="13484" y="281107"/>
                  </a:lnTo>
                  <a:lnTo>
                    <a:pt x="5670" y="277572"/>
                  </a:lnTo>
                  <a:lnTo>
                    <a:pt x="1257" y="263771"/>
                  </a:lnTo>
                  <a:lnTo>
                    <a:pt x="0" y="242820"/>
                  </a:lnTo>
                  <a:lnTo>
                    <a:pt x="1794" y="217046"/>
                  </a:lnTo>
                  <a:lnTo>
                    <a:pt x="10586" y="191009"/>
                  </a:lnTo>
                  <a:lnTo>
                    <a:pt x="24608" y="166032"/>
                  </a:lnTo>
                  <a:lnTo>
                    <a:pt x="42599" y="143172"/>
                  </a:lnTo>
                  <a:lnTo>
                    <a:pt x="72562" y="113839"/>
                  </a:lnTo>
                  <a:lnTo>
                    <a:pt x="103781" y="87274"/>
                  </a:lnTo>
                  <a:lnTo>
                    <a:pt x="126705" y="70068"/>
                  </a:lnTo>
                  <a:lnTo>
                    <a:pt x="157768" y="46396"/>
                  </a:lnTo>
                  <a:lnTo>
                    <a:pt x="187428" y="18731"/>
                  </a:lnTo>
                  <a:lnTo>
                    <a:pt x="191398" y="12323"/>
                  </a:lnTo>
                  <a:lnTo>
                    <a:pt x="191752" y="10332"/>
                  </a:lnTo>
                  <a:lnTo>
                    <a:pt x="191281" y="9005"/>
                  </a:lnTo>
                  <a:lnTo>
                    <a:pt x="190263" y="8120"/>
                  </a:lnTo>
                  <a:lnTo>
                    <a:pt x="189583" y="8236"/>
                  </a:lnTo>
                  <a:lnTo>
                    <a:pt x="189130" y="9018"/>
                  </a:lnTo>
                  <a:lnTo>
                    <a:pt x="179439" y="36903"/>
                  </a:lnTo>
                  <a:lnTo>
                    <a:pt x="173314" y="53424"/>
                  </a:lnTo>
                  <a:lnTo>
                    <a:pt x="173345" y="57488"/>
                  </a:lnTo>
                  <a:lnTo>
                    <a:pt x="174777" y="60903"/>
                  </a:lnTo>
                  <a:lnTo>
                    <a:pt x="179426" y="65874"/>
                  </a:lnTo>
                  <a:lnTo>
                    <a:pt x="183844" y="68083"/>
                  </a:lnTo>
                  <a:lnTo>
                    <a:pt x="200411" y="62585"/>
                  </a:lnTo>
                  <a:lnTo>
                    <a:pt x="209633" y="53921"/>
                  </a:lnTo>
                  <a:lnTo>
                    <a:pt x="223683" y="25680"/>
                  </a:lnTo>
                  <a:lnTo>
                    <a:pt x="229697" y="13410"/>
                  </a:lnTo>
                  <a:lnTo>
                    <a:pt x="230690" y="12468"/>
                  </a:lnTo>
                  <a:lnTo>
                    <a:pt x="231352" y="12545"/>
                  </a:lnTo>
                  <a:lnTo>
                    <a:pt x="225593" y="39046"/>
                  </a:lnTo>
                  <a:lnTo>
                    <a:pt x="221061" y="63215"/>
                  </a:lnTo>
                  <a:lnTo>
                    <a:pt x="217877" y="79538"/>
                  </a:lnTo>
                  <a:lnTo>
                    <a:pt x="214343" y="97475"/>
                  </a:lnTo>
                  <a:lnTo>
                    <a:pt x="210576" y="116489"/>
                  </a:lnTo>
                  <a:lnTo>
                    <a:pt x="206653" y="136220"/>
                  </a:lnTo>
                  <a:lnTo>
                    <a:pt x="202627" y="156430"/>
                  </a:lnTo>
                  <a:lnTo>
                    <a:pt x="199238" y="175548"/>
                  </a:lnTo>
                  <a:lnTo>
                    <a:pt x="196272" y="193937"/>
                  </a:lnTo>
                  <a:lnTo>
                    <a:pt x="193589" y="211842"/>
                  </a:lnTo>
                  <a:lnTo>
                    <a:pt x="186846" y="241142"/>
                  </a:lnTo>
                  <a:lnTo>
                    <a:pt x="176998" y="271828"/>
                  </a:lnTo>
                  <a:lnTo>
                    <a:pt x="170535" y="284501"/>
                  </a:lnTo>
                  <a:lnTo>
                    <a:pt x="160607" y="294837"/>
                  </a:lnTo>
                  <a:lnTo>
                    <a:pt x="155702" y="296747"/>
                  </a:lnTo>
                  <a:lnTo>
                    <a:pt x="151020" y="296609"/>
                  </a:lnTo>
                  <a:lnTo>
                    <a:pt x="146489" y="295106"/>
                  </a:lnTo>
                  <a:lnTo>
                    <a:pt x="137690" y="284028"/>
                  </a:lnTo>
                  <a:lnTo>
                    <a:pt x="130487" y="268051"/>
                  </a:lnTo>
                  <a:lnTo>
                    <a:pt x="127286" y="251543"/>
                  </a:lnTo>
                  <a:lnTo>
                    <a:pt x="129625" y="234799"/>
                  </a:lnTo>
                  <a:lnTo>
                    <a:pt x="137425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04"/>
            <p:cNvSpPr/>
            <p:nvPr>
              <p:custDataLst>
                <p:tags r:id="rId44"/>
              </p:custDataLst>
            </p:nvPr>
          </p:nvSpPr>
          <p:spPr>
            <a:xfrm>
              <a:off x="6815244" y="2413000"/>
              <a:ext cx="87207" cy="86460"/>
            </a:xfrm>
            <a:custGeom>
              <a:avLst/>
              <a:gdLst/>
              <a:ahLst/>
              <a:cxnLst/>
              <a:rect l="0" t="0" r="0" b="0"/>
              <a:pathLst>
                <a:path w="87207" h="86460">
                  <a:moveTo>
                    <a:pt x="23706" y="0"/>
                  </a:moveTo>
                  <a:lnTo>
                    <a:pt x="23706" y="0"/>
                  </a:lnTo>
                  <a:lnTo>
                    <a:pt x="23001" y="10139"/>
                  </a:lnTo>
                  <a:lnTo>
                    <a:pt x="11496" y="36595"/>
                  </a:lnTo>
                  <a:lnTo>
                    <a:pt x="531" y="67770"/>
                  </a:lnTo>
                  <a:lnTo>
                    <a:pt x="0" y="75981"/>
                  </a:lnTo>
                  <a:lnTo>
                    <a:pt x="846" y="78171"/>
                  </a:lnTo>
                  <a:lnTo>
                    <a:pt x="2116" y="79630"/>
                  </a:lnTo>
                  <a:lnTo>
                    <a:pt x="3668" y="79898"/>
                  </a:lnTo>
                  <a:lnTo>
                    <a:pt x="7274" y="78314"/>
                  </a:lnTo>
                  <a:lnTo>
                    <a:pt x="24772" y="60703"/>
                  </a:lnTo>
                  <a:lnTo>
                    <a:pt x="42548" y="32661"/>
                  </a:lnTo>
                  <a:lnTo>
                    <a:pt x="50425" y="21572"/>
                  </a:lnTo>
                  <a:lnTo>
                    <a:pt x="56278" y="16643"/>
                  </a:lnTo>
                  <a:lnTo>
                    <a:pt x="61230" y="14452"/>
                  </a:lnTo>
                  <a:lnTo>
                    <a:pt x="63538" y="13868"/>
                  </a:lnTo>
                  <a:lnTo>
                    <a:pt x="65078" y="14890"/>
                  </a:lnTo>
                  <a:lnTo>
                    <a:pt x="66789" y="19788"/>
                  </a:lnTo>
                  <a:lnTo>
                    <a:pt x="67180" y="39500"/>
                  </a:lnTo>
                  <a:lnTo>
                    <a:pt x="64417" y="56859"/>
                  </a:lnTo>
                  <a:lnTo>
                    <a:pt x="68440" y="83044"/>
                  </a:lnTo>
                  <a:lnTo>
                    <a:pt x="69757" y="84996"/>
                  </a:lnTo>
                  <a:lnTo>
                    <a:pt x="71340" y="86297"/>
                  </a:lnTo>
                  <a:lnTo>
                    <a:pt x="73807" y="86459"/>
                  </a:lnTo>
                  <a:lnTo>
                    <a:pt x="8720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05"/>
            <p:cNvSpPr/>
            <p:nvPr>
              <p:custDataLst>
                <p:tags r:id="rId45"/>
              </p:custDataLst>
            </p:nvPr>
          </p:nvSpPr>
          <p:spPr>
            <a:xfrm>
              <a:off x="6953589" y="2386231"/>
              <a:ext cx="202862" cy="115670"/>
            </a:xfrm>
            <a:custGeom>
              <a:avLst/>
              <a:gdLst/>
              <a:ahLst/>
              <a:cxnLst/>
              <a:rect l="0" t="0" r="0" b="0"/>
              <a:pathLst>
                <a:path w="202862" h="115670">
                  <a:moveTo>
                    <a:pt x="12361" y="26769"/>
                  </a:moveTo>
                  <a:lnTo>
                    <a:pt x="12361" y="26769"/>
                  </a:lnTo>
                  <a:lnTo>
                    <a:pt x="8989" y="51187"/>
                  </a:lnTo>
                  <a:lnTo>
                    <a:pt x="1377" y="81908"/>
                  </a:lnTo>
                  <a:lnTo>
                    <a:pt x="0" y="97084"/>
                  </a:lnTo>
                  <a:lnTo>
                    <a:pt x="593" y="98340"/>
                  </a:lnTo>
                  <a:lnTo>
                    <a:pt x="1693" y="98472"/>
                  </a:lnTo>
                  <a:lnTo>
                    <a:pt x="4797" y="96737"/>
                  </a:lnTo>
                  <a:lnTo>
                    <a:pt x="11217" y="90382"/>
                  </a:lnTo>
                  <a:lnTo>
                    <a:pt x="29701" y="64048"/>
                  </a:lnTo>
                  <a:lnTo>
                    <a:pt x="50515" y="34892"/>
                  </a:lnTo>
                  <a:lnTo>
                    <a:pt x="58246" y="26852"/>
                  </a:lnTo>
                  <a:lnTo>
                    <a:pt x="64034" y="23278"/>
                  </a:lnTo>
                  <a:lnTo>
                    <a:pt x="66565" y="23030"/>
                  </a:lnTo>
                  <a:lnTo>
                    <a:pt x="71259" y="24637"/>
                  </a:lnTo>
                  <a:lnTo>
                    <a:pt x="71382" y="27464"/>
                  </a:lnTo>
                  <a:lnTo>
                    <a:pt x="63363" y="58432"/>
                  </a:lnTo>
                  <a:lnTo>
                    <a:pt x="57813" y="81512"/>
                  </a:lnTo>
                  <a:lnTo>
                    <a:pt x="59138" y="88259"/>
                  </a:lnTo>
                  <a:lnTo>
                    <a:pt x="60479" y="91045"/>
                  </a:lnTo>
                  <a:lnTo>
                    <a:pt x="65731" y="96023"/>
                  </a:lnTo>
                  <a:lnTo>
                    <a:pt x="69108" y="98339"/>
                  </a:lnTo>
                  <a:lnTo>
                    <a:pt x="78504" y="99030"/>
                  </a:lnTo>
                  <a:lnTo>
                    <a:pt x="83973" y="98226"/>
                  </a:lnTo>
                  <a:lnTo>
                    <a:pt x="95694" y="91689"/>
                  </a:lnTo>
                  <a:lnTo>
                    <a:pt x="126764" y="68584"/>
                  </a:lnTo>
                  <a:lnTo>
                    <a:pt x="152081" y="43417"/>
                  </a:lnTo>
                  <a:lnTo>
                    <a:pt x="162653" y="28524"/>
                  </a:lnTo>
                  <a:lnTo>
                    <a:pt x="169440" y="5478"/>
                  </a:lnTo>
                  <a:lnTo>
                    <a:pt x="169997" y="1992"/>
                  </a:lnTo>
                  <a:lnTo>
                    <a:pt x="168957" y="373"/>
                  </a:lnTo>
                  <a:lnTo>
                    <a:pt x="166852" y="0"/>
                  </a:lnTo>
                  <a:lnTo>
                    <a:pt x="164039" y="456"/>
                  </a:lnTo>
                  <a:lnTo>
                    <a:pt x="153337" y="7841"/>
                  </a:lnTo>
                  <a:lnTo>
                    <a:pt x="141228" y="25707"/>
                  </a:lnTo>
                  <a:lnTo>
                    <a:pt x="132075" y="48875"/>
                  </a:lnTo>
                  <a:lnTo>
                    <a:pt x="132830" y="63405"/>
                  </a:lnTo>
                  <a:lnTo>
                    <a:pt x="144813" y="89980"/>
                  </a:lnTo>
                  <a:lnTo>
                    <a:pt x="154484" y="99077"/>
                  </a:lnTo>
                  <a:lnTo>
                    <a:pt x="177940" y="110667"/>
                  </a:lnTo>
                  <a:lnTo>
                    <a:pt x="202861" y="115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SMARTInkShape-Group156"/>
          <p:cNvGrpSpPr/>
          <p:nvPr/>
        </p:nvGrpSpPr>
        <p:grpSpPr>
          <a:xfrm>
            <a:off x="1474083" y="3244850"/>
            <a:ext cx="151045" cy="419101"/>
            <a:chOff x="1474083" y="3244850"/>
            <a:chExt cx="151045" cy="419101"/>
          </a:xfrm>
        </p:grpSpPr>
        <p:sp>
          <p:nvSpPr>
            <p:cNvPr id="94" name="SMARTInkShape-706"/>
            <p:cNvSpPr/>
            <p:nvPr>
              <p:custDataLst>
                <p:tags r:id="rId40"/>
              </p:custDataLst>
            </p:nvPr>
          </p:nvSpPr>
          <p:spPr>
            <a:xfrm>
              <a:off x="1474083" y="3379970"/>
              <a:ext cx="120146" cy="211174"/>
            </a:xfrm>
            <a:custGeom>
              <a:avLst/>
              <a:gdLst/>
              <a:ahLst/>
              <a:cxnLst/>
              <a:rect l="0" t="0" r="0" b="0"/>
              <a:pathLst>
                <a:path w="120146" h="211174">
                  <a:moveTo>
                    <a:pt x="5467" y="49030"/>
                  </a:moveTo>
                  <a:lnTo>
                    <a:pt x="5467" y="49030"/>
                  </a:lnTo>
                  <a:lnTo>
                    <a:pt x="441" y="37097"/>
                  </a:lnTo>
                  <a:lnTo>
                    <a:pt x="0" y="34724"/>
                  </a:lnTo>
                  <a:lnTo>
                    <a:pt x="3272" y="28325"/>
                  </a:lnTo>
                  <a:lnTo>
                    <a:pt x="6121" y="24644"/>
                  </a:lnTo>
                  <a:lnTo>
                    <a:pt x="30264" y="9301"/>
                  </a:lnTo>
                  <a:lnTo>
                    <a:pt x="54267" y="626"/>
                  </a:lnTo>
                  <a:lnTo>
                    <a:pt x="63845" y="0"/>
                  </a:lnTo>
                  <a:lnTo>
                    <a:pt x="72805" y="2074"/>
                  </a:lnTo>
                  <a:lnTo>
                    <a:pt x="75759" y="5026"/>
                  </a:lnTo>
                  <a:lnTo>
                    <a:pt x="79041" y="13950"/>
                  </a:lnTo>
                  <a:lnTo>
                    <a:pt x="78619" y="23091"/>
                  </a:lnTo>
                  <a:lnTo>
                    <a:pt x="77518" y="27504"/>
                  </a:lnTo>
                  <a:lnTo>
                    <a:pt x="56766" y="55890"/>
                  </a:lnTo>
                  <a:lnTo>
                    <a:pt x="39700" y="79710"/>
                  </a:lnTo>
                  <a:lnTo>
                    <a:pt x="38872" y="82183"/>
                  </a:lnTo>
                  <a:lnTo>
                    <a:pt x="39732" y="83832"/>
                  </a:lnTo>
                  <a:lnTo>
                    <a:pt x="41716" y="84931"/>
                  </a:lnTo>
                  <a:lnTo>
                    <a:pt x="65152" y="93438"/>
                  </a:lnTo>
                  <a:lnTo>
                    <a:pt x="93613" y="113776"/>
                  </a:lnTo>
                  <a:lnTo>
                    <a:pt x="111783" y="131949"/>
                  </a:lnTo>
                  <a:lnTo>
                    <a:pt x="119276" y="144444"/>
                  </a:lnTo>
                  <a:lnTo>
                    <a:pt x="120145" y="151445"/>
                  </a:lnTo>
                  <a:lnTo>
                    <a:pt x="117348" y="166750"/>
                  </a:lnTo>
                  <a:lnTo>
                    <a:pt x="107638" y="181078"/>
                  </a:lnTo>
                  <a:lnTo>
                    <a:pt x="92504" y="193796"/>
                  </a:lnTo>
                  <a:lnTo>
                    <a:pt x="61595" y="207478"/>
                  </a:lnTo>
                  <a:lnTo>
                    <a:pt x="42878" y="211173"/>
                  </a:lnTo>
                  <a:lnTo>
                    <a:pt x="34641" y="210042"/>
                  </a:lnTo>
                  <a:lnTo>
                    <a:pt x="5467" y="195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707"/>
            <p:cNvSpPr/>
            <p:nvPr>
              <p:custDataLst>
                <p:tags r:id="rId41"/>
              </p:custDataLst>
            </p:nvPr>
          </p:nvSpPr>
          <p:spPr>
            <a:xfrm>
              <a:off x="1530350" y="3244850"/>
              <a:ext cx="94778" cy="419101"/>
            </a:xfrm>
            <a:custGeom>
              <a:avLst/>
              <a:gdLst/>
              <a:ahLst/>
              <a:cxnLst/>
              <a:rect l="0" t="0" r="0" b="0"/>
              <a:pathLst>
                <a:path w="94778" h="41910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26515" y="25693"/>
                  </a:lnTo>
                  <a:lnTo>
                    <a:pt x="33905" y="40412"/>
                  </a:lnTo>
                  <a:lnTo>
                    <a:pt x="42358" y="58691"/>
                  </a:lnTo>
                  <a:lnTo>
                    <a:pt x="51522" y="79344"/>
                  </a:lnTo>
                  <a:lnTo>
                    <a:pt x="60454" y="101579"/>
                  </a:lnTo>
                  <a:lnTo>
                    <a:pt x="69230" y="124869"/>
                  </a:lnTo>
                  <a:lnTo>
                    <a:pt x="77904" y="148863"/>
                  </a:lnTo>
                  <a:lnTo>
                    <a:pt x="84391" y="173325"/>
                  </a:lnTo>
                  <a:lnTo>
                    <a:pt x="89422" y="198100"/>
                  </a:lnTo>
                  <a:lnTo>
                    <a:pt x="93481" y="223083"/>
                  </a:lnTo>
                  <a:lnTo>
                    <a:pt x="94777" y="246794"/>
                  </a:lnTo>
                  <a:lnTo>
                    <a:pt x="94229" y="269658"/>
                  </a:lnTo>
                  <a:lnTo>
                    <a:pt x="92453" y="291955"/>
                  </a:lnTo>
                  <a:lnTo>
                    <a:pt x="88446" y="311759"/>
                  </a:lnTo>
                  <a:lnTo>
                    <a:pt x="82953" y="329900"/>
                  </a:lnTo>
                  <a:lnTo>
                    <a:pt x="70029" y="361111"/>
                  </a:lnTo>
                  <a:lnTo>
                    <a:pt x="57230" y="384390"/>
                  </a:lnTo>
                  <a:lnTo>
                    <a:pt x="31750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57"/>
          <p:cNvGrpSpPr/>
          <p:nvPr/>
        </p:nvGrpSpPr>
        <p:grpSpPr>
          <a:xfrm>
            <a:off x="1879600" y="3257550"/>
            <a:ext cx="1466851" cy="413045"/>
            <a:chOff x="1879600" y="3257550"/>
            <a:chExt cx="1466851" cy="413045"/>
          </a:xfrm>
        </p:grpSpPr>
        <p:sp>
          <p:nvSpPr>
            <p:cNvPr id="97" name="SMARTInkShape-708"/>
            <p:cNvSpPr/>
            <p:nvPr>
              <p:custDataLst>
                <p:tags r:id="rId33"/>
              </p:custDataLst>
            </p:nvPr>
          </p:nvSpPr>
          <p:spPr>
            <a:xfrm>
              <a:off x="1879600" y="3471080"/>
              <a:ext cx="120651" cy="101551"/>
            </a:xfrm>
            <a:custGeom>
              <a:avLst/>
              <a:gdLst/>
              <a:ahLst/>
              <a:cxnLst/>
              <a:rect l="0" t="0" r="0" b="0"/>
              <a:pathLst>
                <a:path w="120651" h="101551">
                  <a:moveTo>
                    <a:pt x="0" y="46820"/>
                  </a:moveTo>
                  <a:lnTo>
                    <a:pt x="0" y="46820"/>
                  </a:lnTo>
                  <a:lnTo>
                    <a:pt x="3371" y="43449"/>
                  </a:lnTo>
                  <a:lnTo>
                    <a:pt x="5775" y="43162"/>
                  </a:lnTo>
                  <a:lnTo>
                    <a:pt x="12209" y="44724"/>
                  </a:lnTo>
                  <a:lnTo>
                    <a:pt x="27136" y="52941"/>
                  </a:lnTo>
                  <a:lnTo>
                    <a:pt x="54814" y="82086"/>
                  </a:lnTo>
                  <a:lnTo>
                    <a:pt x="59639" y="90951"/>
                  </a:lnTo>
                  <a:lnTo>
                    <a:pt x="62738" y="101398"/>
                  </a:lnTo>
                  <a:lnTo>
                    <a:pt x="62992" y="101550"/>
                  </a:lnTo>
                  <a:lnTo>
                    <a:pt x="63274" y="99837"/>
                  </a:lnTo>
                  <a:lnTo>
                    <a:pt x="49655" y="75308"/>
                  </a:lnTo>
                  <a:lnTo>
                    <a:pt x="45804" y="67929"/>
                  </a:lnTo>
                  <a:lnTo>
                    <a:pt x="41524" y="46559"/>
                  </a:lnTo>
                  <a:lnTo>
                    <a:pt x="39115" y="16168"/>
                  </a:lnTo>
                  <a:lnTo>
                    <a:pt x="38301" y="0"/>
                  </a:lnTo>
                  <a:lnTo>
                    <a:pt x="39645" y="84"/>
                  </a:lnTo>
                  <a:lnTo>
                    <a:pt x="62536" y="14046"/>
                  </a:lnTo>
                  <a:lnTo>
                    <a:pt x="83298" y="21906"/>
                  </a:lnTo>
                  <a:lnTo>
                    <a:pt x="120650" y="34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709"/>
            <p:cNvSpPr/>
            <p:nvPr>
              <p:custDataLst>
                <p:tags r:id="rId34"/>
              </p:custDataLst>
            </p:nvPr>
          </p:nvSpPr>
          <p:spPr>
            <a:xfrm>
              <a:off x="2028494" y="3452272"/>
              <a:ext cx="301957" cy="103729"/>
            </a:xfrm>
            <a:custGeom>
              <a:avLst/>
              <a:gdLst/>
              <a:ahLst/>
              <a:cxnLst/>
              <a:rect l="0" t="0" r="0" b="0"/>
              <a:pathLst>
                <a:path w="301957" h="103729">
                  <a:moveTo>
                    <a:pt x="79706" y="27528"/>
                  </a:moveTo>
                  <a:lnTo>
                    <a:pt x="79706" y="27528"/>
                  </a:lnTo>
                  <a:lnTo>
                    <a:pt x="70917" y="13713"/>
                  </a:lnTo>
                  <a:lnTo>
                    <a:pt x="59934" y="3679"/>
                  </a:lnTo>
                  <a:lnTo>
                    <a:pt x="55941" y="1046"/>
                  </a:lnTo>
                  <a:lnTo>
                    <a:pt x="45860" y="0"/>
                  </a:lnTo>
                  <a:lnTo>
                    <a:pt x="40209" y="709"/>
                  </a:lnTo>
                  <a:lnTo>
                    <a:pt x="28285" y="7142"/>
                  </a:lnTo>
                  <a:lnTo>
                    <a:pt x="16636" y="17762"/>
                  </a:lnTo>
                  <a:lnTo>
                    <a:pt x="6754" y="31889"/>
                  </a:lnTo>
                  <a:lnTo>
                    <a:pt x="0" y="55710"/>
                  </a:lnTo>
                  <a:lnTo>
                    <a:pt x="2183" y="70392"/>
                  </a:lnTo>
                  <a:lnTo>
                    <a:pt x="4741" y="77271"/>
                  </a:lnTo>
                  <a:lnTo>
                    <a:pt x="8563" y="81856"/>
                  </a:lnTo>
                  <a:lnTo>
                    <a:pt x="18454" y="86952"/>
                  </a:lnTo>
                  <a:lnTo>
                    <a:pt x="35922" y="89820"/>
                  </a:lnTo>
                  <a:lnTo>
                    <a:pt x="48252" y="84847"/>
                  </a:lnTo>
                  <a:lnTo>
                    <a:pt x="54503" y="80557"/>
                  </a:lnTo>
                  <a:lnTo>
                    <a:pt x="63331" y="68265"/>
                  </a:lnTo>
                  <a:lnTo>
                    <a:pt x="74747" y="37378"/>
                  </a:lnTo>
                  <a:lnTo>
                    <a:pt x="79271" y="6198"/>
                  </a:lnTo>
                  <a:lnTo>
                    <a:pt x="78710" y="5547"/>
                  </a:lnTo>
                  <a:lnTo>
                    <a:pt x="77631" y="5818"/>
                  </a:lnTo>
                  <a:lnTo>
                    <a:pt x="76206" y="6705"/>
                  </a:lnTo>
                  <a:lnTo>
                    <a:pt x="70829" y="18066"/>
                  </a:lnTo>
                  <a:lnTo>
                    <a:pt x="68139" y="38208"/>
                  </a:lnTo>
                  <a:lnTo>
                    <a:pt x="72299" y="65229"/>
                  </a:lnTo>
                  <a:lnTo>
                    <a:pt x="75944" y="78150"/>
                  </a:lnTo>
                  <a:lnTo>
                    <a:pt x="79315" y="82443"/>
                  </a:lnTo>
                  <a:lnTo>
                    <a:pt x="88704" y="87212"/>
                  </a:lnTo>
                  <a:lnTo>
                    <a:pt x="98051" y="87451"/>
                  </a:lnTo>
                  <a:lnTo>
                    <a:pt x="102520" y="86526"/>
                  </a:lnTo>
                  <a:lnTo>
                    <a:pt x="115550" y="78484"/>
                  </a:lnTo>
                  <a:lnTo>
                    <a:pt x="128348" y="60422"/>
                  </a:lnTo>
                  <a:lnTo>
                    <a:pt x="142643" y="29560"/>
                  </a:lnTo>
                  <a:lnTo>
                    <a:pt x="147189" y="21376"/>
                  </a:lnTo>
                  <a:lnTo>
                    <a:pt x="151562" y="17738"/>
                  </a:lnTo>
                  <a:lnTo>
                    <a:pt x="157990" y="15690"/>
                  </a:lnTo>
                  <a:lnTo>
                    <a:pt x="160117" y="16108"/>
                  </a:lnTo>
                  <a:lnTo>
                    <a:pt x="164363" y="18455"/>
                  </a:lnTo>
                  <a:lnTo>
                    <a:pt x="166720" y="25612"/>
                  </a:lnTo>
                  <a:lnTo>
                    <a:pt x="168358" y="52806"/>
                  </a:lnTo>
                  <a:lnTo>
                    <a:pt x="169238" y="66376"/>
                  </a:lnTo>
                  <a:lnTo>
                    <a:pt x="174064" y="76615"/>
                  </a:lnTo>
                  <a:lnTo>
                    <a:pt x="175067" y="76480"/>
                  </a:lnTo>
                  <a:lnTo>
                    <a:pt x="178063" y="74449"/>
                  </a:lnTo>
                  <a:lnTo>
                    <a:pt x="201601" y="44673"/>
                  </a:lnTo>
                  <a:lnTo>
                    <a:pt x="222631" y="15706"/>
                  </a:lnTo>
                  <a:lnTo>
                    <a:pt x="232670" y="2780"/>
                  </a:lnTo>
                  <a:lnTo>
                    <a:pt x="235304" y="1151"/>
                  </a:lnTo>
                  <a:lnTo>
                    <a:pt x="237766" y="771"/>
                  </a:lnTo>
                  <a:lnTo>
                    <a:pt x="240112" y="1223"/>
                  </a:lnTo>
                  <a:lnTo>
                    <a:pt x="241677" y="3642"/>
                  </a:lnTo>
                  <a:lnTo>
                    <a:pt x="243415" y="11973"/>
                  </a:lnTo>
                  <a:lnTo>
                    <a:pt x="239597" y="40688"/>
                  </a:lnTo>
                  <a:lnTo>
                    <a:pt x="240676" y="61296"/>
                  </a:lnTo>
                  <a:lnTo>
                    <a:pt x="242053" y="69090"/>
                  </a:lnTo>
                  <a:lnTo>
                    <a:pt x="249227" y="81513"/>
                  </a:lnTo>
                  <a:lnTo>
                    <a:pt x="254103" y="86801"/>
                  </a:lnTo>
                  <a:lnTo>
                    <a:pt x="270810" y="94559"/>
                  </a:lnTo>
                  <a:lnTo>
                    <a:pt x="301956" y="103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710"/>
            <p:cNvSpPr/>
            <p:nvPr>
              <p:custDataLst>
                <p:tags r:id="rId35"/>
              </p:custDataLst>
            </p:nvPr>
          </p:nvSpPr>
          <p:spPr>
            <a:xfrm>
              <a:off x="2355945" y="3317563"/>
              <a:ext cx="133256" cy="221942"/>
            </a:xfrm>
            <a:custGeom>
              <a:avLst/>
              <a:gdLst/>
              <a:ahLst/>
              <a:cxnLst/>
              <a:rect l="0" t="0" r="0" b="0"/>
              <a:pathLst>
                <a:path w="133256" h="221942">
                  <a:moveTo>
                    <a:pt x="63405" y="162237"/>
                  </a:moveTo>
                  <a:lnTo>
                    <a:pt x="63405" y="162237"/>
                  </a:lnTo>
                  <a:lnTo>
                    <a:pt x="62700" y="152098"/>
                  </a:lnTo>
                  <a:lnTo>
                    <a:pt x="60034" y="144560"/>
                  </a:lnTo>
                  <a:lnTo>
                    <a:pt x="58336" y="141986"/>
                  </a:lnTo>
                  <a:lnTo>
                    <a:pt x="54567" y="139125"/>
                  </a:lnTo>
                  <a:lnTo>
                    <a:pt x="46777" y="141617"/>
                  </a:lnTo>
                  <a:lnTo>
                    <a:pt x="28610" y="154717"/>
                  </a:lnTo>
                  <a:lnTo>
                    <a:pt x="14779" y="169478"/>
                  </a:lnTo>
                  <a:lnTo>
                    <a:pt x="3929" y="187798"/>
                  </a:lnTo>
                  <a:lnTo>
                    <a:pt x="47" y="203936"/>
                  </a:lnTo>
                  <a:lnTo>
                    <a:pt x="0" y="211203"/>
                  </a:lnTo>
                  <a:lnTo>
                    <a:pt x="2790" y="216048"/>
                  </a:lnTo>
                  <a:lnTo>
                    <a:pt x="7473" y="219277"/>
                  </a:lnTo>
                  <a:lnTo>
                    <a:pt x="13417" y="221431"/>
                  </a:lnTo>
                  <a:lnTo>
                    <a:pt x="25666" y="221941"/>
                  </a:lnTo>
                  <a:lnTo>
                    <a:pt x="31896" y="221090"/>
                  </a:lnTo>
                  <a:lnTo>
                    <a:pt x="44462" y="210736"/>
                  </a:lnTo>
                  <a:lnTo>
                    <a:pt x="63437" y="183192"/>
                  </a:lnTo>
                  <a:lnTo>
                    <a:pt x="75414" y="158850"/>
                  </a:lnTo>
                  <a:lnTo>
                    <a:pt x="85440" y="129217"/>
                  </a:lnTo>
                  <a:lnTo>
                    <a:pt x="90795" y="112001"/>
                  </a:lnTo>
                  <a:lnTo>
                    <a:pt x="96482" y="93469"/>
                  </a:lnTo>
                  <a:lnTo>
                    <a:pt x="102389" y="74058"/>
                  </a:lnTo>
                  <a:lnTo>
                    <a:pt x="107739" y="56179"/>
                  </a:lnTo>
                  <a:lnTo>
                    <a:pt x="112717" y="39320"/>
                  </a:lnTo>
                  <a:lnTo>
                    <a:pt x="120599" y="12357"/>
                  </a:lnTo>
                  <a:lnTo>
                    <a:pt x="124102" y="374"/>
                  </a:lnTo>
                  <a:lnTo>
                    <a:pt x="123625" y="0"/>
                  </a:lnTo>
                  <a:lnTo>
                    <a:pt x="108958" y="25324"/>
                  </a:lnTo>
                  <a:lnTo>
                    <a:pt x="96351" y="50586"/>
                  </a:lnTo>
                  <a:lnTo>
                    <a:pt x="86044" y="80629"/>
                  </a:lnTo>
                  <a:lnTo>
                    <a:pt x="82731" y="96543"/>
                  </a:lnTo>
                  <a:lnTo>
                    <a:pt x="80522" y="112796"/>
                  </a:lnTo>
                  <a:lnTo>
                    <a:pt x="79479" y="143085"/>
                  </a:lnTo>
                  <a:lnTo>
                    <a:pt x="83720" y="165955"/>
                  </a:lnTo>
                  <a:lnTo>
                    <a:pt x="97411" y="191326"/>
                  </a:lnTo>
                  <a:lnTo>
                    <a:pt x="110739" y="201741"/>
                  </a:lnTo>
                  <a:lnTo>
                    <a:pt x="133255" y="2130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711"/>
            <p:cNvSpPr/>
            <p:nvPr>
              <p:custDataLst>
                <p:tags r:id="rId36"/>
              </p:custDataLst>
            </p:nvPr>
          </p:nvSpPr>
          <p:spPr>
            <a:xfrm>
              <a:off x="2617229" y="3317391"/>
              <a:ext cx="189472" cy="214525"/>
            </a:xfrm>
            <a:custGeom>
              <a:avLst/>
              <a:gdLst/>
              <a:ahLst/>
              <a:cxnLst/>
              <a:rect l="0" t="0" r="0" b="0"/>
              <a:pathLst>
                <a:path w="189472" h="214525">
                  <a:moveTo>
                    <a:pt x="56121" y="3659"/>
                  </a:moveTo>
                  <a:lnTo>
                    <a:pt x="56121" y="3659"/>
                  </a:lnTo>
                  <a:lnTo>
                    <a:pt x="52750" y="288"/>
                  </a:lnTo>
                  <a:lnTo>
                    <a:pt x="51052" y="0"/>
                  </a:lnTo>
                  <a:lnTo>
                    <a:pt x="49214" y="515"/>
                  </a:lnTo>
                  <a:lnTo>
                    <a:pt x="47283" y="1563"/>
                  </a:lnTo>
                  <a:lnTo>
                    <a:pt x="34453" y="16522"/>
                  </a:lnTo>
                  <a:lnTo>
                    <a:pt x="20616" y="45570"/>
                  </a:lnTo>
                  <a:lnTo>
                    <a:pt x="13765" y="68853"/>
                  </a:lnTo>
                  <a:lnTo>
                    <a:pt x="9074" y="92606"/>
                  </a:lnTo>
                  <a:lnTo>
                    <a:pt x="5728" y="123696"/>
                  </a:lnTo>
                  <a:lnTo>
                    <a:pt x="0" y="149376"/>
                  </a:lnTo>
                  <a:lnTo>
                    <a:pt x="1068" y="150192"/>
                  </a:lnTo>
                  <a:lnTo>
                    <a:pt x="3191" y="149326"/>
                  </a:lnTo>
                  <a:lnTo>
                    <a:pt x="30127" y="125278"/>
                  </a:lnTo>
                  <a:lnTo>
                    <a:pt x="59022" y="101432"/>
                  </a:lnTo>
                  <a:lnTo>
                    <a:pt x="63699" y="99180"/>
                  </a:lnTo>
                  <a:lnTo>
                    <a:pt x="72660" y="98559"/>
                  </a:lnTo>
                  <a:lnTo>
                    <a:pt x="76319" y="100792"/>
                  </a:lnTo>
                  <a:lnTo>
                    <a:pt x="82266" y="108918"/>
                  </a:lnTo>
                  <a:lnTo>
                    <a:pt x="89581" y="128764"/>
                  </a:lnTo>
                  <a:lnTo>
                    <a:pt x="89475" y="152519"/>
                  </a:lnTo>
                  <a:lnTo>
                    <a:pt x="81058" y="169067"/>
                  </a:lnTo>
                  <a:lnTo>
                    <a:pt x="59401" y="199316"/>
                  </a:lnTo>
                  <a:lnTo>
                    <a:pt x="45882" y="212463"/>
                  </a:lnTo>
                  <a:lnTo>
                    <a:pt x="42239" y="214123"/>
                  </a:lnTo>
                  <a:lnTo>
                    <a:pt x="39106" y="214524"/>
                  </a:lnTo>
                  <a:lnTo>
                    <a:pt x="36311" y="214086"/>
                  </a:lnTo>
                  <a:lnTo>
                    <a:pt x="34448" y="212382"/>
                  </a:lnTo>
                  <a:lnTo>
                    <a:pt x="32377" y="206727"/>
                  </a:lnTo>
                  <a:lnTo>
                    <a:pt x="34583" y="192238"/>
                  </a:lnTo>
                  <a:lnTo>
                    <a:pt x="43076" y="177911"/>
                  </a:lnTo>
                  <a:lnTo>
                    <a:pt x="52440" y="170945"/>
                  </a:lnTo>
                  <a:lnTo>
                    <a:pt x="65068" y="166203"/>
                  </a:lnTo>
                  <a:lnTo>
                    <a:pt x="91306" y="162828"/>
                  </a:lnTo>
                  <a:lnTo>
                    <a:pt x="117268" y="157672"/>
                  </a:lnTo>
                  <a:lnTo>
                    <a:pt x="142129" y="152382"/>
                  </a:lnTo>
                  <a:lnTo>
                    <a:pt x="161803" y="149090"/>
                  </a:lnTo>
                  <a:lnTo>
                    <a:pt x="169648" y="143319"/>
                  </a:lnTo>
                  <a:lnTo>
                    <a:pt x="178031" y="132136"/>
                  </a:lnTo>
                  <a:lnTo>
                    <a:pt x="179022" y="128116"/>
                  </a:lnTo>
                  <a:lnTo>
                    <a:pt x="178242" y="119886"/>
                  </a:lnTo>
                  <a:lnTo>
                    <a:pt x="176341" y="117833"/>
                  </a:lnTo>
                  <a:lnTo>
                    <a:pt x="173662" y="117170"/>
                  </a:lnTo>
                  <a:lnTo>
                    <a:pt x="170465" y="117433"/>
                  </a:lnTo>
                  <a:lnTo>
                    <a:pt x="155853" y="124545"/>
                  </a:lnTo>
                  <a:lnTo>
                    <a:pt x="138118" y="142331"/>
                  </a:lnTo>
                  <a:lnTo>
                    <a:pt x="134774" y="149024"/>
                  </a:lnTo>
                  <a:lnTo>
                    <a:pt x="132941" y="162104"/>
                  </a:lnTo>
                  <a:lnTo>
                    <a:pt x="134851" y="167851"/>
                  </a:lnTo>
                  <a:lnTo>
                    <a:pt x="142618" y="177998"/>
                  </a:lnTo>
                  <a:lnTo>
                    <a:pt x="149769" y="180563"/>
                  </a:lnTo>
                  <a:lnTo>
                    <a:pt x="189471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712"/>
            <p:cNvSpPr/>
            <p:nvPr>
              <p:custDataLst>
                <p:tags r:id="rId37"/>
              </p:custDataLst>
            </p:nvPr>
          </p:nvSpPr>
          <p:spPr>
            <a:xfrm>
              <a:off x="2848104" y="3257550"/>
              <a:ext cx="116057" cy="228601"/>
            </a:xfrm>
            <a:custGeom>
              <a:avLst/>
              <a:gdLst/>
              <a:ahLst/>
              <a:cxnLst/>
              <a:rect l="0" t="0" r="0" b="0"/>
              <a:pathLst>
                <a:path w="116057" h="228601">
                  <a:moveTo>
                    <a:pt x="104646" y="0"/>
                  </a:moveTo>
                  <a:lnTo>
                    <a:pt x="104646" y="0"/>
                  </a:lnTo>
                  <a:lnTo>
                    <a:pt x="87068" y="26367"/>
                  </a:lnTo>
                  <a:lnTo>
                    <a:pt x="72139" y="50524"/>
                  </a:lnTo>
                  <a:lnTo>
                    <a:pt x="63219" y="66844"/>
                  </a:lnTo>
                  <a:lnTo>
                    <a:pt x="53745" y="84779"/>
                  </a:lnTo>
                  <a:lnTo>
                    <a:pt x="44606" y="103086"/>
                  </a:lnTo>
                  <a:lnTo>
                    <a:pt x="35692" y="121641"/>
                  </a:lnTo>
                  <a:lnTo>
                    <a:pt x="26927" y="140360"/>
                  </a:lnTo>
                  <a:lnTo>
                    <a:pt x="13424" y="170567"/>
                  </a:lnTo>
                  <a:lnTo>
                    <a:pt x="1653" y="201763"/>
                  </a:lnTo>
                  <a:lnTo>
                    <a:pt x="0" y="208592"/>
                  </a:lnTo>
                  <a:lnTo>
                    <a:pt x="310" y="213144"/>
                  </a:lnTo>
                  <a:lnTo>
                    <a:pt x="1927" y="216179"/>
                  </a:lnTo>
                  <a:lnTo>
                    <a:pt x="4417" y="218203"/>
                  </a:lnTo>
                  <a:lnTo>
                    <a:pt x="8899" y="216730"/>
                  </a:lnTo>
                  <a:lnTo>
                    <a:pt x="27985" y="201172"/>
                  </a:lnTo>
                  <a:lnTo>
                    <a:pt x="53755" y="172513"/>
                  </a:lnTo>
                  <a:lnTo>
                    <a:pt x="75857" y="149631"/>
                  </a:lnTo>
                  <a:lnTo>
                    <a:pt x="80514" y="147026"/>
                  </a:lnTo>
                  <a:lnTo>
                    <a:pt x="85031" y="145995"/>
                  </a:lnTo>
                  <a:lnTo>
                    <a:pt x="93106" y="146731"/>
                  </a:lnTo>
                  <a:lnTo>
                    <a:pt x="99047" y="149410"/>
                  </a:lnTo>
                  <a:lnTo>
                    <a:pt x="106358" y="158256"/>
                  </a:lnTo>
                  <a:lnTo>
                    <a:pt x="112993" y="173185"/>
                  </a:lnTo>
                  <a:lnTo>
                    <a:pt x="116056" y="191014"/>
                  </a:lnTo>
                  <a:lnTo>
                    <a:pt x="111765" y="221903"/>
                  </a:lnTo>
                  <a:lnTo>
                    <a:pt x="110996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713"/>
            <p:cNvSpPr/>
            <p:nvPr>
              <p:custDataLst>
                <p:tags r:id="rId38"/>
              </p:custDataLst>
            </p:nvPr>
          </p:nvSpPr>
          <p:spPr>
            <a:xfrm>
              <a:off x="2984500" y="3321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714"/>
            <p:cNvSpPr/>
            <p:nvPr>
              <p:custDataLst>
                <p:tags r:id="rId39"/>
              </p:custDataLst>
            </p:nvPr>
          </p:nvSpPr>
          <p:spPr>
            <a:xfrm>
              <a:off x="3008146" y="3371117"/>
              <a:ext cx="338305" cy="299478"/>
            </a:xfrm>
            <a:custGeom>
              <a:avLst/>
              <a:gdLst/>
              <a:ahLst/>
              <a:cxnLst/>
              <a:rect l="0" t="0" r="0" b="0"/>
              <a:pathLst>
                <a:path w="338305" h="299478">
                  <a:moveTo>
                    <a:pt x="58904" y="19783"/>
                  </a:moveTo>
                  <a:lnTo>
                    <a:pt x="58904" y="19783"/>
                  </a:lnTo>
                  <a:lnTo>
                    <a:pt x="48791" y="19783"/>
                  </a:lnTo>
                  <a:lnTo>
                    <a:pt x="44401" y="22605"/>
                  </a:lnTo>
                  <a:lnTo>
                    <a:pt x="35760" y="33267"/>
                  </a:lnTo>
                  <a:lnTo>
                    <a:pt x="30979" y="45531"/>
                  </a:lnTo>
                  <a:lnTo>
                    <a:pt x="29560" y="58743"/>
                  </a:lnTo>
                  <a:lnTo>
                    <a:pt x="31281" y="74023"/>
                  </a:lnTo>
                  <a:lnTo>
                    <a:pt x="36279" y="84576"/>
                  </a:lnTo>
                  <a:lnTo>
                    <a:pt x="39587" y="88378"/>
                  </a:lnTo>
                  <a:lnTo>
                    <a:pt x="43910" y="90208"/>
                  </a:lnTo>
                  <a:lnTo>
                    <a:pt x="54357" y="90359"/>
                  </a:lnTo>
                  <a:lnTo>
                    <a:pt x="64174" y="86193"/>
                  </a:lnTo>
                  <a:lnTo>
                    <a:pt x="73241" y="78932"/>
                  </a:lnTo>
                  <a:lnTo>
                    <a:pt x="81974" y="68649"/>
                  </a:lnTo>
                  <a:lnTo>
                    <a:pt x="86796" y="57023"/>
                  </a:lnTo>
                  <a:lnTo>
                    <a:pt x="89892" y="42426"/>
                  </a:lnTo>
                  <a:lnTo>
                    <a:pt x="87057" y="50011"/>
                  </a:lnTo>
                  <a:lnTo>
                    <a:pt x="85120" y="72405"/>
                  </a:lnTo>
                  <a:lnTo>
                    <a:pt x="82785" y="97028"/>
                  </a:lnTo>
                  <a:lnTo>
                    <a:pt x="78690" y="128197"/>
                  </a:lnTo>
                  <a:lnTo>
                    <a:pt x="75622" y="146387"/>
                  </a:lnTo>
                  <a:lnTo>
                    <a:pt x="72166" y="165569"/>
                  </a:lnTo>
                  <a:lnTo>
                    <a:pt x="68451" y="184002"/>
                  </a:lnTo>
                  <a:lnTo>
                    <a:pt x="64563" y="201934"/>
                  </a:lnTo>
                  <a:lnTo>
                    <a:pt x="60560" y="219534"/>
                  </a:lnTo>
                  <a:lnTo>
                    <a:pt x="52349" y="248496"/>
                  </a:lnTo>
                  <a:lnTo>
                    <a:pt x="39794" y="278990"/>
                  </a:lnTo>
                  <a:lnTo>
                    <a:pt x="26280" y="298565"/>
                  </a:lnTo>
                  <a:lnTo>
                    <a:pt x="22338" y="299477"/>
                  </a:lnTo>
                  <a:lnTo>
                    <a:pt x="12313" y="296727"/>
                  </a:lnTo>
                  <a:lnTo>
                    <a:pt x="8088" y="291195"/>
                  </a:lnTo>
                  <a:lnTo>
                    <a:pt x="1512" y="273761"/>
                  </a:lnTo>
                  <a:lnTo>
                    <a:pt x="0" y="250019"/>
                  </a:lnTo>
                  <a:lnTo>
                    <a:pt x="3091" y="223710"/>
                  </a:lnTo>
                  <a:lnTo>
                    <a:pt x="11520" y="197906"/>
                  </a:lnTo>
                  <a:lnTo>
                    <a:pt x="31537" y="166321"/>
                  </a:lnTo>
                  <a:lnTo>
                    <a:pt x="62084" y="139088"/>
                  </a:lnTo>
                  <a:lnTo>
                    <a:pt x="83836" y="121726"/>
                  </a:lnTo>
                  <a:lnTo>
                    <a:pt x="105262" y="104602"/>
                  </a:lnTo>
                  <a:lnTo>
                    <a:pt x="135748" y="78390"/>
                  </a:lnTo>
                  <a:lnTo>
                    <a:pt x="158108" y="49299"/>
                  </a:lnTo>
                  <a:lnTo>
                    <a:pt x="174900" y="17591"/>
                  </a:lnTo>
                  <a:lnTo>
                    <a:pt x="178635" y="692"/>
                  </a:lnTo>
                  <a:lnTo>
                    <a:pt x="177530" y="0"/>
                  </a:lnTo>
                  <a:lnTo>
                    <a:pt x="172540" y="2994"/>
                  </a:lnTo>
                  <a:lnTo>
                    <a:pt x="165168" y="19356"/>
                  </a:lnTo>
                  <a:lnTo>
                    <a:pt x="158515" y="45448"/>
                  </a:lnTo>
                  <a:lnTo>
                    <a:pt x="158817" y="72151"/>
                  </a:lnTo>
                  <a:lnTo>
                    <a:pt x="166746" y="94566"/>
                  </a:lnTo>
                  <a:lnTo>
                    <a:pt x="174097" y="104290"/>
                  </a:lnTo>
                  <a:lnTo>
                    <a:pt x="178032" y="107871"/>
                  </a:lnTo>
                  <a:lnTo>
                    <a:pt x="182773" y="109553"/>
                  </a:lnTo>
                  <a:lnTo>
                    <a:pt x="193685" y="109540"/>
                  </a:lnTo>
                  <a:lnTo>
                    <a:pt x="205590" y="103419"/>
                  </a:lnTo>
                  <a:lnTo>
                    <a:pt x="217937" y="92232"/>
                  </a:lnTo>
                  <a:lnTo>
                    <a:pt x="236082" y="66100"/>
                  </a:lnTo>
                  <a:lnTo>
                    <a:pt x="250004" y="38132"/>
                  </a:lnTo>
                  <a:lnTo>
                    <a:pt x="258911" y="21378"/>
                  </a:lnTo>
                  <a:lnTo>
                    <a:pt x="263742" y="16964"/>
                  </a:lnTo>
                  <a:lnTo>
                    <a:pt x="265313" y="16493"/>
                  </a:lnTo>
                  <a:lnTo>
                    <a:pt x="266360" y="16884"/>
                  </a:lnTo>
                  <a:lnTo>
                    <a:pt x="271411" y="25952"/>
                  </a:lnTo>
                  <a:lnTo>
                    <a:pt x="271415" y="37106"/>
                  </a:lnTo>
                  <a:lnTo>
                    <a:pt x="265668" y="63892"/>
                  </a:lnTo>
                  <a:lnTo>
                    <a:pt x="263160" y="79811"/>
                  </a:lnTo>
                  <a:lnTo>
                    <a:pt x="263514" y="83085"/>
                  </a:lnTo>
                  <a:lnTo>
                    <a:pt x="264455" y="85268"/>
                  </a:lnTo>
                  <a:lnTo>
                    <a:pt x="265788" y="86723"/>
                  </a:lnTo>
                  <a:lnTo>
                    <a:pt x="267382" y="86282"/>
                  </a:lnTo>
                  <a:lnTo>
                    <a:pt x="271035" y="82029"/>
                  </a:lnTo>
                  <a:lnTo>
                    <a:pt x="286682" y="50865"/>
                  </a:lnTo>
                  <a:lnTo>
                    <a:pt x="312997" y="20116"/>
                  </a:lnTo>
                  <a:lnTo>
                    <a:pt x="315789" y="18594"/>
                  </a:lnTo>
                  <a:lnTo>
                    <a:pt x="318355" y="18285"/>
                  </a:lnTo>
                  <a:lnTo>
                    <a:pt x="320771" y="18784"/>
                  </a:lnTo>
                  <a:lnTo>
                    <a:pt x="322382" y="21234"/>
                  </a:lnTo>
                  <a:lnTo>
                    <a:pt x="324968" y="40374"/>
                  </a:lnTo>
                  <a:lnTo>
                    <a:pt x="325520" y="70786"/>
                  </a:lnTo>
                  <a:lnTo>
                    <a:pt x="325567" y="83373"/>
                  </a:lnTo>
                  <a:lnTo>
                    <a:pt x="329351" y="94142"/>
                  </a:lnTo>
                  <a:lnTo>
                    <a:pt x="338304" y="1086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5" name="SMARTInkShape-715"/>
          <p:cNvSpPr/>
          <p:nvPr>
            <p:custDataLst>
              <p:tags r:id="rId5"/>
            </p:custDataLst>
          </p:nvPr>
        </p:nvSpPr>
        <p:spPr>
          <a:xfrm>
            <a:off x="2857500" y="3336729"/>
            <a:ext cx="57151" cy="3372"/>
          </a:xfrm>
          <a:custGeom>
            <a:avLst/>
            <a:gdLst/>
            <a:ahLst/>
            <a:cxnLst/>
            <a:rect l="0" t="0" r="0" b="0"/>
            <a:pathLst>
              <a:path w="57151" h="3372">
                <a:moveTo>
                  <a:pt x="0" y="3371"/>
                </a:moveTo>
                <a:lnTo>
                  <a:pt x="0" y="3371"/>
                </a:lnTo>
                <a:lnTo>
                  <a:pt x="6742" y="0"/>
                </a:lnTo>
                <a:lnTo>
                  <a:pt x="15697" y="227"/>
                </a:lnTo>
                <a:lnTo>
                  <a:pt x="44155" y="3095"/>
                </a:lnTo>
                <a:lnTo>
                  <a:pt x="57150" y="33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9" name="SMARTInkShape-Group159"/>
          <p:cNvGrpSpPr/>
          <p:nvPr/>
        </p:nvGrpSpPr>
        <p:grpSpPr>
          <a:xfrm>
            <a:off x="3290530" y="3226315"/>
            <a:ext cx="646471" cy="257410"/>
            <a:chOff x="3290530" y="3226315"/>
            <a:chExt cx="646471" cy="257410"/>
          </a:xfrm>
        </p:grpSpPr>
        <p:sp>
          <p:nvSpPr>
            <p:cNvPr id="106" name="SMARTInkShape-716"/>
            <p:cNvSpPr/>
            <p:nvPr>
              <p:custDataLst>
                <p:tags r:id="rId30"/>
              </p:custDataLst>
            </p:nvPr>
          </p:nvSpPr>
          <p:spPr>
            <a:xfrm>
              <a:off x="3290530" y="3226315"/>
              <a:ext cx="106721" cy="216816"/>
            </a:xfrm>
            <a:custGeom>
              <a:avLst/>
              <a:gdLst/>
              <a:ahLst/>
              <a:cxnLst/>
              <a:rect l="0" t="0" r="0" b="0"/>
              <a:pathLst>
                <a:path w="106721" h="216816">
                  <a:moveTo>
                    <a:pt x="30520" y="139185"/>
                  </a:moveTo>
                  <a:lnTo>
                    <a:pt x="30520" y="139185"/>
                  </a:lnTo>
                  <a:lnTo>
                    <a:pt x="54285" y="112049"/>
                  </a:lnTo>
                  <a:lnTo>
                    <a:pt x="70017" y="87479"/>
                  </a:lnTo>
                  <a:lnTo>
                    <a:pt x="81342" y="61227"/>
                  </a:lnTo>
                  <a:lnTo>
                    <a:pt x="92537" y="35575"/>
                  </a:lnTo>
                  <a:lnTo>
                    <a:pt x="95007" y="20464"/>
                  </a:lnTo>
                  <a:lnTo>
                    <a:pt x="94215" y="258"/>
                  </a:lnTo>
                  <a:lnTo>
                    <a:pt x="92033" y="0"/>
                  </a:lnTo>
                  <a:lnTo>
                    <a:pt x="60780" y="23646"/>
                  </a:lnTo>
                  <a:lnTo>
                    <a:pt x="43499" y="44560"/>
                  </a:lnTo>
                  <a:lnTo>
                    <a:pt x="27116" y="69613"/>
                  </a:lnTo>
                  <a:lnTo>
                    <a:pt x="12779" y="94858"/>
                  </a:lnTo>
                  <a:lnTo>
                    <a:pt x="4996" y="120190"/>
                  </a:lnTo>
                  <a:lnTo>
                    <a:pt x="1537" y="144854"/>
                  </a:lnTo>
                  <a:lnTo>
                    <a:pt x="0" y="167575"/>
                  </a:lnTo>
                  <a:lnTo>
                    <a:pt x="4961" y="185669"/>
                  </a:lnTo>
                  <a:lnTo>
                    <a:pt x="14222" y="199356"/>
                  </a:lnTo>
                  <a:lnTo>
                    <a:pt x="25393" y="207791"/>
                  </a:lnTo>
                  <a:lnTo>
                    <a:pt x="46953" y="216506"/>
                  </a:lnTo>
                  <a:lnTo>
                    <a:pt x="71216" y="216815"/>
                  </a:lnTo>
                  <a:lnTo>
                    <a:pt x="106720" y="20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717"/>
            <p:cNvSpPr/>
            <p:nvPr>
              <p:custDataLst>
                <p:tags r:id="rId31"/>
              </p:custDataLst>
            </p:nvPr>
          </p:nvSpPr>
          <p:spPr>
            <a:xfrm>
              <a:off x="3421433" y="3343079"/>
              <a:ext cx="210768" cy="140646"/>
            </a:xfrm>
            <a:custGeom>
              <a:avLst/>
              <a:gdLst/>
              <a:ahLst/>
              <a:cxnLst/>
              <a:rect l="0" t="0" r="0" b="0"/>
              <a:pathLst>
                <a:path w="210768" h="140646">
                  <a:moveTo>
                    <a:pt x="77417" y="3371"/>
                  </a:moveTo>
                  <a:lnTo>
                    <a:pt x="77417" y="3371"/>
                  </a:lnTo>
                  <a:lnTo>
                    <a:pt x="74046" y="0"/>
                  </a:lnTo>
                  <a:lnTo>
                    <a:pt x="64865" y="227"/>
                  </a:lnTo>
                  <a:lnTo>
                    <a:pt x="52083" y="3385"/>
                  </a:lnTo>
                  <a:lnTo>
                    <a:pt x="32986" y="13801"/>
                  </a:lnTo>
                  <a:lnTo>
                    <a:pt x="20276" y="24234"/>
                  </a:lnTo>
                  <a:lnTo>
                    <a:pt x="16745" y="29274"/>
                  </a:lnTo>
                  <a:lnTo>
                    <a:pt x="15097" y="34045"/>
                  </a:lnTo>
                  <a:lnTo>
                    <a:pt x="14704" y="38637"/>
                  </a:lnTo>
                  <a:lnTo>
                    <a:pt x="18030" y="47502"/>
                  </a:lnTo>
                  <a:lnTo>
                    <a:pt x="20892" y="51842"/>
                  </a:lnTo>
                  <a:lnTo>
                    <a:pt x="45764" y="69651"/>
                  </a:lnTo>
                  <a:lnTo>
                    <a:pt x="75973" y="89057"/>
                  </a:lnTo>
                  <a:lnTo>
                    <a:pt x="88064" y="95782"/>
                  </a:lnTo>
                  <a:lnTo>
                    <a:pt x="95790" y="103474"/>
                  </a:lnTo>
                  <a:lnTo>
                    <a:pt x="97427" y="106795"/>
                  </a:lnTo>
                  <a:lnTo>
                    <a:pt x="97812" y="109715"/>
                  </a:lnTo>
                  <a:lnTo>
                    <a:pt x="97364" y="112367"/>
                  </a:lnTo>
                  <a:lnTo>
                    <a:pt x="91221" y="119076"/>
                  </a:lnTo>
                  <a:lnTo>
                    <a:pt x="66660" y="134882"/>
                  </a:lnTo>
                  <a:lnTo>
                    <a:pt x="39501" y="140645"/>
                  </a:lnTo>
                  <a:lnTo>
                    <a:pt x="15853" y="138981"/>
                  </a:lnTo>
                  <a:lnTo>
                    <a:pt x="2182" y="134020"/>
                  </a:lnTo>
                  <a:lnTo>
                    <a:pt x="450" y="132098"/>
                  </a:lnTo>
                  <a:lnTo>
                    <a:pt x="0" y="130111"/>
                  </a:lnTo>
                  <a:lnTo>
                    <a:pt x="405" y="128081"/>
                  </a:lnTo>
                  <a:lnTo>
                    <a:pt x="4620" y="123944"/>
                  </a:lnTo>
                  <a:lnTo>
                    <a:pt x="12607" y="119753"/>
                  </a:lnTo>
                  <a:lnTo>
                    <a:pt x="42612" y="109433"/>
                  </a:lnTo>
                  <a:lnTo>
                    <a:pt x="73925" y="98061"/>
                  </a:lnTo>
                  <a:lnTo>
                    <a:pt x="97737" y="89200"/>
                  </a:lnTo>
                  <a:lnTo>
                    <a:pt x="122431" y="78206"/>
                  </a:lnTo>
                  <a:lnTo>
                    <a:pt x="150021" y="63487"/>
                  </a:lnTo>
                  <a:lnTo>
                    <a:pt x="168231" y="46818"/>
                  </a:lnTo>
                  <a:lnTo>
                    <a:pt x="174223" y="36557"/>
                  </a:lnTo>
                  <a:lnTo>
                    <a:pt x="182044" y="14849"/>
                  </a:lnTo>
                  <a:lnTo>
                    <a:pt x="180833" y="8943"/>
                  </a:lnTo>
                  <a:lnTo>
                    <a:pt x="178816" y="7791"/>
                  </a:lnTo>
                  <a:lnTo>
                    <a:pt x="176061" y="7729"/>
                  </a:lnTo>
                  <a:lnTo>
                    <a:pt x="172813" y="8392"/>
                  </a:lnTo>
                  <a:lnTo>
                    <a:pt x="158129" y="22812"/>
                  </a:lnTo>
                  <a:lnTo>
                    <a:pt x="147114" y="44958"/>
                  </a:lnTo>
                  <a:lnTo>
                    <a:pt x="142753" y="69393"/>
                  </a:lnTo>
                  <a:lnTo>
                    <a:pt x="143615" y="80457"/>
                  </a:lnTo>
                  <a:lnTo>
                    <a:pt x="144832" y="84395"/>
                  </a:lnTo>
                  <a:lnTo>
                    <a:pt x="147760" y="87726"/>
                  </a:lnTo>
                  <a:lnTo>
                    <a:pt x="156659" y="93308"/>
                  </a:lnTo>
                  <a:lnTo>
                    <a:pt x="180310" y="97047"/>
                  </a:lnTo>
                  <a:lnTo>
                    <a:pt x="210767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718"/>
            <p:cNvSpPr/>
            <p:nvPr>
              <p:custDataLst>
                <p:tags r:id="rId32"/>
              </p:custDataLst>
            </p:nvPr>
          </p:nvSpPr>
          <p:spPr>
            <a:xfrm>
              <a:off x="3666132" y="3340100"/>
              <a:ext cx="270869" cy="117978"/>
            </a:xfrm>
            <a:custGeom>
              <a:avLst/>
              <a:gdLst/>
              <a:ahLst/>
              <a:cxnLst/>
              <a:rect l="0" t="0" r="0" b="0"/>
              <a:pathLst>
                <a:path w="270869" h="117978">
                  <a:moveTo>
                    <a:pt x="29568" y="0"/>
                  </a:moveTo>
                  <a:lnTo>
                    <a:pt x="29568" y="0"/>
                  </a:lnTo>
                  <a:lnTo>
                    <a:pt x="22826" y="3371"/>
                  </a:lnTo>
                  <a:lnTo>
                    <a:pt x="17635" y="10671"/>
                  </a:lnTo>
                  <a:lnTo>
                    <a:pt x="5182" y="35974"/>
                  </a:lnTo>
                  <a:lnTo>
                    <a:pt x="0" y="56520"/>
                  </a:lnTo>
                  <a:lnTo>
                    <a:pt x="669" y="65807"/>
                  </a:lnTo>
                  <a:lnTo>
                    <a:pt x="3318" y="72286"/>
                  </a:lnTo>
                  <a:lnTo>
                    <a:pt x="6848" y="77518"/>
                  </a:lnTo>
                  <a:lnTo>
                    <a:pt x="9482" y="79195"/>
                  </a:lnTo>
                  <a:lnTo>
                    <a:pt x="16173" y="81059"/>
                  </a:lnTo>
                  <a:lnTo>
                    <a:pt x="25731" y="78124"/>
                  </a:lnTo>
                  <a:lnTo>
                    <a:pt x="37035" y="70705"/>
                  </a:lnTo>
                  <a:lnTo>
                    <a:pt x="67815" y="41723"/>
                  </a:lnTo>
                  <a:lnTo>
                    <a:pt x="84734" y="27158"/>
                  </a:lnTo>
                  <a:lnTo>
                    <a:pt x="84689" y="27983"/>
                  </a:lnTo>
                  <a:lnTo>
                    <a:pt x="81962" y="36592"/>
                  </a:lnTo>
                  <a:lnTo>
                    <a:pt x="80578" y="64138"/>
                  </a:lnTo>
                  <a:lnTo>
                    <a:pt x="84224" y="74602"/>
                  </a:lnTo>
                  <a:lnTo>
                    <a:pt x="98063" y="92818"/>
                  </a:lnTo>
                  <a:lnTo>
                    <a:pt x="103453" y="95040"/>
                  </a:lnTo>
                  <a:lnTo>
                    <a:pt x="116969" y="95627"/>
                  </a:lnTo>
                  <a:lnTo>
                    <a:pt x="144983" y="89550"/>
                  </a:lnTo>
                  <a:lnTo>
                    <a:pt x="170853" y="78666"/>
                  </a:lnTo>
                  <a:lnTo>
                    <a:pt x="183143" y="68124"/>
                  </a:lnTo>
                  <a:lnTo>
                    <a:pt x="194624" y="46917"/>
                  </a:lnTo>
                  <a:lnTo>
                    <a:pt x="196295" y="34728"/>
                  </a:lnTo>
                  <a:lnTo>
                    <a:pt x="194685" y="25312"/>
                  </a:lnTo>
                  <a:lnTo>
                    <a:pt x="191618" y="18776"/>
                  </a:lnTo>
                  <a:lnTo>
                    <a:pt x="188402" y="18162"/>
                  </a:lnTo>
                  <a:lnTo>
                    <a:pt x="179183" y="21242"/>
                  </a:lnTo>
                  <a:lnTo>
                    <a:pt x="165464" y="34281"/>
                  </a:lnTo>
                  <a:lnTo>
                    <a:pt x="155833" y="51550"/>
                  </a:lnTo>
                  <a:lnTo>
                    <a:pt x="154595" y="65715"/>
                  </a:lnTo>
                  <a:lnTo>
                    <a:pt x="155253" y="73443"/>
                  </a:lnTo>
                  <a:lnTo>
                    <a:pt x="161628" y="87675"/>
                  </a:lnTo>
                  <a:lnTo>
                    <a:pt x="177118" y="105705"/>
                  </a:lnTo>
                  <a:lnTo>
                    <a:pt x="182968" y="110687"/>
                  </a:lnTo>
                  <a:lnTo>
                    <a:pt x="196994" y="116222"/>
                  </a:lnTo>
                  <a:lnTo>
                    <a:pt x="212635" y="117977"/>
                  </a:lnTo>
                  <a:lnTo>
                    <a:pt x="237308" y="114292"/>
                  </a:lnTo>
                  <a:lnTo>
                    <a:pt x="27086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SMARTInkShape-Group160"/>
          <p:cNvGrpSpPr/>
          <p:nvPr/>
        </p:nvGrpSpPr>
        <p:grpSpPr>
          <a:xfrm>
            <a:off x="1476902" y="4013200"/>
            <a:ext cx="202827" cy="406401"/>
            <a:chOff x="1476902" y="4013200"/>
            <a:chExt cx="202827" cy="406401"/>
          </a:xfrm>
        </p:grpSpPr>
        <p:sp>
          <p:nvSpPr>
            <p:cNvPr id="110" name="SMARTInkShape-719"/>
            <p:cNvSpPr/>
            <p:nvPr>
              <p:custDataLst>
                <p:tags r:id="rId27"/>
              </p:custDataLst>
            </p:nvPr>
          </p:nvSpPr>
          <p:spPr>
            <a:xfrm>
              <a:off x="1476902" y="4090283"/>
              <a:ext cx="110599" cy="150186"/>
            </a:xfrm>
            <a:custGeom>
              <a:avLst/>
              <a:gdLst/>
              <a:ahLst/>
              <a:cxnLst/>
              <a:rect l="0" t="0" r="0" b="0"/>
              <a:pathLst>
                <a:path w="110599" h="150186">
                  <a:moveTo>
                    <a:pt x="47098" y="5467"/>
                  </a:moveTo>
                  <a:lnTo>
                    <a:pt x="47098" y="5467"/>
                  </a:lnTo>
                  <a:lnTo>
                    <a:pt x="43727" y="2096"/>
                  </a:lnTo>
                  <a:lnTo>
                    <a:pt x="40191" y="441"/>
                  </a:lnTo>
                  <a:lnTo>
                    <a:pt x="38260" y="0"/>
                  </a:lnTo>
                  <a:lnTo>
                    <a:pt x="36267" y="411"/>
                  </a:lnTo>
                  <a:lnTo>
                    <a:pt x="32171" y="2749"/>
                  </a:lnTo>
                  <a:lnTo>
                    <a:pt x="23087" y="30278"/>
                  </a:lnTo>
                  <a:lnTo>
                    <a:pt x="13094" y="59463"/>
                  </a:lnTo>
                  <a:lnTo>
                    <a:pt x="5351" y="90453"/>
                  </a:lnTo>
                  <a:lnTo>
                    <a:pt x="0" y="120567"/>
                  </a:lnTo>
                  <a:lnTo>
                    <a:pt x="1001" y="136350"/>
                  </a:lnTo>
                  <a:lnTo>
                    <a:pt x="2961" y="141406"/>
                  </a:lnTo>
                  <a:lnTo>
                    <a:pt x="5679" y="144776"/>
                  </a:lnTo>
                  <a:lnTo>
                    <a:pt x="8902" y="147023"/>
                  </a:lnTo>
                  <a:lnTo>
                    <a:pt x="23551" y="150185"/>
                  </a:lnTo>
                  <a:lnTo>
                    <a:pt x="51828" y="146184"/>
                  </a:lnTo>
                  <a:lnTo>
                    <a:pt x="81614" y="139927"/>
                  </a:lnTo>
                  <a:lnTo>
                    <a:pt x="110598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720"/>
            <p:cNvSpPr/>
            <p:nvPr>
              <p:custDataLst>
                <p:tags r:id="rId28"/>
              </p:custDataLst>
            </p:nvPr>
          </p:nvSpPr>
          <p:spPr>
            <a:xfrm>
              <a:off x="1524000" y="4095750"/>
              <a:ext cx="50801" cy="228601"/>
            </a:xfrm>
            <a:custGeom>
              <a:avLst/>
              <a:gdLst/>
              <a:ahLst/>
              <a:cxnLst/>
              <a:rect l="0" t="0" r="0" b="0"/>
              <a:pathLst>
                <a:path w="50801" h="228601">
                  <a:moveTo>
                    <a:pt x="50800" y="0"/>
                  </a:moveTo>
                  <a:lnTo>
                    <a:pt x="50800" y="0"/>
                  </a:lnTo>
                  <a:lnTo>
                    <a:pt x="42011" y="28248"/>
                  </a:lnTo>
                  <a:lnTo>
                    <a:pt x="34899" y="54182"/>
                  </a:lnTo>
                  <a:lnTo>
                    <a:pt x="31028" y="69988"/>
                  </a:lnTo>
                  <a:lnTo>
                    <a:pt x="27035" y="86875"/>
                  </a:lnTo>
                  <a:lnTo>
                    <a:pt x="22962" y="103778"/>
                  </a:lnTo>
                  <a:lnTo>
                    <a:pt x="18836" y="120691"/>
                  </a:lnTo>
                  <a:lnTo>
                    <a:pt x="14674" y="137611"/>
                  </a:lnTo>
                  <a:lnTo>
                    <a:pt x="8168" y="167699"/>
                  </a:lnTo>
                  <a:lnTo>
                    <a:pt x="3630" y="192361"/>
                  </a:lnTo>
                  <a:lnTo>
                    <a:pt x="319" y="223804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721"/>
            <p:cNvSpPr/>
            <p:nvPr>
              <p:custDataLst>
                <p:tags r:id="rId29"/>
              </p:custDataLst>
            </p:nvPr>
          </p:nvSpPr>
          <p:spPr>
            <a:xfrm>
              <a:off x="1581150" y="4013200"/>
              <a:ext cx="98579" cy="406401"/>
            </a:xfrm>
            <a:custGeom>
              <a:avLst/>
              <a:gdLst/>
              <a:ahLst/>
              <a:cxnLst/>
              <a:rect l="0" t="0" r="0" b="0"/>
              <a:pathLst>
                <a:path w="98579" h="406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7136" y="34531"/>
                  </a:lnTo>
                  <a:lnTo>
                    <a:pt x="42634" y="62149"/>
                  </a:lnTo>
                  <a:lnTo>
                    <a:pt x="51707" y="77416"/>
                  </a:lnTo>
                  <a:lnTo>
                    <a:pt x="59871" y="94650"/>
                  </a:lnTo>
                  <a:lnTo>
                    <a:pt x="67431" y="113194"/>
                  </a:lnTo>
                  <a:lnTo>
                    <a:pt x="74587" y="132613"/>
                  </a:lnTo>
                  <a:lnTo>
                    <a:pt x="80769" y="152614"/>
                  </a:lnTo>
                  <a:lnTo>
                    <a:pt x="86302" y="173003"/>
                  </a:lnTo>
                  <a:lnTo>
                    <a:pt x="91401" y="193652"/>
                  </a:lnTo>
                  <a:lnTo>
                    <a:pt x="94801" y="213768"/>
                  </a:lnTo>
                  <a:lnTo>
                    <a:pt x="97067" y="233529"/>
                  </a:lnTo>
                  <a:lnTo>
                    <a:pt x="98578" y="253052"/>
                  </a:lnTo>
                  <a:lnTo>
                    <a:pt x="97469" y="271007"/>
                  </a:lnTo>
                  <a:lnTo>
                    <a:pt x="94613" y="287916"/>
                  </a:lnTo>
                  <a:lnTo>
                    <a:pt x="85795" y="319168"/>
                  </a:lnTo>
                  <a:lnTo>
                    <a:pt x="74820" y="347169"/>
                  </a:lnTo>
                  <a:lnTo>
                    <a:pt x="62887" y="369962"/>
                  </a:lnTo>
                  <a:lnTo>
                    <a:pt x="42514" y="400452"/>
                  </a:lnTo>
                  <a:lnTo>
                    <a:pt x="3810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161"/>
          <p:cNvGrpSpPr/>
          <p:nvPr/>
        </p:nvGrpSpPr>
        <p:grpSpPr>
          <a:xfrm>
            <a:off x="2082800" y="4008615"/>
            <a:ext cx="323851" cy="419074"/>
            <a:chOff x="2082800" y="4008615"/>
            <a:chExt cx="323851" cy="419074"/>
          </a:xfrm>
        </p:grpSpPr>
        <p:sp>
          <p:nvSpPr>
            <p:cNvPr id="114" name="SMARTInkShape-722"/>
            <p:cNvSpPr/>
            <p:nvPr>
              <p:custDataLst>
                <p:tags r:id="rId20"/>
              </p:custDataLst>
            </p:nvPr>
          </p:nvSpPr>
          <p:spPr>
            <a:xfrm>
              <a:off x="2123482" y="4017774"/>
              <a:ext cx="125648" cy="114469"/>
            </a:xfrm>
            <a:custGeom>
              <a:avLst/>
              <a:gdLst/>
              <a:ahLst/>
              <a:cxnLst/>
              <a:rect l="0" t="0" r="0" b="0"/>
              <a:pathLst>
                <a:path w="125648" h="114469">
                  <a:moveTo>
                    <a:pt x="67268" y="14476"/>
                  </a:moveTo>
                  <a:lnTo>
                    <a:pt x="67268" y="14476"/>
                  </a:lnTo>
                  <a:lnTo>
                    <a:pt x="58430" y="170"/>
                  </a:lnTo>
                  <a:lnTo>
                    <a:pt x="56437" y="0"/>
                  </a:lnTo>
                  <a:lnTo>
                    <a:pt x="54403" y="1297"/>
                  </a:lnTo>
                  <a:lnTo>
                    <a:pt x="33824" y="28916"/>
                  </a:lnTo>
                  <a:lnTo>
                    <a:pt x="16671" y="59912"/>
                  </a:lnTo>
                  <a:lnTo>
                    <a:pt x="1639" y="90740"/>
                  </a:lnTo>
                  <a:lnTo>
                    <a:pt x="0" y="97055"/>
                  </a:lnTo>
                  <a:lnTo>
                    <a:pt x="550" y="97750"/>
                  </a:lnTo>
                  <a:lnTo>
                    <a:pt x="1623" y="97509"/>
                  </a:lnTo>
                  <a:lnTo>
                    <a:pt x="9874" y="87056"/>
                  </a:lnTo>
                  <a:lnTo>
                    <a:pt x="25305" y="55833"/>
                  </a:lnTo>
                  <a:lnTo>
                    <a:pt x="46150" y="24626"/>
                  </a:lnTo>
                  <a:lnTo>
                    <a:pt x="54590" y="18987"/>
                  </a:lnTo>
                  <a:lnTo>
                    <a:pt x="58816" y="17483"/>
                  </a:lnTo>
                  <a:lnTo>
                    <a:pt x="67275" y="17694"/>
                  </a:lnTo>
                  <a:lnTo>
                    <a:pt x="71506" y="18738"/>
                  </a:lnTo>
                  <a:lnTo>
                    <a:pt x="87574" y="30320"/>
                  </a:lnTo>
                  <a:lnTo>
                    <a:pt x="106897" y="58266"/>
                  </a:lnTo>
                  <a:lnTo>
                    <a:pt x="125203" y="89221"/>
                  </a:lnTo>
                  <a:lnTo>
                    <a:pt x="125647" y="93234"/>
                  </a:lnTo>
                  <a:lnTo>
                    <a:pt x="122377" y="101456"/>
                  </a:lnTo>
                  <a:lnTo>
                    <a:pt x="114339" y="107932"/>
                  </a:lnTo>
                  <a:lnTo>
                    <a:pt x="103005" y="112456"/>
                  </a:lnTo>
                  <a:lnTo>
                    <a:pt x="88560" y="114468"/>
                  </a:lnTo>
                  <a:lnTo>
                    <a:pt x="57702" y="107030"/>
                  </a:lnTo>
                  <a:lnTo>
                    <a:pt x="38718" y="103857"/>
                  </a:lnTo>
                  <a:lnTo>
                    <a:pt x="38357" y="104402"/>
                  </a:lnTo>
                  <a:lnTo>
                    <a:pt x="41868" y="109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723"/>
            <p:cNvSpPr/>
            <p:nvPr>
              <p:custDataLst>
                <p:tags r:id="rId21"/>
              </p:custDataLst>
            </p:nvPr>
          </p:nvSpPr>
          <p:spPr>
            <a:xfrm>
              <a:off x="2292350" y="4008615"/>
              <a:ext cx="82551" cy="112536"/>
            </a:xfrm>
            <a:custGeom>
              <a:avLst/>
              <a:gdLst/>
              <a:ahLst/>
              <a:cxnLst/>
              <a:rect l="0" t="0" r="0" b="0"/>
              <a:pathLst>
                <a:path w="82551" h="112536">
                  <a:moveTo>
                    <a:pt x="0" y="10935"/>
                  </a:moveTo>
                  <a:lnTo>
                    <a:pt x="0" y="10935"/>
                  </a:lnTo>
                  <a:lnTo>
                    <a:pt x="5467" y="0"/>
                  </a:lnTo>
                  <a:lnTo>
                    <a:pt x="5762" y="823"/>
                  </a:lnTo>
                  <a:lnTo>
                    <a:pt x="6298" y="30140"/>
                  </a:lnTo>
                  <a:lnTo>
                    <a:pt x="6327" y="45811"/>
                  </a:lnTo>
                  <a:lnTo>
                    <a:pt x="11984" y="62183"/>
                  </a:lnTo>
                  <a:lnTo>
                    <a:pt x="32863" y="92319"/>
                  </a:lnTo>
                  <a:lnTo>
                    <a:pt x="46826" y="101903"/>
                  </a:lnTo>
                  <a:lnTo>
                    <a:pt x="66791" y="109385"/>
                  </a:lnTo>
                  <a:lnTo>
                    <a:pt x="82550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724"/>
            <p:cNvSpPr/>
            <p:nvPr>
              <p:custDataLst>
                <p:tags r:id="rId22"/>
              </p:custDataLst>
            </p:nvPr>
          </p:nvSpPr>
          <p:spPr>
            <a:xfrm>
              <a:off x="2286000" y="4044950"/>
              <a:ext cx="88901" cy="50801"/>
            </a:xfrm>
            <a:custGeom>
              <a:avLst/>
              <a:gdLst/>
              <a:ahLst/>
              <a:cxnLst/>
              <a:rect l="0" t="0" r="0" b="0"/>
              <a:pathLst>
                <a:path w="88901" h="50801">
                  <a:moveTo>
                    <a:pt x="0" y="50800"/>
                  </a:moveTo>
                  <a:lnTo>
                    <a:pt x="0" y="50800"/>
                  </a:lnTo>
                  <a:lnTo>
                    <a:pt x="28562" y="29146"/>
                  </a:lnTo>
                  <a:lnTo>
                    <a:pt x="56520" y="1257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725"/>
            <p:cNvSpPr/>
            <p:nvPr>
              <p:custDataLst>
                <p:tags r:id="rId23"/>
              </p:custDataLst>
            </p:nvPr>
          </p:nvSpPr>
          <p:spPr>
            <a:xfrm>
              <a:off x="2082800" y="4176241"/>
              <a:ext cx="292101" cy="40160"/>
            </a:xfrm>
            <a:custGeom>
              <a:avLst/>
              <a:gdLst/>
              <a:ahLst/>
              <a:cxnLst/>
              <a:rect l="0" t="0" r="0" b="0"/>
              <a:pathLst>
                <a:path w="292101" h="40160">
                  <a:moveTo>
                    <a:pt x="0" y="40159"/>
                  </a:moveTo>
                  <a:lnTo>
                    <a:pt x="0" y="40159"/>
                  </a:lnTo>
                  <a:lnTo>
                    <a:pt x="3371" y="33417"/>
                  </a:lnTo>
                  <a:lnTo>
                    <a:pt x="22322" y="22483"/>
                  </a:lnTo>
                  <a:lnTo>
                    <a:pt x="48021" y="14428"/>
                  </a:lnTo>
                  <a:lnTo>
                    <a:pt x="63764" y="10305"/>
                  </a:lnTo>
                  <a:lnTo>
                    <a:pt x="80609" y="6851"/>
                  </a:lnTo>
                  <a:lnTo>
                    <a:pt x="98189" y="3843"/>
                  </a:lnTo>
                  <a:lnTo>
                    <a:pt x="116260" y="1131"/>
                  </a:lnTo>
                  <a:lnTo>
                    <a:pt x="134657" y="29"/>
                  </a:lnTo>
                  <a:lnTo>
                    <a:pt x="153271" y="0"/>
                  </a:lnTo>
                  <a:lnTo>
                    <a:pt x="172031" y="687"/>
                  </a:lnTo>
                  <a:lnTo>
                    <a:pt x="189476" y="1144"/>
                  </a:lnTo>
                  <a:lnTo>
                    <a:pt x="206045" y="1449"/>
                  </a:lnTo>
                  <a:lnTo>
                    <a:pt x="235509" y="1788"/>
                  </a:lnTo>
                  <a:lnTo>
                    <a:pt x="266552" y="2684"/>
                  </a:lnTo>
                  <a:lnTo>
                    <a:pt x="292100" y="8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726"/>
            <p:cNvSpPr/>
            <p:nvPr>
              <p:custDataLst>
                <p:tags r:id="rId24"/>
              </p:custDataLst>
            </p:nvPr>
          </p:nvSpPr>
          <p:spPr>
            <a:xfrm>
              <a:off x="2121820" y="4304324"/>
              <a:ext cx="136566" cy="123365"/>
            </a:xfrm>
            <a:custGeom>
              <a:avLst/>
              <a:gdLst/>
              <a:ahLst/>
              <a:cxnLst/>
              <a:rect l="0" t="0" r="0" b="0"/>
              <a:pathLst>
                <a:path w="136566" h="123365">
                  <a:moveTo>
                    <a:pt x="81630" y="976"/>
                  </a:moveTo>
                  <a:lnTo>
                    <a:pt x="81630" y="976"/>
                  </a:lnTo>
                  <a:lnTo>
                    <a:pt x="74888" y="976"/>
                  </a:lnTo>
                  <a:lnTo>
                    <a:pt x="67815" y="6621"/>
                  </a:lnTo>
                  <a:lnTo>
                    <a:pt x="48405" y="34233"/>
                  </a:lnTo>
                  <a:lnTo>
                    <a:pt x="27022" y="60062"/>
                  </a:lnTo>
                  <a:lnTo>
                    <a:pt x="3736" y="86856"/>
                  </a:lnTo>
                  <a:lnTo>
                    <a:pt x="1149" y="91356"/>
                  </a:lnTo>
                  <a:lnTo>
                    <a:pt x="459" y="91568"/>
                  </a:lnTo>
                  <a:lnTo>
                    <a:pt x="0" y="91004"/>
                  </a:lnTo>
                  <a:lnTo>
                    <a:pt x="16837" y="63460"/>
                  </a:lnTo>
                  <a:lnTo>
                    <a:pt x="42543" y="33806"/>
                  </a:lnTo>
                  <a:lnTo>
                    <a:pt x="71779" y="2486"/>
                  </a:lnTo>
                  <a:lnTo>
                    <a:pt x="75768" y="571"/>
                  </a:lnTo>
                  <a:lnTo>
                    <a:pt x="79133" y="0"/>
                  </a:lnTo>
                  <a:lnTo>
                    <a:pt x="82082" y="326"/>
                  </a:lnTo>
                  <a:lnTo>
                    <a:pt x="84754" y="1953"/>
                  </a:lnTo>
                  <a:lnTo>
                    <a:pt x="89604" y="7525"/>
                  </a:lnTo>
                  <a:lnTo>
                    <a:pt x="102754" y="36280"/>
                  </a:lnTo>
                  <a:lnTo>
                    <a:pt x="120960" y="65671"/>
                  </a:lnTo>
                  <a:lnTo>
                    <a:pt x="135458" y="89476"/>
                  </a:lnTo>
                  <a:lnTo>
                    <a:pt x="136565" y="93842"/>
                  </a:lnTo>
                  <a:lnTo>
                    <a:pt x="135914" y="102457"/>
                  </a:lnTo>
                  <a:lnTo>
                    <a:pt x="134753" y="106730"/>
                  </a:lnTo>
                  <a:lnTo>
                    <a:pt x="131862" y="110284"/>
                  </a:lnTo>
                  <a:lnTo>
                    <a:pt x="123005" y="116115"/>
                  </a:lnTo>
                  <a:lnTo>
                    <a:pt x="102748" y="123364"/>
                  </a:lnTo>
                  <a:lnTo>
                    <a:pt x="78872" y="123238"/>
                  </a:lnTo>
                  <a:lnTo>
                    <a:pt x="57294" y="118733"/>
                  </a:lnTo>
                  <a:lnTo>
                    <a:pt x="47766" y="113049"/>
                  </a:lnTo>
                  <a:lnTo>
                    <a:pt x="39271" y="104645"/>
                  </a:lnTo>
                  <a:lnTo>
                    <a:pt x="39280" y="103250"/>
                  </a:lnTo>
                  <a:lnTo>
                    <a:pt x="43530" y="96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727"/>
            <p:cNvSpPr/>
            <p:nvPr>
              <p:custDataLst>
                <p:tags r:id="rId25"/>
              </p:custDataLst>
            </p:nvPr>
          </p:nvSpPr>
          <p:spPr>
            <a:xfrm>
              <a:off x="2300491" y="4260850"/>
              <a:ext cx="93460" cy="162182"/>
            </a:xfrm>
            <a:custGeom>
              <a:avLst/>
              <a:gdLst/>
              <a:ahLst/>
              <a:cxnLst/>
              <a:rect l="0" t="0" r="0" b="0"/>
              <a:pathLst>
                <a:path w="93460" h="162182">
                  <a:moveTo>
                    <a:pt x="42659" y="0"/>
                  </a:moveTo>
                  <a:lnTo>
                    <a:pt x="42659" y="0"/>
                  </a:lnTo>
                  <a:lnTo>
                    <a:pt x="30726" y="29511"/>
                  </a:lnTo>
                  <a:lnTo>
                    <a:pt x="24655" y="49805"/>
                  </a:lnTo>
                  <a:lnTo>
                    <a:pt x="14902" y="75287"/>
                  </a:lnTo>
                  <a:lnTo>
                    <a:pt x="7275" y="101195"/>
                  </a:lnTo>
                  <a:lnTo>
                    <a:pt x="2238" y="124703"/>
                  </a:lnTo>
                  <a:lnTo>
                    <a:pt x="0" y="142207"/>
                  </a:lnTo>
                  <a:lnTo>
                    <a:pt x="2225" y="148427"/>
                  </a:lnTo>
                  <a:lnTo>
                    <a:pt x="6531" y="153279"/>
                  </a:lnTo>
                  <a:lnTo>
                    <a:pt x="12224" y="157219"/>
                  </a:lnTo>
                  <a:lnTo>
                    <a:pt x="26075" y="161597"/>
                  </a:lnTo>
                  <a:lnTo>
                    <a:pt x="51621" y="162181"/>
                  </a:lnTo>
                  <a:lnTo>
                    <a:pt x="61334" y="161037"/>
                  </a:lnTo>
                  <a:lnTo>
                    <a:pt x="75889" y="154122"/>
                  </a:lnTo>
                  <a:lnTo>
                    <a:pt x="93459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728"/>
            <p:cNvSpPr/>
            <p:nvPr>
              <p:custDataLst>
                <p:tags r:id="rId26"/>
              </p:custDataLst>
            </p:nvPr>
          </p:nvSpPr>
          <p:spPr>
            <a:xfrm>
              <a:off x="2313165" y="4343400"/>
              <a:ext cx="93486" cy="12701"/>
            </a:xfrm>
            <a:custGeom>
              <a:avLst/>
              <a:gdLst/>
              <a:ahLst/>
              <a:cxnLst/>
              <a:rect l="0" t="0" r="0" b="0"/>
              <a:pathLst>
                <a:path w="9348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0" y="7233"/>
                  </a:lnTo>
                  <a:lnTo>
                    <a:pt x="117" y="6938"/>
                  </a:lnTo>
                  <a:lnTo>
                    <a:pt x="26866" y="1358"/>
                  </a:lnTo>
                  <a:lnTo>
                    <a:pt x="58140" y="268"/>
                  </a:lnTo>
                  <a:lnTo>
                    <a:pt x="934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2" name="SMARTInkShape-729"/>
          <p:cNvSpPr/>
          <p:nvPr>
            <p:custDataLst>
              <p:tags r:id="rId6"/>
            </p:custDataLst>
          </p:nvPr>
        </p:nvSpPr>
        <p:spPr>
          <a:xfrm>
            <a:off x="2724150" y="4117635"/>
            <a:ext cx="226773" cy="118923"/>
          </a:xfrm>
          <a:custGeom>
            <a:avLst/>
            <a:gdLst/>
            <a:ahLst/>
            <a:cxnLst/>
            <a:rect l="0" t="0" r="0" b="0"/>
            <a:pathLst>
              <a:path w="226773" h="118923">
                <a:moveTo>
                  <a:pt x="0" y="67015"/>
                </a:moveTo>
                <a:lnTo>
                  <a:pt x="0" y="67015"/>
                </a:lnTo>
                <a:lnTo>
                  <a:pt x="24419" y="63644"/>
                </a:lnTo>
                <a:lnTo>
                  <a:pt x="51312" y="50409"/>
                </a:lnTo>
                <a:lnTo>
                  <a:pt x="72746" y="34108"/>
                </a:lnTo>
                <a:lnTo>
                  <a:pt x="81250" y="22050"/>
                </a:lnTo>
                <a:lnTo>
                  <a:pt x="86633" y="6733"/>
                </a:lnTo>
                <a:lnTo>
                  <a:pt x="85272" y="3544"/>
                </a:lnTo>
                <a:lnTo>
                  <a:pt x="82248" y="1417"/>
                </a:lnTo>
                <a:lnTo>
                  <a:pt x="78116" y="0"/>
                </a:lnTo>
                <a:lnTo>
                  <a:pt x="64116" y="5951"/>
                </a:lnTo>
                <a:lnTo>
                  <a:pt x="46135" y="20120"/>
                </a:lnTo>
                <a:lnTo>
                  <a:pt x="26384" y="42880"/>
                </a:lnTo>
                <a:lnTo>
                  <a:pt x="13372" y="65696"/>
                </a:lnTo>
                <a:lnTo>
                  <a:pt x="7355" y="86184"/>
                </a:lnTo>
                <a:lnTo>
                  <a:pt x="9384" y="102346"/>
                </a:lnTo>
                <a:lnTo>
                  <a:pt x="12606" y="108208"/>
                </a:lnTo>
                <a:lnTo>
                  <a:pt x="21830" y="116603"/>
                </a:lnTo>
                <a:lnTo>
                  <a:pt x="36749" y="118922"/>
                </a:lnTo>
                <a:lnTo>
                  <a:pt x="54433" y="116896"/>
                </a:lnTo>
                <a:lnTo>
                  <a:pt x="80256" y="107822"/>
                </a:lnTo>
                <a:lnTo>
                  <a:pt x="105075" y="96902"/>
                </a:lnTo>
                <a:lnTo>
                  <a:pt x="127559" y="89589"/>
                </a:lnTo>
                <a:lnTo>
                  <a:pt x="154526" y="87815"/>
                </a:lnTo>
                <a:lnTo>
                  <a:pt x="177254" y="92149"/>
                </a:lnTo>
                <a:lnTo>
                  <a:pt x="206097" y="104017"/>
                </a:lnTo>
                <a:lnTo>
                  <a:pt x="226772" y="111029"/>
                </a:lnTo>
                <a:lnTo>
                  <a:pt x="218100" y="104898"/>
                </a:lnTo>
                <a:lnTo>
                  <a:pt x="207537" y="89763"/>
                </a:lnTo>
                <a:lnTo>
                  <a:pt x="200330" y="68424"/>
                </a:lnTo>
                <a:lnTo>
                  <a:pt x="198587" y="49088"/>
                </a:lnTo>
                <a:lnTo>
                  <a:pt x="200679" y="38821"/>
                </a:lnTo>
                <a:lnTo>
                  <a:pt x="205843" y="31437"/>
                </a:lnTo>
                <a:lnTo>
                  <a:pt x="215900" y="2256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8" name="SMARTInkShape-Group163"/>
          <p:cNvGrpSpPr/>
          <p:nvPr/>
        </p:nvGrpSpPr>
        <p:grpSpPr>
          <a:xfrm>
            <a:off x="3316140" y="3949700"/>
            <a:ext cx="810821" cy="487879"/>
            <a:chOff x="3316140" y="3949700"/>
            <a:chExt cx="810821" cy="487879"/>
          </a:xfrm>
        </p:grpSpPr>
        <p:sp>
          <p:nvSpPr>
            <p:cNvPr id="123" name="SMARTInkShape-730"/>
            <p:cNvSpPr/>
            <p:nvPr>
              <p:custDataLst>
                <p:tags r:id="rId15"/>
              </p:custDataLst>
            </p:nvPr>
          </p:nvSpPr>
          <p:spPr>
            <a:xfrm>
              <a:off x="3949700" y="4083933"/>
              <a:ext cx="177261" cy="353646"/>
            </a:xfrm>
            <a:custGeom>
              <a:avLst/>
              <a:gdLst/>
              <a:ahLst/>
              <a:cxnLst/>
              <a:rect l="0" t="0" r="0" b="0"/>
              <a:pathLst>
                <a:path w="177261" h="353646">
                  <a:moveTo>
                    <a:pt x="158750" y="5467"/>
                  </a:moveTo>
                  <a:lnTo>
                    <a:pt x="158750" y="5467"/>
                  </a:lnTo>
                  <a:lnTo>
                    <a:pt x="146817" y="441"/>
                  </a:lnTo>
                  <a:lnTo>
                    <a:pt x="144444" y="0"/>
                  </a:lnTo>
                  <a:lnTo>
                    <a:pt x="138045" y="3272"/>
                  </a:lnTo>
                  <a:lnTo>
                    <a:pt x="131204" y="9430"/>
                  </a:lnTo>
                  <a:lnTo>
                    <a:pt x="125811" y="16871"/>
                  </a:lnTo>
                  <a:lnTo>
                    <a:pt x="124796" y="20831"/>
                  </a:lnTo>
                  <a:lnTo>
                    <a:pt x="125550" y="28993"/>
                  </a:lnTo>
                  <a:lnTo>
                    <a:pt x="128237" y="35443"/>
                  </a:lnTo>
                  <a:lnTo>
                    <a:pt x="129941" y="38151"/>
                  </a:lnTo>
                  <a:lnTo>
                    <a:pt x="132489" y="39956"/>
                  </a:lnTo>
                  <a:lnTo>
                    <a:pt x="139082" y="41962"/>
                  </a:lnTo>
                  <a:lnTo>
                    <a:pt x="148598" y="39091"/>
                  </a:lnTo>
                  <a:lnTo>
                    <a:pt x="163973" y="29541"/>
                  </a:lnTo>
                  <a:lnTo>
                    <a:pt x="171655" y="21811"/>
                  </a:lnTo>
                  <a:lnTo>
                    <a:pt x="176991" y="7898"/>
                  </a:lnTo>
                  <a:lnTo>
                    <a:pt x="177260" y="8499"/>
                  </a:lnTo>
                  <a:lnTo>
                    <a:pt x="176935" y="18908"/>
                  </a:lnTo>
                  <a:lnTo>
                    <a:pt x="172683" y="50372"/>
                  </a:lnTo>
                  <a:lnTo>
                    <a:pt x="170861" y="66448"/>
                  </a:lnTo>
                  <a:lnTo>
                    <a:pt x="168940" y="84221"/>
                  </a:lnTo>
                  <a:lnTo>
                    <a:pt x="166250" y="104536"/>
                  </a:lnTo>
                  <a:lnTo>
                    <a:pt x="163044" y="126546"/>
                  </a:lnTo>
                  <a:lnTo>
                    <a:pt x="159496" y="149686"/>
                  </a:lnTo>
                  <a:lnTo>
                    <a:pt x="155720" y="172875"/>
                  </a:lnTo>
                  <a:lnTo>
                    <a:pt x="151791" y="196094"/>
                  </a:lnTo>
                  <a:lnTo>
                    <a:pt x="147761" y="219335"/>
                  </a:lnTo>
                  <a:lnTo>
                    <a:pt x="142957" y="240474"/>
                  </a:lnTo>
                  <a:lnTo>
                    <a:pt x="137638" y="260210"/>
                  </a:lnTo>
                  <a:lnTo>
                    <a:pt x="131975" y="279012"/>
                  </a:lnTo>
                  <a:lnTo>
                    <a:pt x="118158" y="309311"/>
                  </a:lnTo>
                  <a:lnTo>
                    <a:pt x="96393" y="340558"/>
                  </a:lnTo>
                  <a:lnTo>
                    <a:pt x="83764" y="351246"/>
                  </a:lnTo>
                  <a:lnTo>
                    <a:pt x="78420" y="353109"/>
                  </a:lnTo>
                  <a:lnTo>
                    <a:pt x="73447" y="353645"/>
                  </a:lnTo>
                  <a:lnTo>
                    <a:pt x="60395" y="344833"/>
                  </a:lnTo>
                  <a:lnTo>
                    <a:pt x="39062" y="318157"/>
                  </a:lnTo>
                  <a:lnTo>
                    <a:pt x="26533" y="296135"/>
                  </a:lnTo>
                  <a:lnTo>
                    <a:pt x="12252" y="266019"/>
                  </a:lnTo>
                  <a:lnTo>
                    <a:pt x="0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731"/>
            <p:cNvSpPr/>
            <p:nvPr>
              <p:custDataLst>
                <p:tags r:id="rId16"/>
              </p:custDataLst>
            </p:nvPr>
          </p:nvSpPr>
          <p:spPr>
            <a:xfrm>
              <a:off x="4013200" y="40195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25400" y="6350"/>
                  </a:moveTo>
                  <a:lnTo>
                    <a:pt x="25400" y="6350"/>
                  </a:lnTo>
                  <a:lnTo>
                    <a:pt x="15261" y="198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732"/>
            <p:cNvSpPr/>
            <p:nvPr>
              <p:custDataLst>
                <p:tags r:id="rId17"/>
              </p:custDataLst>
            </p:nvPr>
          </p:nvSpPr>
          <p:spPr>
            <a:xfrm>
              <a:off x="3835400" y="3971699"/>
              <a:ext cx="158751" cy="193902"/>
            </a:xfrm>
            <a:custGeom>
              <a:avLst/>
              <a:gdLst/>
              <a:ahLst/>
              <a:cxnLst/>
              <a:rect l="0" t="0" r="0" b="0"/>
              <a:pathLst>
                <a:path w="158751" h="193902">
                  <a:moveTo>
                    <a:pt x="0" y="92301"/>
                  </a:moveTo>
                  <a:lnTo>
                    <a:pt x="0" y="92301"/>
                  </a:lnTo>
                  <a:lnTo>
                    <a:pt x="27630" y="71578"/>
                  </a:lnTo>
                  <a:lnTo>
                    <a:pt x="56336" y="44150"/>
                  </a:lnTo>
                  <a:lnTo>
                    <a:pt x="81683" y="17330"/>
                  </a:lnTo>
                  <a:lnTo>
                    <a:pt x="98699" y="0"/>
                  </a:lnTo>
                  <a:lnTo>
                    <a:pt x="83886" y="8038"/>
                  </a:lnTo>
                  <a:lnTo>
                    <a:pt x="57154" y="37309"/>
                  </a:lnTo>
                  <a:lnTo>
                    <a:pt x="37161" y="65272"/>
                  </a:lnTo>
                  <a:lnTo>
                    <a:pt x="20044" y="95810"/>
                  </a:lnTo>
                  <a:lnTo>
                    <a:pt x="12436" y="125846"/>
                  </a:lnTo>
                  <a:lnTo>
                    <a:pt x="10937" y="150013"/>
                  </a:lnTo>
                  <a:lnTo>
                    <a:pt x="11524" y="160409"/>
                  </a:lnTo>
                  <a:lnTo>
                    <a:pt x="14739" y="168045"/>
                  </a:lnTo>
                  <a:lnTo>
                    <a:pt x="25836" y="178412"/>
                  </a:lnTo>
                  <a:lnTo>
                    <a:pt x="42057" y="181607"/>
                  </a:lnTo>
                  <a:lnTo>
                    <a:pt x="61731" y="179265"/>
                  </a:lnTo>
                  <a:lnTo>
                    <a:pt x="84586" y="171168"/>
                  </a:lnTo>
                  <a:lnTo>
                    <a:pt x="114511" y="151339"/>
                  </a:lnTo>
                  <a:lnTo>
                    <a:pt x="142631" y="121629"/>
                  </a:lnTo>
                  <a:lnTo>
                    <a:pt x="143065" y="121731"/>
                  </a:lnTo>
                  <a:lnTo>
                    <a:pt x="133052" y="150492"/>
                  </a:lnTo>
                  <a:lnTo>
                    <a:pt x="130395" y="162613"/>
                  </a:lnTo>
                  <a:lnTo>
                    <a:pt x="132866" y="179927"/>
                  </a:lnTo>
                  <a:lnTo>
                    <a:pt x="136192" y="187220"/>
                  </a:lnTo>
                  <a:lnTo>
                    <a:pt x="139478" y="189447"/>
                  </a:lnTo>
                  <a:lnTo>
                    <a:pt x="158750" y="1939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733"/>
            <p:cNvSpPr/>
            <p:nvPr>
              <p:custDataLst>
                <p:tags r:id="rId18"/>
              </p:custDataLst>
            </p:nvPr>
          </p:nvSpPr>
          <p:spPr>
            <a:xfrm>
              <a:off x="3316140" y="4098729"/>
              <a:ext cx="163661" cy="109328"/>
            </a:xfrm>
            <a:custGeom>
              <a:avLst/>
              <a:gdLst/>
              <a:ahLst/>
              <a:cxnLst/>
              <a:rect l="0" t="0" r="0" b="0"/>
              <a:pathLst>
                <a:path w="163661" h="109328">
                  <a:moveTo>
                    <a:pt x="11260" y="3371"/>
                  </a:moveTo>
                  <a:lnTo>
                    <a:pt x="11260" y="3371"/>
                  </a:lnTo>
                  <a:lnTo>
                    <a:pt x="7889" y="0"/>
                  </a:lnTo>
                  <a:lnTo>
                    <a:pt x="6896" y="1124"/>
                  </a:lnTo>
                  <a:lnTo>
                    <a:pt x="3421" y="23780"/>
                  </a:lnTo>
                  <a:lnTo>
                    <a:pt x="0" y="52692"/>
                  </a:lnTo>
                  <a:lnTo>
                    <a:pt x="868" y="79133"/>
                  </a:lnTo>
                  <a:lnTo>
                    <a:pt x="5594" y="99197"/>
                  </a:lnTo>
                  <a:lnTo>
                    <a:pt x="7483" y="103238"/>
                  </a:lnTo>
                  <a:lnTo>
                    <a:pt x="10153" y="105227"/>
                  </a:lnTo>
                  <a:lnTo>
                    <a:pt x="13344" y="105847"/>
                  </a:lnTo>
                  <a:lnTo>
                    <a:pt x="16883" y="105555"/>
                  </a:lnTo>
                  <a:lnTo>
                    <a:pt x="31976" y="95031"/>
                  </a:lnTo>
                  <a:lnTo>
                    <a:pt x="55334" y="71806"/>
                  </a:lnTo>
                  <a:lnTo>
                    <a:pt x="77233" y="40847"/>
                  </a:lnTo>
                  <a:lnTo>
                    <a:pt x="78525" y="40349"/>
                  </a:lnTo>
                  <a:lnTo>
                    <a:pt x="79387" y="40723"/>
                  </a:lnTo>
                  <a:lnTo>
                    <a:pt x="75857" y="67121"/>
                  </a:lnTo>
                  <a:lnTo>
                    <a:pt x="75492" y="73388"/>
                  </a:lnTo>
                  <a:lnTo>
                    <a:pt x="78848" y="85995"/>
                  </a:lnTo>
                  <a:lnTo>
                    <a:pt x="81718" y="92320"/>
                  </a:lnTo>
                  <a:lnTo>
                    <a:pt x="90553" y="101230"/>
                  </a:lnTo>
                  <a:lnTo>
                    <a:pt x="95872" y="104594"/>
                  </a:lnTo>
                  <a:lnTo>
                    <a:pt x="120213" y="109327"/>
                  </a:lnTo>
                  <a:lnTo>
                    <a:pt x="146397" y="103988"/>
                  </a:lnTo>
                  <a:lnTo>
                    <a:pt x="16366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734"/>
            <p:cNvSpPr/>
            <p:nvPr>
              <p:custDataLst>
                <p:tags r:id="rId19"/>
              </p:custDataLst>
            </p:nvPr>
          </p:nvSpPr>
          <p:spPr>
            <a:xfrm>
              <a:off x="3515159" y="3949700"/>
              <a:ext cx="248404" cy="251405"/>
            </a:xfrm>
            <a:custGeom>
              <a:avLst/>
              <a:gdLst/>
              <a:ahLst/>
              <a:cxnLst/>
              <a:rect l="0" t="0" r="0" b="0"/>
              <a:pathLst>
                <a:path w="248404" h="251405">
                  <a:moveTo>
                    <a:pt x="59891" y="0"/>
                  </a:moveTo>
                  <a:lnTo>
                    <a:pt x="59891" y="0"/>
                  </a:lnTo>
                  <a:lnTo>
                    <a:pt x="56520" y="3371"/>
                  </a:lnTo>
                  <a:lnTo>
                    <a:pt x="51053" y="25693"/>
                  </a:lnTo>
                  <a:lnTo>
                    <a:pt x="43263" y="51165"/>
                  </a:lnTo>
                  <a:lnTo>
                    <a:pt x="33451" y="82712"/>
                  </a:lnTo>
                  <a:lnTo>
                    <a:pt x="28859" y="101002"/>
                  </a:lnTo>
                  <a:lnTo>
                    <a:pt x="24386" y="120252"/>
                  </a:lnTo>
                  <a:lnTo>
                    <a:pt x="20699" y="137318"/>
                  </a:lnTo>
                  <a:lnTo>
                    <a:pt x="14721" y="167569"/>
                  </a:lnTo>
                  <a:lnTo>
                    <a:pt x="9712" y="193244"/>
                  </a:lnTo>
                  <a:lnTo>
                    <a:pt x="747" y="224987"/>
                  </a:lnTo>
                  <a:lnTo>
                    <a:pt x="0" y="228308"/>
                  </a:lnTo>
                  <a:lnTo>
                    <a:pt x="209" y="230522"/>
                  </a:lnTo>
                  <a:lnTo>
                    <a:pt x="1053" y="231998"/>
                  </a:lnTo>
                  <a:lnTo>
                    <a:pt x="1615" y="231571"/>
                  </a:lnTo>
                  <a:lnTo>
                    <a:pt x="8417" y="204387"/>
                  </a:lnTo>
                  <a:lnTo>
                    <a:pt x="14906" y="194085"/>
                  </a:lnTo>
                  <a:lnTo>
                    <a:pt x="26493" y="183723"/>
                  </a:lnTo>
                  <a:lnTo>
                    <a:pt x="31276" y="182454"/>
                  </a:lnTo>
                  <a:lnTo>
                    <a:pt x="48120" y="184039"/>
                  </a:lnTo>
                  <a:lnTo>
                    <a:pt x="72774" y="192778"/>
                  </a:lnTo>
                  <a:lnTo>
                    <a:pt x="79063" y="196252"/>
                  </a:lnTo>
                  <a:lnTo>
                    <a:pt x="87932" y="205756"/>
                  </a:lnTo>
                  <a:lnTo>
                    <a:pt x="91285" y="211254"/>
                  </a:lnTo>
                  <a:lnTo>
                    <a:pt x="93129" y="223007"/>
                  </a:lnTo>
                  <a:lnTo>
                    <a:pt x="91699" y="251404"/>
                  </a:lnTo>
                  <a:lnTo>
                    <a:pt x="93526" y="221565"/>
                  </a:lnTo>
                  <a:lnTo>
                    <a:pt x="100480" y="189894"/>
                  </a:lnTo>
                  <a:lnTo>
                    <a:pt x="104506" y="183175"/>
                  </a:lnTo>
                  <a:lnTo>
                    <a:pt x="106568" y="181384"/>
                  </a:lnTo>
                  <a:lnTo>
                    <a:pt x="109353" y="180894"/>
                  </a:lnTo>
                  <a:lnTo>
                    <a:pt x="134748" y="186953"/>
                  </a:lnTo>
                  <a:lnTo>
                    <a:pt x="166295" y="189799"/>
                  </a:lnTo>
                  <a:lnTo>
                    <a:pt x="188472" y="189586"/>
                  </a:lnTo>
                  <a:lnTo>
                    <a:pt x="192178" y="188480"/>
                  </a:lnTo>
                  <a:lnTo>
                    <a:pt x="194649" y="187037"/>
                  </a:lnTo>
                  <a:lnTo>
                    <a:pt x="196297" y="185369"/>
                  </a:lnTo>
                  <a:lnTo>
                    <a:pt x="198127" y="181634"/>
                  </a:lnTo>
                  <a:lnTo>
                    <a:pt x="197909" y="180356"/>
                  </a:lnTo>
                  <a:lnTo>
                    <a:pt x="197059" y="179504"/>
                  </a:lnTo>
                  <a:lnTo>
                    <a:pt x="195786" y="178936"/>
                  </a:lnTo>
                  <a:lnTo>
                    <a:pt x="183882" y="184879"/>
                  </a:lnTo>
                  <a:lnTo>
                    <a:pt x="176617" y="193646"/>
                  </a:lnTo>
                  <a:lnTo>
                    <a:pt x="171741" y="204598"/>
                  </a:lnTo>
                  <a:lnTo>
                    <a:pt x="169575" y="216521"/>
                  </a:lnTo>
                  <a:lnTo>
                    <a:pt x="171113" y="221959"/>
                  </a:lnTo>
                  <a:lnTo>
                    <a:pt x="178467" y="231763"/>
                  </a:lnTo>
                  <a:lnTo>
                    <a:pt x="194508" y="241845"/>
                  </a:lnTo>
                  <a:lnTo>
                    <a:pt x="206504" y="243189"/>
                  </a:lnTo>
                  <a:lnTo>
                    <a:pt x="218891" y="240728"/>
                  </a:lnTo>
                  <a:lnTo>
                    <a:pt x="231452" y="234931"/>
                  </a:lnTo>
                  <a:lnTo>
                    <a:pt x="240327" y="225769"/>
                  </a:lnTo>
                  <a:lnTo>
                    <a:pt x="243682" y="220363"/>
                  </a:lnTo>
                  <a:lnTo>
                    <a:pt x="248403" y="195899"/>
                  </a:lnTo>
                  <a:lnTo>
                    <a:pt x="246431" y="173050"/>
                  </a:lnTo>
                  <a:lnTo>
                    <a:pt x="242812" y="166872"/>
                  </a:lnTo>
                  <a:lnTo>
                    <a:pt x="231265" y="156245"/>
                  </a:lnTo>
                  <a:lnTo>
                    <a:pt x="220489" y="150581"/>
                  </a:lnTo>
                  <a:lnTo>
                    <a:pt x="20594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SMARTInkShape-Group164"/>
          <p:cNvGrpSpPr/>
          <p:nvPr/>
        </p:nvGrpSpPr>
        <p:grpSpPr>
          <a:xfrm>
            <a:off x="4425950" y="3886200"/>
            <a:ext cx="678145" cy="519027"/>
            <a:chOff x="4425950" y="3886200"/>
            <a:chExt cx="678145" cy="519027"/>
          </a:xfrm>
        </p:grpSpPr>
        <p:sp>
          <p:nvSpPr>
            <p:cNvPr id="129" name="SMARTInkShape-735"/>
            <p:cNvSpPr/>
            <p:nvPr>
              <p:custDataLst>
                <p:tags r:id="rId9"/>
              </p:custDataLst>
            </p:nvPr>
          </p:nvSpPr>
          <p:spPr>
            <a:xfrm>
              <a:off x="4921250" y="4022198"/>
              <a:ext cx="182845" cy="383029"/>
            </a:xfrm>
            <a:custGeom>
              <a:avLst/>
              <a:gdLst/>
              <a:ahLst/>
              <a:cxnLst/>
              <a:rect l="0" t="0" r="0" b="0"/>
              <a:pathLst>
                <a:path w="182845" h="383029">
                  <a:moveTo>
                    <a:pt x="171450" y="16402"/>
                  </a:moveTo>
                  <a:lnTo>
                    <a:pt x="171450" y="16402"/>
                  </a:lnTo>
                  <a:lnTo>
                    <a:pt x="168079" y="6289"/>
                  </a:lnTo>
                  <a:lnTo>
                    <a:pt x="164969" y="3310"/>
                  </a:lnTo>
                  <a:lnTo>
                    <a:pt x="155869" y="0"/>
                  </a:lnTo>
                  <a:lnTo>
                    <a:pt x="144770" y="2292"/>
                  </a:lnTo>
                  <a:lnTo>
                    <a:pt x="138847" y="4879"/>
                  </a:lnTo>
                  <a:lnTo>
                    <a:pt x="134898" y="8014"/>
                  </a:lnTo>
                  <a:lnTo>
                    <a:pt x="130510" y="15261"/>
                  </a:lnTo>
                  <a:lnTo>
                    <a:pt x="130442" y="25067"/>
                  </a:lnTo>
                  <a:lnTo>
                    <a:pt x="131411" y="30645"/>
                  </a:lnTo>
                  <a:lnTo>
                    <a:pt x="136251" y="38725"/>
                  </a:lnTo>
                  <a:lnTo>
                    <a:pt x="139518" y="41867"/>
                  </a:lnTo>
                  <a:lnTo>
                    <a:pt x="143812" y="43257"/>
                  </a:lnTo>
                  <a:lnTo>
                    <a:pt x="154227" y="42919"/>
                  </a:lnTo>
                  <a:lnTo>
                    <a:pt x="162149" y="40417"/>
                  </a:lnTo>
                  <a:lnTo>
                    <a:pt x="165250" y="38762"/>
                  </a:lnTo>
                  <a:lnTo>
                    <a:pt x="170576" y="33160"/>
                  </a:lnTo>
                  <a:lnTo>
                    <a:pt x="179744" y="21437"/>
                  </a:lnTo>
                  <a:lnTo>
                    <a:pt x="181212" y="20464"/>
                  </a:lnTo>
                  <a:lnTo>
                    <a:pt x="182192" y="20521"/>
                  </a:lnTo>
                  <a:lnTo>
                    <a:pt x="182844" y="21265"/>
                  </a:lnTo>
                  <a:lnTo>
                    <a:pt x="179528" y="50628"/>
                  </a:lnTo>
                  <a:lnTo>
                    <a:pt x="178568" y="80297"/>
                  </a:lnTo>
                  <a:lnTo>
                    <a:pt x="178312" y="100626"/>
                  </a:lnTo>
                  <a:lnTo>
                    <a:pt x="178141" y="124057"/>
                  </a:lnTo>
                  <a:lnTo>
                    <a:pt x="178027" y="149555"/>
                  </a:lnTo>
                  <a:lnTo>
                    <a:pt x="177246" y="175021"/>
                  </a:lnTo>
                  <a:lnTo>
                    <a:pt x="176019" y="200464"/>
                  </a:lnTo>
                  <a:lnTo>
                    <a:pt x="174496" y="225893"/>
                  </a:lnTo>
                  <a:lnTo>
                    <a:pt x="172775" y="249196"/>
                  </a:lnTo>
                  <a:lnTo>
                    <a:pt x="170922" y="271081"/>
                  </a:lnTo>
                  <a:lnTo>
                    <a:pt x="168982" y="292022"/>
                  </a:lnTo>
                  <a:lnTo>
                    <a:pt x="165571" y="309509"/>
                  </a:lnTo>
                  <a:lnTo>
                    <a:pt x="156137" y="338348"/>
                  </a:lnTo>
                  <a:lnTo>
                    <a:pt x="135555" y="367675"/>
                  </a:lnTo>
                  <a:lnTo>
                    <a:pt x="117867" y="379016"/>
                  </a:lnTo>
                  <a:lnTo>
                    <a:pt x="108212" y="383028"/>
                  </a:lnTo>
                  <a:lnTo>
                    <a:pt x="98247" y="382880"/>
                  </a:lnTo>
                  <a:lnTo>
                    <a:pt x="77767" y="375190"/>
                  </a:lnTo>
                  <a:lnTo>
                    <a:pt x="49774" y="354994"/>
                  </a:lnTo>
                  <a:lnTo>
                    <a:pt x="23607" y="334507"/>
                  </a:lnTo>
                  <a:lnTo>
                    <a:pt x="0" y="3148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736"/>
            <p:cNvSpPr/>
            <p:nvPr>
              <p:custDataLst>
                <p:tags r:id="rId10"/>
              </p:custDataLst>
            </p:nvPr>
          </p:nvSpPr>
          <p:spPr>
            <a:xfrm>
              <a:off x="4997450" y="3947732"/>
              <a:ext cx="6351" cy="21019"/>
            </a:xfrm>
            <a:custGeom>
              <a:avLst/>
              <a:gdLst/>
              <a:ahLst/>
              <a:cxnLst/>
              <a:rect l="0" t="0" r="0" b="0"/>
              <a:pathLst>
                <a:path w="6351" h="21019">
                  <a:moveTo>
                    <a:pt x="0" y="21018"/>
                  </a:moveTo>
                  <a:lnTo>
                    <a:pt x="0" y="21018"/>
                  </a:lnTo>
                  <a:lnTo>
                    <a:pt x="5762" y="75"/>
                  </a:lnTo>
                  <a:lnTo>
                    <a:pt x="5958" y="0"/>
                  </a:lnTo>
                  <a:lnTo>
                    <a:pt x="6350" y="1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737"/>
            <p:cNvSpPr/>
            <p:nvPr>
              <p:custDataLst>
                <p:tags r:id="rId11"/>
              </p:custDataLst>
            </p:nvPr>
          </p:nvSpPr>
          <p:spPr>
            <a:xfrm>
              <a:off x="4842498" y="3886200"/>
              <a:ext cx="129553" cy="258245"/>
            </a:xfrm>
            <a:custGeom>
              <a:avLst/>
              <a:gdLst/>
              <a:ahLst/>
              <a:cxnLst/>
              <a:rect l="0" t="0" r="0" b="0"/>
              <a:pathLst>
                <a:path w="129553" h="258245">
                  <a:moveTo>
                    <a:pt x="85102" y="0"/>
                  </a:moveTo>
                  <a:lnTo>
                    <a:pt x="85102" y="0"/>
                  </a:lnTo>
                  <a:lnTo>
                    <a:pt x="83691" y="12961"/>
                  </a:lnTo>
                  <a:lnTo>
                    <a:pt x="78361" y="31161"/>
                  </a:lnTo>
                  <a:lnTo>
                    <a:pt x="67524" y="60886"/>
                  </a:lnTo>
                  <a:lnTo>
                    <a:pt x="60683" y="78691"/>
                  </a:lnTo>
                  <a:lnTo>
                    <a:pt x="52595" y="97616"/>
                  </a:lnTo>
                  <a:lnTo>
                    <a:pt x="43675" y="117289"/>
                  </a:lnTo>
                  <a:lnTo>
                    <a:pt x="34201" y="137459"/>
                  </a:lnTo>
                  <a:lnTo>
                    <a:pt x="25768" y="155139"/>
                  </a:lnTo>
                  <a:lnTo>
                    <a:pt x="10754" y="186073"/>
                  </a:lnTo>
                  <a:lnTo>
                    <a:pt x="513" y="217175"/>
                  </a:lnTo>
                  <a:lnTo>
                    <a:pt x="0" y="225168"/>
                  </a:lnTo>
                  <a:lnTo>
                    <a:pt x="851" y="226313"/>
                  </a:lnTo>
                  <a:lnTo>
                    <a:pt x="2123" y="225664"/>
                  </a:lnTo>
                  <a:lnTo>
                    <a:pt x="5419" y="221180"/>
                  </a:lnTo>
                  <a:lnTo>
                    <a:pt x="17434" y="189848"/>
                  </a:lnTo>
                  <a:lnTo>
                    <a:pt x="21631" y="183155"/>
                  </a:lnTo>
                  <a:lnTo>
                    <a:pt x="23738" y="181370"/>
                  </a:lnTo>
                  <a:lnTo>
                    <a:pt x="53145" y="171362"/>
                  </a:lnTo>
                  <a:lnTo>
                    <a:pt x="76103" y="166956"/>
                  </a:lnTo>
                  <a:lnTo>
                    <a:pt x="105353" y="165466"/>
                  </a:lnTo>
                  <a:lnTo>
                    <a:pt x="109892" y="166755"/>
                  </a:lnTo>
                  <a:lnTo>
                    <a:pt x="116816" y="171951"/>
                  </a:lnTo>
                  <a:lnTo>
                    <a:pt x="120364" y="184608"/>
                  </a:lnTo>
                  <a:lnTo>
                    <a:pt x="120480" y="209686"/>
                  </a:lnTo>
                  <a:lnTo>
                    <a:pt x="114198" y="240072"/>
                  </a:lnTo>
                  <a:lnTo>
                    <a:pt x="111597" y="253244"/>
                  </a:lnTo>
                  <a:lnTo>
                    <a:pt x="111938" y="255613"/>
                  </a:lnTo>
                  <a:lnTo>
                    <a:pt x="112870" y="257192"/>
                  </a:lnTo>
                  <a:lnTo>
                    <a:pt x="114198" y="258244"/>
                  </a:lnTo>
                  <a:lnTo>
                    <a:pt x="116493" y="256830"/>
                  </a:lnTo>
                  <a:lnTo>
                    <a:pt x="12955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738"/>
            <p:cNvSpPr/>
            <p:nvPr>
              <p:custDataLst>
                <p:tags r:id="rId12"/>
              </p:custDataLst>
            </p:nvPr>
          </p:nvSpPr>
          <p:spPr>
            <a:xfrm>
              <a:off x="4696040" y="3886200"/>
              <a:ext cx="98211" cy="247651"/>
            </a:xfrm>
            <a:custGeom>
              <a:avLst/>
              <a:gdLst/>
              <a:ahLst/>
              <a:cxnLst/>
              <a:rect l="0" t="0" r="0" b="0"/>
              <a:pathLst>
                <a:path w="98211" h="247651">
                  <a:moveTo>
                    <a:pt x="34710" y="0"/>
                  </a:moveTo>
                  <a:lnTo>
                    <a:pt x="34710" y="0"/>
                  </a:lnTo>
                  <a:lnTo>
                    <a:pt x="41452" y="6742"/>
                  </a:lnTo>
                  <a:lnTo>
                    <a:pt x="44762" y="19459"/>
                  </a:lnTo>
                  <a:lnTo>
                    <a:pt x="45645" y="27789"/>
                  </a:lnTo>
                  <a:lnTo>
                    <a:pt x="40981" y="52097"/>
                  </a:lnTo>
                  <a:lnTo>
                    <a:pt x="32558" y="81715"/>
                  </a:lnTo>
                  <a:lnTo>
                    <a:pt x="28336" y="97516"/>
                  </a:lnTo>
                  <a:lnTo>
                    <a:pt x="19178" y="128712"/>
                  </a:lnTo>
                  <a:lnTo>
                    <a:pt x="8051" y="156689"/>
                  </a:lnTo>
                  <a:lnTo>
                    <a:pt x="0" y="186126"/>
                  </a:lnTo>
                  <a:lnTo>
                    <a:pt x="986" y="191817"/>
                  </a:lnTo>
                  <a:lnTo>
                    <a:pt x="3761" y="195612"/>
                  </a:lnTo>
                  <a:lnTo>
                    <a:pt x="7728" y="198141"/>
                  </a:lnTo>
                  <a:lnTo>
                    <a:pt x="12488" y="198417"/>
                  </a:lnTo>
                  <a:lnTo>
                    <a:pt x="23422" y="194959"/>
                  </a:lnTo>
                  <a:lnTo>
                    <a:pt x="48394" y="175467"/>
                  </a:lnTo>
                  <a:lnTo>
                    <a:pt x="76010" y="150816"/>
                  </a:lnTo>
                  <a:lnTo>
                    <a:pt x="81293" y="147110"/>
                  </a:lnTo>
                  <a:lnTo>
                    <a:pt x="85521" y="146051"/>
                  </a:lnTo>
                  <a:lnTo>
                    <a:pt x="89045" y="146757"/>
                  </a:lnTo>
                  <a:lnTo>
                    <a:pt x="92100" y="148638"/>
                  </a:lnTo>
                  <a:lnTo>
                    <a:pt x="92726" y="152714"/>
                  </a:lnTo>
                  <a:lnTo>
                    <a:pt x="89658" y="164769"/>
                  </a:lnTo>
                  <a:lnTo>
                    <a:pt x="76626" y="187423"/>
                  </a:lnTo>
                  <a:lnTo>
                    <a:pt x="48896" y="214587"/>
                  </a:lnTo>
                  <a:lnTo>
                    <a:pt x="17716" y="239540"/>
                  </a:lnTo>
                  <a:lnTo>
                    <a:pt x="17736" y="238716"/>
                  </a:lnTo>
                  <a:lnTo>
                    <a:pt x="19640" y="234036"/>
                  </a:lnTo>
                  <a:lnTo>
                    <a:pt x="31421" y="220098"/>
                  </a:lnTo>
                  <a:lnTo>
                    <a:pt x="42420" y="214238"/>
                  </a:lnTo>
                  <a:lnTo>
                    <a:pt x="52953" y="212339"/>
                  </a:lnTo>
                  <a:lnTo>
                    <a:pt x="59987" y="213847"/>
                  </a:lnTo>
                  <a:lnTo>
                    <a:pt x="62145" y="215942"/>
                  </a:lnTo>
                  <a:lnTo>
                    <a:pt x="71857" y="236736"/>
                  </a:lnTo>
                  <a:lnTo>
                    <a:pt x="78501" y="242329"/>
                  </a:lnTo>
                  <a:lnTo>
                    <a:pt x="86158" y="245285"/>
                  </a:lnTo>
                  <a:lnTo>
                    <a:pt x="9821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739"/>
            <p:cNvSpPr/>
            <p:nvPr>
              <p:custDataLst>
                <p:tags r:id="rId13"/>
              </p:custDataLst>
            </p:nvPr>
          </p:nvSpPr>
          <p:spPr>
            <a:xfrm>
              <a:off x="4616450" y="3956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740"/>
            <p:cNvSpPr/>
            <p:nvPr>
              <p:custDataLst>
                <p:tags r:id="rId14"/>
              </p:custDataLst>
            </p:nvPr>
          </p:nvSpPr>
          <p:spPr>
            <a:xfrm>
              <a:off x="4425950" y="4051300"/>
              <a:ext cx="184151" cy="107705"/>
            </a:xfrm>
            <a:custGeom>
              <a:avLst/>
              <a:gdLst/>
              <a:ahLst/>
              <a:cxnLst/>
              <a:rect l="0" t="0" r="0" b="0"/>
              <a:pathLst>
                <a:path w="184151" h="107705">
                  <a:moveTo>
                    <a:pt x="0" y="0"/>
                  </a:moveTo>
                  <a:lnTo>
                    <a:pt x="0" y="0"/>
                  </a:lnTo>
                  <a:lnTo>
                    <a:pt x="0" y="27789"/>
                  </a:lnTo>
                  <a:lnTo>
                    <a:pt x="1882" y="48334"/>
                  </a:lnTo>
                  <a:lnTo>
                    <a:pt x="8789" y="78056"/>
                  </a:lnTo>
                  <a:lnTo>
                    <a:pt x="17023" y="103691"/>
                  </a:lnTo>
                  <a:lnTo>
                    <a:pt x="19815" y="106522"/>
                  </a:lnTo>
                  <a:lnTo>
                    <a:pt x="23794" y="107704"/>
                  </a:lnTo>
                  <a:lnTo>
                    <a:pt x="31742" y="107135"/>
                  </a:lnTo>
                  <a:lnTo>
                    <a:pt x="33861" y="105995"/>
                  </a:lnTo>
                  <a:lnTo>
                    <a:pt x="35274" y="104530"/>
                  </a:lnTo>
                  <a:lnTo>
                    <a:pt x="40634" y="92355"/>
                  </a:lnTo>
                  <a:lnTo>
                    <a:pt x="44402" y="64914"/>
                  </a:lnTo>
                  <a:lnTo>
                    <a:pt x="49296" y="46280"/>
                  </a:lnTo>
                  <a:lnTo>
                    <a:pt x="53189" y="38678"/>
                  </a:lnTo>
                  <a:lnTo>
                    <a:pt x="55921" y="37074"/>
                  </a:lnTo>
                  <a:lnTo>
                    <a:pt x="59152" y="36710"/>
                  </a:lnTo>
                  <a:lnTo>
                    <a:pt x="89633" y="43004"/>
                  </a:lnTo>
                  <a:lnTo>
                    <a:pt x="110049" y="42140"/>
                  </a:lnTo>
                  <a:lnTo>
                    <a:pt x="138861" y="35527"/>
                  </a:lnTo>
                  <a:lnTo>
                    <a:pt x="167576" y="27222"/>
                  </a:lnTo>
                  <a:lnTo>
                    <a:pt x="170984" y="26614"/>
                  </a:lnTo>
                  <a:lnTo>
                    <a:pt x="173256" y="28326"/>
                  </a:lnTo>
                  <a:lnTo>
                    <a:pt x="175781" y="35873"/>
                  </a:lnTo>
                  <a:lnTo>
                    <a:pt x="173038" y="62328"/>
                  </a:lnTo>
                  <a:lnTo>
                    <a:pt x="172626" y="80792"/>
                  </a:lnTo>
                  <a:lnTo>
                    <a:pt x="175030" y="88354"/>
                  </a:lnTo>
                  <a:lnTo>
                    <a:pt x="176659" y="90653"/>
                  </a:lnTo>
                  <a:lnTo>
                    <a:pt x="1841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165"/>
          <p:cNvGrpSpPr/>
          <p:nvPr/>
        </p:nvGrpSpPr>
        <p:grpSpPr>
          <a:xfrm>
            <a:off x="5318456" y="3839783"/>
            <a:ext cx="59995" cy="275018"/>
            <a:chOff x="5318456" y="3839783"/>
            <a:chExt cx="59995" cy="275018"/>
          </a:xfrm>
        </p:grpSpPr>
        <p:sp>
          <p:nvSpPr>
            <p:cNvPr id="136" name="SMARTInkShape-741"/>
            <p:cNvSpPr/>
            <p:nvPr>
              <p:custDataLst>
                <p:tags r:id="rId7"/>
              </p:custDataLst>
            </p:nvPr>
          </p:nvSpPr>
          <p:spPr>
            <a:xfrm>
              <a:off x="5318456" y="4057650"/>
              <a:ext cx="21895" cy="57151"/>
            </a:xfrm>
            <a:custGeom>
              <a:avLst/>
              <a:gdLst/>
              <a:ahLst/>
              <a:cxnLst/>
              <a:rect l="0" t="0" r="0" b="0"/>
              <a:pathLst>
                <a:path w="21895" h="57151">
                  <a:moveTo>
                    <a:pt x="21894" y="0"/>
                  </a:moveTo>
                  <a:lnTo>
                    <a:pt x="21894" y="0"/>
                  </a:lnTo>
                  <a:lnTo>
                    <a:pt x="9029" y="31688"/>
                  </a:lnTo>
                  <a:lnTo>
                    <a:pt x="0" y="47839"/>
                  </a:lnTo>
                  <a:lnTo>
                    <a:pt x="242" y="50237"/>
                  </a:lnTo>
                  <a:lnTo>
                    <a:pt x="1109" y="52541"/>
                  </a:lnTo>
                  <a:lnTo>
                    <a:pt x="2393" y="54077"/>
                  </a:lnTo>
                  <a:lnTo>
                    <a:pt x="919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742"/>
            <p:cNvSpPr/>
            <p:nvPr>
              <p:custDataLst>
                <p:tags r:id="rId8"/>
              </p:custDataLst>
            </p:nvPr>
          </p:nvSpPr>
          <p:spPr>
            <a:xfrm>
              <a:off x="5359400" y="3839783"/>
              <a:ext cx="19051" cy="141668"/>
            </a:xfrm>
            <a:custGeom>
              <a:avLst/>
              <a:gdLst/>
              <a:ahLst/>
              <a:cxnLst/>
              <a:rect l="0" t="0" r="0" b="0"/>
              <a:pathLst>
                <a:path w="19051" h="141668">
                  <a:moveTo>
                    <a:pt x="19050" y="21017"/>
                  </a:moveTo>
                  <a:lnTo>
                    <a:pt x="19050" y="21017"/>
                  </a:lnTo>
                  <a:lnTo>
                    <a:pt x="19050" y="0"/>
                  </a:lnTo>
                  <a:lnTo>
                    <a:pt x="18345" y="3915"/>
                  </a:lnTo>
                  <a:lnTo>
                    <a:pt x="10261" y="31306"/>
                  </a:lnTo>
                  <a:lnTo>
                    <a:pt x="3040" y="58402"/>
                  </a:lnTo>
                  <a:lnTo>
                    <a:pt x="2782" y="86187"/>
                  </a:lnTo>
                  <a:lnTo>
                    <a:pt x="3411" y="114880"/>
                  </a:lnTo>
                  <a:lnTo>
                    <a:pt x="0" y="14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125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Diskretisering</a:t>
            </a:r>
            <a:endParaRPr lang="en-US" dirty="0"/>
          </a:p>
        </p:txBody>
      </p:sp>
      <p:sp>
        <p:nvSpPr>
          <p:cNvPr id="3" name="SMARTInkShape-743"/>
          <p:cNvSpPr/>
          <p:nvPr>
            <p:custDataLst>
              <p:tags r:id="rId1"/>
            </p:custDataLst>
          </p:nvPr>
        </p:nvSpPr>
        <p:spPr>
          <a:xfrm>
            <a:off x="929779" y="1557341"/>
            <a:ext cx="164034" cy="165574"/>
          </a:xfrm>
          <a:custGeom>
            <a:avLst/>
            <a:gdLst/>
            <a:ahLst/>
            <a:cxnLst/>
            <a:rect l="0" t="0" r="0" b="0"/>
            <a:pathLst>
              <a:path w="164034" h="165574">
                <a:moveTo>
                  <a:pt x="92571" y="23809"/>
                </a:moveTo>
                <a:lnTo>
                  <a:pt x="92571" y="23809"/>
                </a:lnTo>
                <a:lnTo>
                  <a:pt x="89200" y="17067"/>
                </a:lnTo>
                <a:lnTo>
                  <a:pt x="83782" y="11875"/>
                </a:lnTo>
                <a:lnTo>
                  <a:pt x="77376" y="7922"/>
                </a:lnTo>
                <a:lnTo>
                  <a:pt x="72177" y="6165"/>
                </a:lnTo>
                <a:lnTo>
                  <a:pt x="58541" y="8547"/>
                </a:lnTo>
                <a:lnTo>
                  <a:pt x="37725" y="17092"/>
                </a:lnTo>
                <a:lnTo>
                  <a:pt x="25626" y="30231"/>
                </a:lnTo>
                <a:lnTo>
                  <a:pt x="10882" y="57462"/>
                </a:lnTo>
                <a:lnTo>
                  <a:pt x="3348" y="78277"/>
                </a:lnTo>
                <a:lnTo>
                  <a:pt x="0" y="101639"/>
                </a:lnTo>
                <a:lnTo>
                  <a:pt x="6038" y="122371"/>
                </a:lnTo>
                <a:lnTo>
                  <a:pt x="25304" y="148027"/>
                </a:lnTo>
                <a:lnTo>
                  <a:pt x="32910" y="155304"/>
                </a:lnTo>
                <a:lnTo>
                  <a:pt x="52649" y="163390"/>
                </a:lnTo>
                <a:lnTo>
                  <a:pt x="75534" y="165573"/>
                </a:lnTo>
                <a:lnTo>
                  <a:pt x="99816" y="161839"/>
                </a:lnTo>
                <a:lnTo>
                  <a:pt x="130544" y="148433"/>
                </a:lnTo>
                <a:lnTo>
                  <a:pt x="144961" y="135171"/>
                </a:lnTo>
                <a:lnTo>
                  <a:pt x="155367" y="119164"/>
                </a:lnTo>
                <a:lnTo>
                  <a:pt x="162343" y="100291"/>
                </a:lnTo>
                <a:lnTo>
                  <a:pt x="164033" y="78262"/>
                </a:lnTo>
                <a:lnTo>
                  <a:pt x="163496" y="66461"/>
                </a:lnTo>
                <a:lnTo>
                  <a:pt x="155373" y="43941"/>
                </a:lnTo>
                <a:lnTo>
                  <a:pt x="136814" y="15193"/>
                </a:lnTo>
                <a:lnTo>
                  <a:pt x="130533" y="7481"/>
                </a:lnTo>
                <a:lnTo>
                  <a:pt x="123524" y="3046"/>
                </a:lnTo>
                <a:lnTo>
                  <a:pt x="108209" y="0"/>
                </a:lnTo>
                <a:lnTo>
                  <a:pt x="91995" y="6642"/>
                </a:lnTo>
                <a:lnTo>
                  <a:pt x="67171" y="238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SMARTInkShape-744"/>
          <p:cNvSpPr/>
          <p:nvPr>
            <p:custDataLst>
              <p:tags r:id="rId2"/>
            </p:custDataLst>
          </p:nvPr>
        </p:nvSpPr>
        <p:spPr>
          <a:xfrm>
            <a:off x="1834734" y="1543050"/>
            <a:ext cx="158497" cy="153145"/>
          </a:xfrm>
          <a:custGeom>
            <a:avLst/>
            <a:gdLst/>
            <a:ahLst/>
            <a:cxnLst/>
            <a:rect l="0" t="0" r="0" b="0"/>
            <a:pathLst>
              <a:path w="158497" h="153145">
                <a:moveTo>
                  <a:pt x="114716" y="12700"/>
                </a:moveTo>
                <a:lnTo>
                  <a:pt x="114716" y="12700"/>
                </a:lnTo>
                <a:lnTo>
                  <a:pt x="88201" y="3862"/>
                </a:lnTo>
                <a:lnTo>
                  <a:pt x="69936" y="1144"/>
                </a:lnTo>
                <a:lnTo>
                  <a:pt x="47747" y="3710"/>
                </a:lnTo>
                <a:lnTo>
                  <a:pt x="33447" y="12703"/>
                </a:lnTo>
                <a:lnTo>
                  <a:pt x="20741" y="26812"/>
                </a:lnTo>
                <a:lnTo>
                  <a:pt x="6360" y="55295"/>
                </a:lnTo>
                <a:lnTo>
                  <a:pt x="0" y="78198"/>
                </a:lnTo>
                <a:lnTo>
                  <a:pt x="466" y="100606"/>
                </a:lnTo>
                <a:lnTo>
                  <a:pt x="2566" y="111521"/>
                </a:lnTo>
                <a:lnTo>
                  <a:pt x="12425" y="129293"/>
                </a:lnTo>
                <a:lnTo>
                  <a:pt x="19006" y="136995"/>
                </a:lnTo>
                <a:lnTo>
                  <a:pt x="39487" y="147435"/>
                </a:lnTo>
                <a:lnTo>
                  <a:pt x="64348" y="153015"/>
                </a:lnTo>
                <a:lnTo>
                  <a:pt x="89508" y="153144"/>
                </a:lnTo>
                <a:lnTo>
                  <a:pt x="111039" y="147086"/>
                </a:lnTo>
                <a:lnTo>
                  <a:pt x="129309" y="136633"/>
                </a:lnTo>
                <a:lnTo>
                  <a:pt x="144485" y="122579"/>
                </a:lnTo>
                <a:lnTo>
                  <a:pt x="154523" y="103163"/>
                </a:lnTo>
                <a:lnTo>
                  <a:pt x="158187" y="92059"/>
                </a:lnTo>
                <a:lnTo>
                  <a:pt x="158496" y="68432"/>
                </a:lnTo>
                <a:lnTo>
                  <a:pt x="153224" y="45231"/>
                </a:lnTo>
                <a:lnTo>
                  <a:pt x="143825" y="25512"/>
                </a:lnTo>
                <a:lnTo>
                  <a:pt x="132592" y="12985"/>
                </a:lnTo>
                <a:lnTo>
                  <a:pt x="126634" y="8657"/>
                </a:lnTo>
                <a:lnTo>
                  <a:pt x="112487" y="3847"/>
                </a:lnTo>
                <a:lnTo>
                  <a:pt x="8931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SMARTInkShape-745"/>
          <p:cNvSpPr/>
          <p:nvPr>
            <p:custDataLst>
              <p:tags r:id="rId3"/>
            </p:custDataLst>
          </p:nvPr>
        </p:nvSpPr>
        <p:spPr>
          <a:xfrm>
            <a:off x="2906260" y="1527862"/>
            <a:ext cx="159090" cy="146383"/>
          </a:xfrm>
          <a:custGeom>
            <a:avLst/>
            <a:gdLst/>
            <a:ahLst/>
            <a:cxnLst/>
            <a:rect l="0" t="0" r="0" b="0"/>
            <a:pathLst>
              <a:path w="159090" h="146383">
                <a:moveTo>
                  <a:pt x="103640" y="8838"/>
                </a:moveTo>
                <a:lnTo>
                  <a:pt x="103640" y="8838"/>
                </a:lnTo>
                <a:lnTo>
                  <a:pt x="82592" y="0"/>
                </a:lnTo>
                <a:lnTo>
                  <a:pt x="69121" y="1617"/>
                </a:lnTo>
                <a:lnTo>
                  <a:pt x="43788" y="12343"/>
                </a:lnTo>
                <a:lnTo>
                  <a:pt x="25534" y="24507"/>
                </a:lnTo>
                <a:lnTo>
                  <a:pt x="10365" y="41672"/>
                </a:lnTo>
                <a:lnTo>
                  <a:pt x="2212" y="62942"/>
                </a:lnTo>
                <a:lnTo>
                  <a:pt x="0" y="85095"/>
                </a:lnTo>
                <a:lnTo>
                  <a:pt x="3720" y="104349"/>
                </a:lnTo>
                <a:lnTo>
                  <a:pt x="15722" y="120432"/>
                </a:lnTo>
                <a:lnTo>
                  <a:pt x="32815" y="133224"/>
                </a:lnTo>
                <a:lnTo>
                  <a:pt x="62978" y="143687"/>
                </a:lnTo>
                <a:lnTo>
                  <a:pt x="86274" y="146382"/>
                </a:lnTo>
                <a:lnTo>
                  <a:pt x="108857" y="141935"/>
                </a:lnTo>
                <a:lnTo>
                  <a:pt x="128537" y="132198"/>
                </a:lnTo>
                <a:lnTo>
                  <a:pt x="141986" y="118463"/>
                </a:lnTo>
                <a:lnTo>
                  <a:pt x="157492" y="91492"/>
                </a:lnTo>
                <a:lnTo>
                  <a:pt x="159089" y="69562"/>
                </a:lnTo>
                <a:lnTo>
                  <a:pt x="154390" y="47115"/>
                </a:lnTo>
                <a:lnTo>
                  <a:pt x="145246" y="27732"/>
                </a:lnTo>
                <a:lnTo>
                  <a:pt x="128481" y="15354"/>
                </a:lnTo>
                <a:lnTo>
                  <a:pt x="97290" y="24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SMARTInkShape-746"/>
          <p:cNvSpPr/>
          <p:nvPr>
            <p:custDataLst>
              <p:tags r:id="rId4"/>
            </p:custDataLst>
          </p:nvPr>
        </p:nvSpPr>
        <p:spPr>
          <a:xfrm>
            <a:off x="912036" y="2286679"/>
            <a:ext cx="130220" cy="140145"/>
          </a:xfrm>
          <a:custGeom>
            <a:avLst/>
            <a:gdLst/>
            <a:ahLst/>
            <a:cxnLst/>
            <a:rect l="0" t="0" r="0" b="0"/>
            <a:pathLst>
              <a:path w="130220" h="140145">
                <a:moveTo>
                  <a:pt x="84914" y="24721"/>
                </a:moveTo>
                <a:lnTo>
                  <a:pt x="84914" y="24721"/>
                </a:lnTo>
                <a:lnTo>
                  <a:pt x="84914" y="17979"/>
                </a:lnTo>
                <a:lnTo>
                  <a:pt x="83503" y="15287"/>
                </a:lnTo>
                <a:lnTo>
                  <a:pt x="78172" y="10415"/>
                </a:lnTo>
                <a:lnTo>
                  <a:pt x="71099" y="7779"/>
                </a:lnTo>
                <a:lnTo>
                  <a:pt x="67237" y="7077"/>
                </a:lnTo>
                <a:lnTo>
                  <a:pt x="57302" y="10059"/>
                </a:lnTo>
                <a:lnTo>
                  <a:pt x="51689" y="12829"/>
                </a:lnTo>
                <a:lnTo>
                  <a:pt x="30306" y="33584"/>
                </a:lnTo>
                <a:lnTo>
                  <a:pt x="16194" y="54060"/>
                </a:lnTo>
                <a:lnTo>
                  <a:pt x="4983" y="76566"/>
                </a:lnTo>
                <a:lnTo>
                  <a:pt x="0" y="98328"/>
                </a:lnTo>
                <a:lnTo>
                  <a:pt x="3430" y="115996"/>
                </a:lnTo>
                <a:lnTo>
                  <a:pt x="7308" y="123671"/>
                </a:lnTo>
                <a:lnTo>
                  <a:pt x="19143" y="134080"/>
                </a:lnTo>
                <a:lnTo>
                  <a:pt x="26250" y="137844"/>
                </a:lnTo>
                <a:lnTo>
                  <a:pt x="45436" y="140144"/>
                </a:lnTo>
                <a:lnTo>
                  <a:pt x="76274" y="135591"/>
                </a:lnTo>
                <a:lnTo>
                  <a:pt x="94480" y="127619"/>
                </a:lnTo>
                <a:lnTo>
                  <a:pt x="111978" y="114668"/>
                </a:lnTo>
                <a:lnTo>
                  <a:pt x="123519" y="99505"/>
                </a:lnTo>
                <a:lnTo>
                  <a:pt x="127584" y="91510"/>
                </a:lnTo>
                <a:lnTo>
                  <a:pt x="130219" y="75101"/>
                </a:lnTo>
                <a:lnTo>
                  <a:pt x="127627" y="57696"/>
                </a:lnTo>
                <a:lnTo>
                  <a:pt x="119420" y="38200"/>
                </a:lnTo>
                <a:lnTo>
                  <a:pt x="99528" y="14133"/>
                </a:lnTo>
                <a:lnTo>
                  <a:pt x="82002" y="4023"/>
                </a:lnTo>
                <a:lnTo>
                  <a:pt x="72389" y="339"/>
                </a:lnTo>
                <a:lnTo>
                  <a:pt x="63159" y="0"/>
                </a:lnTo>
                <a:lnTo>
                  <a:pt x="27764" y="120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SMARTInkShape-747"/>
          <p:cNvSpPr/>
          <p:nvPr>
            <p:custDataLst>
              <p:tags r:id="rId5"/>
            </p:custDataLst>
          </p:nvPr>
        </p:nvSpPr>
        <p:spPr>
          <a:xfrm>
            <a:off x="1853607" y="2228850"/>
            <a:ext cx="171113" cy="135426"/>
          </a:xfrm>
          <a:custGeom>
            <a:avLst/>
            <a:gdLst/>
            <a:ahLst/>
            <a:cxnLst/>
            <a:rect l="0" t="0" r="0" b="0"/>
            <a:pathLst>
              <a:path w="171113" h="135426">
                <a:moveTo>
                  <a:pt x="133943" y="0"/>
                </a:moveTo>
                <a:lnTo>
                  <a:pt x="133943" y="0"/>
                </a:lnTo>
                <a:lnTo>
                  <a:pt x="107184" y="1411"/>
                </a:lnTo>
                <a:lnTo>
                  <a:pt x="83009" y="6742"/>
                </a:lnTo>
                <a:lnTo>
                  <a:pt x="57684" y="15696"/>
                </a:lnTo>
                <a:lnTo>
                  <a:pt x="33728" y="27437"/>
                </a:lnTo>
                <a:lnTo>
                  <a:pt x="13673" y="42063"/>
                </a:lnTo>
                <a:lnTo>
                  <a:pt x="2879" y="61733"/>
                </a:lnTo>
                <a:lnTo>
                  <a:pt x="0" y="72906"/>
                </a:lnTo>
                <a:lnTo>
                  <a:pt x="903" y="83176"/>
                </a:lnTo>
                <a:lnTo>
                  <a:pt x="9433" y="102113"/>
                </a:lnTo>
                <a:lnTo>
                  <a:pt x="28275" y="118056"/>
                </a:lnTo>
                <a:lnTo>
                  <a:pt x="53113" y="130080"/>
                </a:lnTo>
                <a:lnTo>
                  <a:pt x="80615" y="135425"/>
                </a:lnTo>
                <a:lnTo>
                  <a:pt x="107419" y="134037"/>
                </a:lnTo>
                <a:lnTo>
                  <a:pt x="132033" y="128011"/>
                </a:lnTo>
                <a:lnTo>
                  <a:pt x="152379" y="118277"/>
                </a:lnTo>
                <a:lnTo>
                  <a:pt x="165185" y="105014"/>
                </a:lnTo>
                <a:lnTo>
                  <a:pt x="169588" y="97526"/>
                </a:lnTo>
                <a:lnTo>
                  <a:pt x="171112" y="89712"/>
                </a:lnTo>
                <a:lnTo>
                  <a:pt x="169042" y="73503"/>
                </a:lnTo>
                <a:lnTo>
                  <a:pt x="153201" y="45140"/>
                </a:lnTo>
                <a:lnTo>
                  <a:pt x="127263" y="21136"/>
                </a:lnTo>
                <a:lnTo>
                  <a:pt x="109337" y="12922"/>
                </a:lnTo>
                <a:lnTo>
                  <a:pt x="93374" y="9976"/>
                </a:lnTo>
                <a:lnTo>
                  <a:pt x="70443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SMARTInkShape-748"/>
          <p:cNvSpPr/>
          <p:nvPr>
            <p:custDataLst>
              <p:tags r:id="rId6"/>
            </p:custDataLst>
          </p:nvPr>
        </p:nvSpPr>
        <p:spPr>
          <a:xfrm>
            <a:off x="2935472" y="2232367"/>
            <a:ext cx="133701" cy="124262"/>
          </a:xfrm>
          <a:custGeom>
            <a:avLst/>
            <a:gdLst/>
            <a:ahLst/>
            <a:cxnLst/>
            <a:rect l="0" t="0" r="0" b="0"/>
            <a:pathLst>
              <a:path w="133701" h="124262">
                <a:moveTo>
                  <a:pt x="61728" y="9183"/>
                </a:moveTo>
                <a:lnTo>
                  <a:pt x="61728" y="9183"/>
                </a:lnTo>
                <a:lnTo>
                  <a:pt x="61728" y="5812"/>
                </a:lnTo>
                <a:lnTo>
                  <a:pt x="60317" y="4819"/>
                </a:lnTo>
                <a:lnTo>
                  <a:pt x="54986" y="3716"/>
                </a:lnTo>
                <a:lnTo>
                  <a:pt x="37309" y="9836"/>
                </a:lnTo>
                <a:lnTo>
                  <a:pt x="17569" y="27329"/>
                </a:lnTo>
                <a:lnTo>
                  <a:pt x="1685" y="53757"/>
                </a:lnTo>
                <a:lnTo>
                  <a:pt x="0" y="73679"/>
                </a:lnTo>
                <a:lnTo>
                  <a:pt x="1526" y="83930"/>
                </a:lnTo>
                <a:lnTo>
                  <a:pt x="10748" y="100965"/>
                </a:lnTo>
                <a:lnTo>
                  <a:pt x="17158" y="108471"/>
                </a:lnTo>
                <a:lnTo>
                  <a:pt x="33687" y="118693"/>
                </a:lnTo>
                <a:lnTo>
                  <a:pt x="52793" y="124176"/>
                </a:lnTo>
                <a:lnTo>
                  <a:pt x="73044" y="124261"/>
                </a:lnTo>
                <a:lnTo>
                  <a:pt x="91922" y="118184"/>
                </a:lnTo>
                <a:lnTo>
                  <a:pt x="109014" y="107017"/>
                </a:lnTo>
                <a:lnTo>
                  <a:pt x="123666" y="90294"/>
                </a:lnTo>
                <a:lnTo>
                  <a:pt x="131589" y="71103"/>
                </a:lnTo>
                <a:lnTo>
                  <a:pt x="133700" y="51520"/>
                </a:lnTo>
                <a:lnTo>
                  <a:pt x="129934" y="33408"/>
                </a:lnTo>
                <a:lnTo>
                  <a:pt x="119794" y="17833"/>
                </a:lnTo>
                <a:lnTo>
                  <a:pt x="113138" y="10716"/>
                </a:lnTo>
                <a:lnTo>
                  <a:pt x="96337" y="2809"/>
                </a:lnTo>
                <a:lnTo>
                  <a:pt x="77815" y="0"/>
                </a:lnTo>
                <a:lnTo>
                  <a:pt x="42678" y="28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SMARTInkShape-749"/>
          <p:cNvSpPr/>
          <p:nvPr>
            <p:custDataLst>
              <p:tags r:id="rId7"/>
            </p:custDataLst>
          </p:nvPr>
        </p:nvSpPr>
        <p:spPr>
          <a:xfrm>
            <a:off x="906964" y="3114227"/>
            <a:ext cx="148993" cy="162859"/>
          </a:xfrm>
          <a:custGeom>
            <a:avLst/>
            <a:gdLst/>
            <a:ahLst/>
            <a:cxnLst/>
            <a:rect l="0" t="0" r="0" b="0"/>
            <a:pathLst>
              <a:path w="148993" h="162859">
                <a:moveTo>
                  <a:pt x="96336" y="29023"/>
                </a:moveTo>
                <a:lnTo>
                  <a:pt x="96336" y="29023"/>
                </a:lnTo>
                <a:lnTo>
                  <a:pt x="75289" y="20185"/>
                </a:lnTo>
                <a:lnTo>
                  <a:pt x="57644" y="17467"/>
                </a:lnTo>
                <a:lnTo>
                  <a:pt x="45273" y="22476"/>
                </a:lnTo>
                <a:lnTo>
                  <a:pt x="24527" y="40959"/>
                </a:lnTo>
                <a:lnTo>
                  <a:pt x="10799" y="59728"/>
                </a:lnTo>
                <a:lnTo>
                  <a:pt x="2345" y="82181"/>
                </a:lnTo>
                <a:lnTo>
                  <a:pt x="0" y="104389"/>
                </a:lnTo>
                <a:lnTo>
                  <a:pt x="362" y="115250"/>
                </a:lnTo>
                <a:lnTo>
                  <a:pt x="8290" y="134844"/>
                </a:lnTo>
                <a:lnTo>
                  <a:pt x="14356" y="144021"/>
                </a:lnTo>
                <a:lnTo>
                  <a:pt x="32384" y="156098"/>
                </a:lnTo>
                <a:lnTo>
                  <a:pt x="55213" y="162406"/>
                </a:lnTo>
                <a:lnTo>
                  <a:pt x="81822" y="162858"/>
                </a:lnTo>
                <a:lnTo>
                  <a:pt x="106348" y="156944"/>
                </a:lnTo>
                <a:lnTo>
                  <a:pt x="126186" y="147260"/>
                </a:lnTo>
                <a:lnTo>
                  <a:pt x="137355" y="135901"/>
                </a:lnTo>
                <a:lnTo>
                  <a:pt x="147609" y="110863"/>
                </a:lnTo>
                <a:lnTo>
                  <a:pt x="148992" y="89385"/>
                </a:lnTo>
                <a:lnTo>
                  <a:pt x="145845" y="65728"/>
                </a:lnTo>
                <a:lnTo>
                  <a:pt x="137390" y="41103"/>
                </a:lnTo>
                <a:lnTo>
                  <a:pt x="113988" y="10181"/>
                </a:lnTo>
                <a:lnTo>
                  <a:pt x="104576" y="4467"/>
                </a:lnTo>
                <a:lnTo>
                  <a:pt x="84711" y="0"/>
                </a:lnTo>
                <a:lnTo>
                  <a:pt x="66005" y="2248"/>
                </a:lnTo>
                <a:lnTo>
                  <a:pt x="39186" y="997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MARTInkShape-750"/>
          <p:cNvSpPr/>
          <p:nvPr>
            <p:custDataLst>
              <p:tags r:id="rId8"/>
            </p:custDataLst>
          </p:nvPr>
        </p:nvSpPr>
        <p:spPr>
          <a:xfrm>
            <a:off x="1858994" y="3053547"/>
            <a:ext cx="169565" cy="143508"/>
          </a:xfrm>
          <a:custGeom>
            <a:avLst/>
            <a:gdLst/>
            <a:ahLst/>
            <a:cxnLst/>
            <a:rect l="0" t="0" r="0" b="0"/>
            <a:pathLst>
              <a:path w="169565" h="143508">
                <a:moveTo>
                  <a:pt x="134906" y="13503"/>
                </a:moveTo>
                <a:lnTo>
                  <a:pt x="134906" y="13503"/>
                </a:lnTo>
                <a:lnTo>
                  <a:pt x="105020" y="4665"/>
                </a:lnTo>
                <a:lnTo>
                  <a:pt x="85640" y="8164"/>
                </a:lnTo>
                <a:lnTo>
                  <a:pt x="62916" y="17480"/>
                </a:lnTo>
                <a:lnTo>
                  <a:pt x="38705" y="31028"/>
                </a:lnTo>
                <a:lnTo>
                  <a:pt x="11387" y="57893"/>
                </a:lnTo>
                <a:lnTo>
                  <a:pt x="2398" y="77917"/>
                </a:lnTo>
                <a:lnTo>
                  <a:pt x="0" y="88196"/>
                </a:lnTo>
                <a:lnTo>
                  <a:pt x="2981" y="107142"/>
                </a:lnTo>
                <a:lnTo>
                  <a:pt x="6739" y="116146"/>
                </a:lnTo>
                <a:lnTo>
                  <a:pt x="22204" y="129913"/>
                </a:lnTo>
                <a:lnTo>
                  <a:pt x="43894" y="139324"/>
                </a:lnTo>
                <a:lnTo>
                  <a:pt x="69997" y="143507"/>
                </a:lnTo>
                <a:lnTo>
                  <a:pt x="96180" y="143484"/>
                </a:lnTo>
                <a:lnTo>
                  <a:pt x="119811" y="139711"/>
                </a:lnTo>
                <a:lnTo>
                  <a:pt x="145015" y="125687"/>
                </a:lnTo>
                <a:lnTo>
                  <a:pt x="159155" y="114162"/>
                </a:lnTo>
                <a:lnTo>
                  <a:pt x="166850" y="98222"/>
                </a:lnTo>
                <a:lnTo>
                  <a:pt x="169564" y="78673"/>
                </a:lnTo>
                <a:lnTo>
                  <a:pt x="168419" y="55873"/>
                </a:lnTo>
                <a:lnTo>
                  <a:pt x="159914" y="31628"/>
                </a:lnTo>
                <a:lnTo>
                  <a:pt x="153694" y="19236"/>
                </a:lnTo>
                <a:lnTo>
                  <a:pt x="146020" y="10975"/>
                </a:lnTo>
                <a:lnTo>
                  <a:pt x="128087" y="1796"/>
                </a:lnTo>
                <a:lnTo>
                  <a:pt x="98157" y="0"/>
                </a:lnTo>
                <a:lnTo>
                  <a:pt x="66946" y="10678"/>
                </a:lnTo>
                <a:lnTo>
                  <a:pt x="46006" y="198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SMARTInkShape-751"/>
          <p:cNvSpPr/>
          <p:nvPr>
            <p:custDataLst>
              <p:tags r:id="rId9"/>
            </p:custDataLst>
          </p:nvPr>
        </p:nvSpPr>
        <p:spPr>
          <a:xfrm>
            <a:off x="2906704" y="3005809"/>
            <a:ext cx="178753" cy="158267"/>
          </a:xfrm>
          <a:custGeom>
            <a:avLst/>
            <a:gdLst/>
            <a:ahLst/>
            <a:cxnLst/>
            <a:rect l="0" t="0" r="0" b="0"/>
            <a:pathLst>
              <a:path w="178753" h="158267">
                <a:moveTo>
                  <a:pt x="173046" y="35841"/>
                </a:moveTo>
                <a:lnTo>
                  <a:pt x="173046" y="35841"/>
                </a:lnTo>
                <a:lnTo>
                  <a:pt x="166304" y="25728"/>
                </a:lnTo>
                <a:lnTo>
                  <a:pt x="157349" y="18881"/>
                </a:lnTo>
                <a:lnTo>
                  <a:pt x="130983" y="5366"/>
                </a:lnTo>
                <a:lnTo>
                  <a:pt x="103511" y="0"/>
                </a:lnTo>
                <a:lnTo>
                  <a:pt x="83345" y="4389"/>
                </a:lnTo>
                <a:lnTo>
                  <a:pt x="61918" y="14101"/>
                </a:lnTo>
                <a:lnTo>
                  <a:pt x="38284" y="27825"/>
                </a:lnTo>
                <a:lnTo>
                  <a:pt x="11291" y="58160"/>
                </a:lnTo>
                <a:lnTo>
                  <a:pt x="2377" y="81744"/>
                </a:lnTo>
                <a:lnTo>
                  <a:pt x="0" y="93960"/>
                </a:lnTo>
                <a:lnTo>
                  <a:pt x="4885" y="116940"/>
                </a:lnTo>
                <a:lnTo>
                  <a:pt x="10139" y="128007"/>
                </a:lnTo>
                <a:lnTo>
                  <a:pt x="17874" y="136091"/>
                </a:lnTo>
                <a:lnTo>
                  <a:pt x="37759" y="146954"/>
                </a:lnTo>
                <a:lnTo>
                  <a:pt x="62589" y="154134"/>
                </a:lnTo>
                <a:lnTo>
                  <a:pt x="88676" y="158266"/>
                </a:lnTo>
                <a:lnTo>
                  <a:pt x="112030" y="157750"/>
                </a:lnTo>
                <a:lnTo>
                  <a:pt x="141640" y="146751"/>
                </a:lnTo>
                <a:lnTo>
                  <a:pt x="164917" y="123345"/>
                </a:lnTo>
                <a:lnTo>
                  <a:pt x="178477" y="94067"/>
                </a:lnTo>
                <a:lnTo>
                  <a:pt x="178752" y="71597"/>
                </a:lnTo>
                <a:lnTo>
                  <a:pt x="173466" y="49616"/>
                </a:lnTo>
                <a:lnTo>
                  <a:pt x="164060" y="32791"/>
                </a:lnTo>
                <a:lnTo>
                  <a:pt x="157178" y="27458"/>
                </a:lnTo>
                <a:lnTo>
                  <a:pt x="140123" y="21531"/>
                </a:lnTo>
                <a:lnTo>
                  <a:pt x="120784" y="24542"/>
                </a:lnTo>
                <a:lnTo>
                  <a:pt x="90496" y="358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" name="SMARTInkShape-Group175"/>
          <p:cNvGrpSpPr/>
          <p:nvPr/>
        </p:nvGrpSpPr>
        <p:grpSpPr>
          <a:xfrm>
            <a:off x="190500" y="1900847"/>
            <a:ext cx="260351" cy="1121754"/>
            <a:chOff x="190500" y="1900847"/>
            <a:chExt cx="260351" cy="1121754"/>
          </a:xfrm>
        </p:grpSpPr>
        <p:sp>
          <p:nvSpPr>
            <p:cNvPr id="12" name="SMARTInkShape-752"/>
            <p:cNvSpPr/>
            <p:nvPr>
              <p:custDataLst>
                <p:tags r:id="rId205"/>
              </p:custDataLst>
            </p:nvPr>
          </p:nvSpPr>
          <p:spPr>
            <a:xfrm>
              <a:off x="317500" y="2705100"/>
              <a:ext cx="25401" cy="317501"/>
            </a:xfrm>
            <a:custGeom>
              <a:avLst/>
              <a:gdLst/>
              <a:ahLst/>
              <a:cxnLst/>
              <a:rect l="0" t="0" r="0" b="0"/>
              <a:pathLst>
                <a:path w="25401" h="317501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21036" y="2117"/>
                  </a:lnTo>
                  <a:lnTo>
                    <a:pt x="17561" y="28248"/>
                  </a:lnTo>
                  <a:lnTo>
                    <a:pt x="14860" y="53477"/>
                  </a:lnTo>
                  <a:lnTo>
                    <a:pt x="13660" y="83505"/>
                  </a:lnTo>
                  <a:lnTo>
                    <a:pt x="13340" y="99414"/>
                  </a:lnTo>
                  <a:lnTo>
                    <a:pt x="13127" y="115665"/>
                  </a:lnTo>
                  <a:lnTo>
                    <a:pt x="12985" y="132143"/>
                  </a:lnTo>
                  <a:lnTo>
                    <a:pt x="12890" y="149479"/>
                  </a:lnTo>
                  <a:lnTo>
                    <a:pt x="12827" y="167386"/>
                  </a:lnTo>
                  <a:lnTo>
                    <a:pt x="12784" y="185674"/>
                  </a:lnTo>
                  <a:lnTo>
                    <a:pt x="10856" y="217283"/>
                  </a:lnTo>
                  <a:lnTo>
                    <a:pt x="7647" y="245442"/>
                  </a:lnTo>
                  <a:lnTo>
                    <a:pt x="3869" y="272069"/>
                  </a:lnTo>
                  <a:lnTo>
                    <a:pt x="1147" y="300746"/>
                  </a:lnTo>
                  <a:lnTo>
                    <a:pt x="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753"/>
            <p:cNvSpPr/>
            <p:nvPr>
              <p:custDataLst>
                <p:tags r:id="rId206"/>
              </p:custDataLst>
            </p:nvPr>
          </p:nvSpPr>
          <p:spPr>
            <a:xfrm>
              <a:off x="241300" y="2654300"/>
              <a:ext cx="140431" cy="6351"/>
            </a:xfrm>
            <a:custGeom>
              <a:avLst/>
              <a:gdLst/>
              <a:ahLst/>
              <a:cxnLst/>
              <a:rect l="0" t="0" r="0" b="0"/>
              <a:pathLst>
                <a:path w="140431" h="63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48334" y="1881"/>
                  </a:lnTo>
                  <a:lnTo>
                    <a:pt x="70871" y="4364"/>
                  </a:lnTo>
                  <a:lnTo>
                    <a:pt x="92646" y="5467"/>
                  </a:lnTo>
                  <a:lnTo>
                    <a:pt x="121368" y="2717"/>
                  </a:lnTo>
                  <a:lnTo>
                    <a:pt x="137639" y="805"/>
                  </a:lnTo>
                  <a:lnTo>
                    <a:pt x="139737" y="1242"/>
                  </a:lnTo>
                  <a:lnTo>
                    <a:pt x="140430" y="2239"/>
                  </a:lnTo>
                  <a:lnTo>
                    <a:pt x="139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754"/>
            <p:cNvSpPr/>
            <p:nvPr>
              <p:custDataLst>
                <p:tags r:id="rId207"/>
              </p:custDataLst>
            </p:nvPr>
          </p:nvSpPr>
          <p:spPr>
            <a:xfrm>
              <a:off x="263460" y="1900847"/>
              <a:ext cx="187391" cy="212883"/>
            </a:xfrm>
            <a:custGeom>
              <a:avLst/>
              <a:gdLst/>
              <a:ahLst/>
              <a:cxnLst/>
              <a:rect l="0" t="0" r="0" b="0"/>
              <a:pathLst>
                <a:path w="187391" h="212883">
                  <a:moveTo>
                    <a:pt x="117540" y="99403"/>
                  </a:moveTo>
                  <a:lnTo>
                    <a:pt x="117540" y="99403"/>
                  </a:lnTo>
                  <a:lnTo>
                    <a:pt x="87654" y="108241"/>
                  </a:lnTo>
                  <a:lnTo>
                    <a:pt x="70663" y="114330"/>
                  </a:lnTo>
                  <a:lnTo>
                    <a:pt x="67239" y="117821"/>
                  </a:lnTo>
                  <a:lnTo>
                    <a:pt x="63434" y="127344"/>
                  </a:lnTo>
                  <a:lnTo>
                    <a:pt x="68034" y="151348"/>
                  </a:lnTo>
                  <a:lnTo>
                    <a:pt x="78369" y="172584"/>
                  </a:lnTo>
                  <a:lnTo>
                    <a:pt x="98173" y="200814"/>
                  </a:lnTo>
                  <a:lnTo>
                    <a:pt x="110343" y="210797"/>
                  </a:lnTo>
                  <a:lnTo>
                    <a:pt x="115565" y="212471"/>
                  </a:lnTo>
                  <a:lnTo>
                    <a:pt x="120456" y="212882"/>
                  </a:lnTo>
                  <a:lnTo>
                    <a:pt x="125129" y="210333"/>
                  </a:lnTo>
                  <a:lnTo>
                    <a:pt x="134083" y="199976"/>
                  </a:lnTo>
                  <a:lnTo>
                    <a:pt x="139004" y="182202"/>
                  </a:lnTo>
                  <a:lnTo>
                    <a:pt x="139780" y="160191"/>
                  </a:lnTo>
                  <a:lnTo>
                    <a:pt x="135421" y="136298"/>
                  </a:lnTo>
                  <a:lnTo>
                    <a:pt x="126898" y="113449"/>
                  </a:lnTo>
                  <a:lnTo>
                    <a:pt x="108318" y="82633"/>
                  </a:lnTo>
                  <a:lnTo>
                    <a:pt x="79295" y="53747"/>
                  </a:lnTo>
                  <a:lnTo>
                    <a:pt x="53976" y="34661"/>
                  </a:lnTo>
                  <a:lnTo>
                    <a:pt x="28611" y="19123"/>
                  </a:lnTo>
                  <a:lnTo>
                    <a:pt x="0" y="0"/>
                  </a:lnTo>
                  <a:lnTo>
                    <a:pt x="27049" y="27882"/>
                  </a:lnTo>
                  <a:lnTo>
                    <a:pt x="48159" y="43392"/>
                  </a:lnTo>
                  <a:lnTo>
                    <a:pt x="73298" y="58281"/>
                  </a:lnTo>
                  <a:lnTo>
                    <a:pt x="98583" y="69602"/>
                  </a:lnTo>
                  <a:lnTo>
                    <a:pt x="122050" y="75575"/>
                  </a:lnTo>
                  <a:lnTo>
                    <a:pt x="151332" y="77056"/>
                  </a:lnTo>
                  <a:lnTo>
                    <a:pt x="187390" y="740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755"/>
            <p:cNvSpPr/>
            <p:nvPr>
              <p:custDataLst>
                <p:tags r:id="rId208"/>
              </p:custDataLst>
            </p:nvPr>
          </p:nvSpPr>
          <p:spPr>
            <a:xfrm>
              <a:off x="203200" y="2120900"/>
              <a:ext cx="19051" cy="9421"/>
            </a:xfrm>
            <a:custGeom>
              <a:avLst/>
              <a:gdLst/>
              <a:ahLst/>
              <a:cxnLst/>
              <a:rect l="0" t="0" r="0" b="0"/>
              <a:pathLst>
                <a:path w="19051" h="942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3371" y="8838"/>
                  </a:lnTo>
                  <a:lnTo>
                    <a:pt x="5775" y="9420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756"/>
            <p:cNvSpPr/>
            <p:nvPr>
              <p:custDataLst>
                <p:tags r:id="rId209"/>
              </p:custDataLst>
            </p:nvPr>
          </p:nvSpPr>
          <p:spPr>
            <a:xfrm>
              <a:off x="190500" y="2190750"/>
              <a:ext cx="203364" cy="207734"/>
            </a:xfrm>
            <a:custGeom>
              <a:avLst/>
              <a:gdLst/>
              <a:ahLst/>
              <a:cxnLst/>
              <a:rect l="0" t="0" r="0" b="0"/>
              <a:pathLst>
                <a:path w="203364" h="207734">
                  <a:moveTo>
                    <a:pt x="0" y="114300"/>
                  </a:moveTo>
                  <a:lnTo>
                    <a:pt x="0" y="114300"/>
                  </a:lnTo>
                  <a:lnTo>
                    <a:pt x="10113" y="114300"/>
                  </a:lnTo>
                  <a:lnTo>
                    <a:pt x="30130" y="119944"/>
                  </a:lnTo>
                  <a:lnTo>
                    <a:pt x="58547" y="128803"/>
                  </a:lnTo>
                  <a:lnTo>
                    <a:pt x="75015" y="133141"/>
                  </a:lnTo>
                  <a:lnTo>
                    <a:pt x="92343" y="137444"/>
                  </a:lnTo>
                  <a:lnTo>
                    <a:pt x="109540" y="142429"/>
                  </a:lnTo>
                  <a:lnTo>
                    <a:pt x="126649" y="147869"/>
                  </a:lnTo>
                  <a:lnTo>
                    <a:pt x="157888" y="158853"/>
                  </a:lnTo>
                  <a:lnTo>
                    <a:pt x="189226" y="172264"/>
                  </a:lnTo>
                  <a:lnTo>
                    <a:pt x="200047" y="178397"/>
                  </a:lnTo>
                  <a:lnTo>
                    <a:pt x="202509" y="182431"/>
                  </a:lnTo>
                  <a:lnTo>
                    <a:pt x="203363" y="192558"/>
                  </a:lnTo>
                  <a:lnTo>
                    <a:pt x="200487" y="196811"/>
                  </a:lnTo>
                  <a:lnTo>
                    <a:pt x="189764" y="203418"/>
                  </a:lnTo>
                  <a:lnTo>
                    <a:pt x="161119" y="207733"/>
                  </a:lnTo>
                  <a:lnTo>
                    <a:pt x="139812" y="203098"/>
                  </a:lnTo>
                  <a:lnTo>
                    <a:pt x="129192" y="198899"/>
                  </a:lnTo>
                  <a:lnTo>
                    <a:pt x="122111" y="193982"/>
                  </a:lnTo>
                  <a:lnTo>
                    <a:pt x="114244" y="182875"/>
                  </a:lnTo>
                  <a:lnTo>
                    <a:pt x="113557" y="176950"/>
                  </a:lnTo>
                  <a:lnTo>
                    <a:pt x="116557" y="164722"/>
                  </a:lnTo>
                  <a:lnTo>
                    <a:pt x="134345" y="133850"/>
                  </a:lnTo>
                  <a:lnTo>
                    <a:pt x="147129" y="105433"/>
                  </a:lnTo>
                  <a:lnTo>
                    <a:pt x="154288" y="78825"/>
                  </a:lnTo>
                  <a:lnTo>
                    <a:pt x="151862" y="53067"/>
                  </a:lnTo>
                  <a:lnTo>
                    <a:pt x="142520" y="28972"/>
                  </a:lnTo>
                  <a:lnTo>
                    <a:pt x="122221" y="1848"/>
                  </a:lnTo>
                  <a:lnTo>
                    <a:pt x="123814" y="1232"/>
                  </a:lnTo>
                  <a:lnTo>
                    <a:pt x="147303" y="162"/>
                  </a:lnTo>
                  <a:lnTo>
                    <a:pt x="176084" y="3166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757"/>
            <p:cNvSpPr/>
            <p:nvPr>
              <p:custDataLst>
                <p:tags r:id="rId210"/>
              </p:custDataLst>
            </p:nvPr>
          </p:nvSpPr>
          <p:spPr>
            <a:xfrm>
              <a:off x="243876" y="2544915"/>
              <a:ext cx="111725" cy="150330"/>
            </a:xfrm>
            <a:custGeom>
              <a:avLst/>
              <a:gdLst/>
              <a:ahLst/>
              <a:cxnLst/>
              <a:rect l="0" t="0" r="0" b="0"/>
              <a:pathLst>
                <a:path w="111725" h="150330">
                  <a:moveTo>
                    <a:pt x="54574" y="64935"/>
                  </a:moveTo>
                  <a:lnTo>
                    <a:pt x="54574" y="64935"/>
                  </a:lnTo>
                  <a:lnTo>
                    <a:pt x="51203" y="64935"/>
                  </a:lnTo>
                  <a:lnTo>
                    <a:pt x="38994" y="71677"/>
                  </a:lnTo>
                  <a:lnTo>
                    <a:pt x="21971" y="92725"/>
                  </a:lnTo>
                  <a:lnTo>
                    <a:pt x="6892" y="121303"/>
                  </a:lnTo>
                  <a:lnTo>
                    <a:pt x="229" y="142001"/>
                  </a:lnTo>
                  <a:lnTo>
                    <a:pt x="0" y="145946"/>
                  </a:lnTo>
                  <a:lnTo>
                    <a:pt x="552" y="148575"/>
                  </a:lnTo>
                  <a:lnTo>
                    <a:pt x="1626" y="150329"/>
                  </a:lnTo>
                  <a:lnTo>
                    <a:pt x="4459" y="149381"/>
                  </a:lnTo>
                  <a:lnTo>
                    <a:pt x="13251" y="142683"/>
                  </a:lnTo>
                  <a:lnTo>
                    <a:pt x="30101" y="116899"/>
                  </a:lnTo>
                  <a:lnTo>
                    <a:pt x="42286" y="92499"/>
                  </a:lnTo>
                  <a:lnTo>
                    <a:pt x="54052" y="65897"/>
                  </a:lnTo>
                  <a:lnTo>
                    <a:pt x="63984" y="39962"/>
                  </a:lnTo>
                  <a:lnTo>
                    <a:pt x="74139" y="11675"/>
                  </a:lnTo>
                  <a:lnTo>
                    <a:pt x="79262" y="2458"/>
                  </a:lnTo>
                  <a:lnTo>
                    <a:pt x="81616" y="0"/>
                  </a:lnTo>
                  <a:lnTo>
                    <a:pt x="83186" y="478"/>
                  </a:lnTo>
                  <a:lnTo>
                    <a:pt x="89282" y="28773"/>
                  </a:lnTo>
                  <a:lnTo>
                    <a:pt x="95040" y="54299"/>
                  </a:lnTo>
                  <a:lnTo>
                    <a:pt x="111724" y="83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176"/>
          <p:cNvGrpSpPr/>
          <p:nvPr/>
        </p:nvGrpSpPr>
        <p:grpSpPr>
          <a:xfrm>
            <a:off x="1860550" y="3587750"/>
            <a:ext cx="50801" cy="321593"/>
            <a:chOff x="1860550" y="3587750"/>
            <a:chExt cx="50801" cy="321593"/>
          </a:xfrm>
        </p:grpSpPr>
        <p:sp>
          <p:nvSpPr>
            <p:cNvPr id="19" name="SMARTInkShape-758"/>
            <p:cNvSpPr/>
            <p:nvPr>
              <p:custDataLst>
                <p:tags r:id="rId203"/>
              </p:custDataLst>
            </p:nvPr>
          </p:nvSpPr>
          <p:spPr>
            <a:xfrm>
              <a:off x="1879600" y="35877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25400"/>
                  </a:moveTo>
                  <a:lnTo>
                    <a:pt x="12700" y="25400"/>
                  </a:lnTo>
                  <a:lnTo>
                    <a:pt x="5793" y="844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759"/>
            <p:cNvSpPr/>
            <p:nvPr>
              <p:custDataLst>
                <p:tags r:id="rId204"/>
              </p:custDataLst>
            </p:nvPr>
          </p:nvSpPr>
          <p:spPr>
            <a:xfrm>
              <a:off x="1860550" y="3680512"/>
              <a:ext cx="50801" cy="228831"/>
            </a:xfrm>
            <a:custGeom>
              <a:avLst/>
              <a:gdLst/>
              <a:ahLst/>
              <a:cxnLst/>
              <a:rect l="0" t="0" r="0" b="0"/>
              <a:pathLst>
                <a:path w="50801" h="228831">
                  <a:moveTo>
                    <a:pt x="50800" y="8838"/>
                  </a:moveTo>
                  <a:lnTo>
                    <a:pt x="50800" y="8838"/>
                  </a:lnTo>
                  <a:lnTo>
                    <a:pt x="50800" y="0"/>
                  </a:lnTo>
                  <a:lnTo>
                    <a:pt x="50095" y="123"/>
                  </a:lnTo>
                  <a:lnTo>
                    <a:pt x="47429" y="4024"/>
                  </a:lnTo>
                  <a:lnTo>
                    <a:pt x="45333" y="27638"/>
                  </a:lnTo>
                  <a:lnTo>
                    <a:pt x="42961" y="51530"/>
                  </a:lnTo>
                  <a:lnTo>
                    <a:pt x="40966" y="78612"/>
                  </a:lnTo>
                  <a:lnTo>
                    <a:pt x="42431" y="107112"/>
                  </a:lnTo>
                  <a:lnTo>
                    <a:pt x="45434" y="134359"/>
                  </a:lnTo>
                  <a:lnTo>
                    <a:pt x="48415" y="159875"/>
                  </a:lnTo>
                  <a:lnTo>
                    <a:pt x="49740" y="182975"/>
                  </a:lnTo>
                  <a:lnTo>
                    <a:pt x="50486" y="209071"/>
                  </a:lnTo>
                  <a:lnTo>
                    <a:pt x="48779" y="219656"/>
                  </a:lnTo>
                  <a:lnTo>
                    <a:pt x="45669" y="226007"/>
                  </a:lnTo>
                  <a:lnTo>
                    <a:pt x="41934" y="228830"/>
                  </a:lnTo>
                  <a:lnTo>
                    <a:pt x="39245" y="228171"/>
                  </a:lnTo>
                  <a:lnTo>
                    <a:pt x="32494" y="223677"/>
                  </a:lnTo>
                  <a:lnTo>
                    <a:pt x="16662" y="194085"/>
                  </a:lnTo>
                  <a:lnTo>
                    <a:pt x="0" y="154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177"/>
          <p:cNvGrpSpPr/>
          <p:nvPr/>
        </p:nvGrpSpPr>
        <p:grpSpPr>
          <a:xfrm>
            <a:off x="901700" y="3582283"/>
            <a:ext cx="323851" cy="231584"/>
            <a:chOff x="901700" y="3582283"/>
            <a:chExt cx="323851" cy="231584"/>
          </a:xfrm>
        </p:grpSpPr>
        <p:sp>
          <p:nvSpPr>
            <p:cNvPr id="22" name="SMARTInkShape-760"/>
            <p:cNvSpPr/>
            <p:nvPr>
              <p:custDataLst>
                <p:tags r:id="rId199"/>
              </p:custDataLst>
            </p:nvPr>
          </p:nvSpPr>
          <p:spPr>
            <a:xfrm>
              <a:off x="1181100" y="3602632"/>
              <a:ext cx="44451" cy="86719"/>
            </a:xfrm>
            <a:custGeom>
              <a:avLst/>
              <a:gdLst/>
              <a:ahLst/>
              <a:cxnLst/>
              <a:rect l="0" t="0" r="0" b="0"/>
              <a:pathLst>
                <a:path w="44451" h="86719">
                  <a:moveTo>
                    <a:pt x="0" y="29568"/>
                  </a:moveTo>
                  <a:lnTo>
                    <a:pt x="0" y="29568"/>
                  </a:lnTo>
                  <a:lnTo>
                    <a:pt x="8838" y="15262"/>
                  </a:lnTo>
                  <a:lnTo>
                    <a:pt x="25735" y="2727"/>
                  </a:lnTo>
                  <a:lnTo>
                    <a:pt x="32134" y="0"/>
                  </a:lnTo>
                  <a:lnTo>
                    <a:pt x="34123" y="684"/>
                  </a:lnTo>
                  <a:lnTo>
                    <a:pt x="35449" y="2551"/>
                  </a:lnTo>
                  <a:lnTo>
                    <a:pt x="36922" y="10504"/>
                  </a:lnTo>
                  <a:lnTo>
                    <a:pt x="37867" y="40593"/>
                  </a:lnTo>
                  <a:lnTo>
                    <a:pt x="38775" y="68728"/>
                  </a:lnTo>
                  <a:lnTo>
                    <a:pt x="44450" y="86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761"/>
            <p:cNvSpPr/>
            <p:nvPr>
              <p:custDataLst>
                <p:tags r:id="rId200"/>
              </p:custDataLst>
            </p:nvPr>
          </p:nvSpPr>
          <p:spPr>
            <a:xfrm>
              <a:off x="1085850" y="3651511"/>
              <a:ext cx="44451" cy="6090"/>
            </a:xfrm>
            <a:custGeom>
              <a:avLst/>
              <a:gdLst/>
              <a:ahLst/>
              <a:cxnLst/>
              <a:rect l="0" t="0" r="0" b="0"/>
              <a:pathLst>
                <a:path w="44451" h="6090">
                  <a:moveTo>
                    <a:pt x="0" y="6089"/>
                  </a:moveTo>
                  <a:lnTo>
                    <a:pt x="0" y="6089"/>
                  </a:lnTo>
                  <a:lnTo>
                    <a:pt x="11934" y="1063"/>
                  </a:lnTo>
                  <a:lnTo>
                    <a:pt x="24386" y="0"/>
                  </a:lnTo>
                  <a:lnTo>
                    <a:pt x="444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762"/>
            <p:cNvSpPr/>
            <p:nvPr>
              <p:custDataLst>
                <p:tags r:id="rId201"/>
              </p:custDataLst>
            </p:nvPr>
          </p:nvSpPr>
          <p:spPr>
            <a:xfrm>
              <a:off x="972433" y="3582283"/>
              <a:ext cx="11818" cy="5468"/>
            </a:xfrm>
            <a:custGeom>
              <a:avLst/>
              <a:gdLst/>
              <a:ahLst/>
              <a:cxnLst/>
              <a:rect l="0" t="0" r="0" b="0"/>
              <a:pathLst>
                <a:path w="11818" h="54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1181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763"/>
            <p:cNvSpPr/>
            <p:nvPr>
              <p:custDataLst>
                <p:tags r:id="rId202"/>
              </p:custDataLst>
            </p:nvPr>
          </p:nvSpPr>
          <p:spPr>
            <a:xfrm>
              <a:off x="901700" y="3638550"/>
              <a:ext cx="82551" cy="175317"/>
            </a:xfrm>
            <a:custGeom>
              <a:avLst/>
              <a:gdLst/>
              <a:ahLst/>
              <a:cxnLst/>
              <a:rect l="0" t="0" r="0" b="0"/>
              <a:pathLst>
                <a:path w="82551" h="175317">
                  <a:moveTo>
                    <a:pt x="82550" y="0"/>
                  </a:moveTo>
                  <a:lnTo>
                    <a:pt x="82550" y="0"/>
                  </a:lnTo>
                  <a:lnTo>
                    <a:pt x="79179" y="3371"/>
                  </a:lnTo>
                  <a:lnTo>
                    <a:pt x="71719" y="27451"/>
                  </a:lnTo>
                  <a:lnTo>
                    <a:pt x="67623" y="48184"/>
                  </a:lnTo>
                  <a:lnTo>
                    <a:pt x="65333" y="71509"/>
                  </a:lnTo>
                  <a:lnTo>
                    <a:pt x="63609" y="94576"/>
                  </a:lnTo>
                  <a:lnTo>
                    <a:pt x="59377" y="122724"/>
                  </a:lnTo>
                  <a:lnTo>
                    <a:pt x="57590" y="149674"/>
                  </a:lnTo>
                  <a:lnTo>
                    <a:pt x="56640" y="159655"/>
                  </a:lnTo>
                  <a:lnTo>
                    <a:pt x="51709" y="175132"/>
                  </a:lnTo>
                  <a:lnTo>
                    <a:pt x="49995" y="175316"/>
                  </a:lnTo>
                  <a:lnTo>
                    <a:pt x="44327" y="173639"/>
                  </a:lnTo>
                  <a:lnTo>
                    <a:pt x="29832" y="165357"/>
                  </a:lnTo>
                  <a:lnTo>
                    <a:pt x="15503" y="150594"/>
                  </a:lnTo>
                  <a:lnTo>
                    <a:pt x="5691" y="132815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178"/>
          <p:cNvGrpSpPr/>
          <p:nvPr/>
        </p:nvGrpSpPr>
        <p:grpSpPr>
          <a:xfrm>
            <a:off x="2851150" y="3488841"/>
            <a:ext cx="311151" cy="293572"/>
            <a:chOff x="2851150" y="3488841"/>
            <a:chExt cx="311151" cy="293572"/>
          </a:xfrm>
        </p:grpSpPr>
        <p:sp>
          <p:nvSpPr>
            <p:cNvPr id="27" name="SMARTInkShape-764"/>
            <p:cNvSpPr/>
            <p:nvPr>
              <p:custDataLst>
                <p:tags r:id="rId194"/>
              </p:custDataLst>
            </p:nvPr>
          </p:nvSpPr>
          <p:spPr>
            <a:xfrm>
              <a:off x="3111500" y="3538433"/>
              <a:ext cx="50801" cy="87418"/>
            </a:xfrm>
            <a:custGeom>
              <a:avLst/>
              <a:gdLst/>
              <a:ahLst/>
              <a:cxnLst/>
              <a:rect l="0" t="0" r="0" b="0"/>
              <a:pathLst>
                <a:path w="50801" h="87418">
                  <a:moveTo>
                    <a:pt x="0" y="23917"/>
                  </a:moveTo>
                  <a:lnTo>
                    <a:pt x="0" y="23917"/>
                  </a:lnTo>
                  <a:lnTo>
                    <a:pt x="5070" y="18142"/>
                  </a:lnTo>
                  <a:lnTo>
                    <a:pt x="11537" y="8722"/>
                  </a:lnTo>
                  <a:lnTo>
                    <a:pt x="21371" y="1854"/>
                  </a:lnTo>
                  <a:lnTo>
                    <a:pt x="26667" y="0"/>
                  </a:lnTo>
                  <a:lnTo>
                    <a:pt x="33254" y="1058"/>
                  </a:lnTo>
                  <a:lnTo>
                    <a:pt x="36986" y="2327"/>
                  </a:lnTo>
                  <a:lnTo>
                    <a:pt x="43014" y="9383"/>
                  </a:lnTo>
                  <a:lnTo>
                    <a:pt x="47340" y="19574"/>
                  </a:lnTo>
                  <a:lnTo>
                    <a:pt x="50345" y="49581"/>
                  </a:lnTo>
                  <a:lnTo>
                    <a:pt x="50760" y="80698"/>
                  </a:lnTo>
                  <a:lnTo>
                    <a:pt x="50800" y="87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765"/>
            <p:cNvSpPr/>
            <p:nvPr>
              <p:custDataLst>
                <p:tags r:id="rId195"/>
              </p:custDataLst>
            </p:nvPr>
          </p:nvSpPr>
          <p:spPr>
            <a:xfrm>
              <a:off x="3016250" y="354965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2988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766"/>
            <p:cNvSpPr/>
            <p:nvPr>
              <p:custDataLst>
                <p:tags r:id="rId196"/>
              </p:custDataLst>
            </p:nvPr>
          </p:nvSpPr>
          <p:spPr>
            <a:xfrm>
              <a:off x="3003550" y="35687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901" y="10662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767"/>
            <p:cNvSpPr/>
            <p:nvPr>
              <p:custDataLst>
                <p:tags r:id="rId197"/>
              </p:custDataLst>
            </p:nvPr>
          </p:nvSpPr>
          <p:spPr>
            <a:xfrm>
              <a:off x="2895600" y="348884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6350" y="3659"/>
                  </a:moveTo>
                  <a:lnTo>
                    <a:pt x="6350" y="3659"/>
                  </a:lnTo>
                  <a:lnTo>
                    <a:pt x="2979" y="288"/>
                  </a:lnTo>
                  <a:lnTo>
                    <a:pt x="1986" y="0"/>
                  </a:lnTo>
                  <a:lnTo>
                    <a:pt x="1324" y="515"/>
                  </a:lnTo>
                  <a:lnTo>
                    <a:pt x="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768"/>
            <p:cNvSpPr/>
            <p:nvPr>
              <p:custDataLst>
                <p:tags r:id="rId198"/>
              </p:custDataLst>
            </p:nvPr>
          </p:nvSpPr>
          <p:spPr>
            <a:xfrm>
              <a:off x="2851150" y="3544183"/>
              <a:ext cx="69851" cy="238230"/>
            </a:xfrm>
            <a:custGeom>
              <a:avLst/>
              <a:gdLst/>
              <a:ahLst/>
              <a:cxnLst/>
              <a:rect l="0" t="0" r="0" b="0"/>
              <a:pathLst>
                <a:path w="69851" h="238230">
                  <a:moveTo>
                    <a:pt x="69850" y="5467"/>
                  </a:moveTo>
                  <a:lnTo>
                    <a:pt x="69850" y="5467"/>
                  </a:lnTo>
                  <a:lnTo>
                    <a:pt x="69850" y="2096"/>
                  </a:lnTo>
                  <a:lnTo>
                    <a:pt x="69144" y="1103"/>
                  </a:lnTo>
                  <a:lnTo>
                    <a:pt x="67969" y="441"/>
                  </a:lnTo>
                  <a:lnTo>
                    <a:pt x="66479" y="0"/>
                  </a:lnTo>
                  <a:lnTo>
                    <a:pt x="64781" y="1822"/>
                  </a:lnTo>
                  <a:lnTo>
                    <a:pt x="61012" y="9492"/>
                  </a:lnTo>
                  <a:lnTo>
                    <a:pt x="54923" y="35823"/>
                  </a:lnTo>
                  <a:lnTo>
                    <a:pt x="50751" y="60351"/>
                  </a:lnTo>
                  <a:lnTo>
                    <a:pt x="47956" y="88421"/>
                  </a:lnTo>
                  <a:lnTo>
                    <a:pt x="49066" y="119711"/>
                  </a:lnTo>
                  <a:lnTo>
                    <a:pt x="50029" y="148670"/>
                  </a:lnTo>
                  <a:lnTo>
                    <a:pt x="50457" y="174240"/>
                  </a:lnTo>
                  <a:lnTo>
                    <a:pt x="49993" y="203797"/>
                  </a:lnTo>
                  <a:lnTo>
                    <a:pt x="47384" y="219203"/>
                  </a:lnTo>
                  <a:lnTo>
                    <a:pt x="41991" y="229342"/>
                  </a:lnTo>
                  <a:lnTo>
                    <a:pt x="38577" y="233034"/>
                  </a:lnTo>
                  <a:lnTo>
                    <a:pt x="31021" y="237135"/>
                  </a:lnTo>
                  <a:lnTo>
                    <a:pt x="27031" y="238229"/>
                  </a:lnTo>
                  <a:lnTo>
                    <a:pt x="22959" y="237547"/>
                  </a:lnTo>
                  <a:lnTo>
                    <a:pt x="14673" y="233027"/>
                  </a:lnTo>
                  <a:lnTo>
                    <a:pt x="8168" y="220669"/>
                  </a:lnTo>
                  <a:lnTo>
                    <a:pt x="0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SMARTInkShape-Group179"/>
          <p:cNvGrpSpPr/>
          <p:nvPr/>
        </p:nvGrpSpPr>
        <p:grpSpPr>
          <a:xfrm>
            <a:off x="3498850" y="3049590"/>
            <a:ext cx="387070" cy="87311"/>
            <a:chOff x="3498850" y="3049590"/>
            <a:chExt cx="387070" cy="87311"/>
          </a:xfrm>
        </p:grpSpPr>
        <p:sp>
          <p:nvSpPr>
            <p:cNvPr id="33" name="SMARTInkShape-769"/>
            <p:cNvSpPr/>
            <p:nvPr>
              <p:custDataLst>
                <p:tags r:id="rId191"/>
              </p:custDataLst>
            </p:nvPr>
          </p:nvSpPr>
          <p:spPr>
            <a:xfrm>
              <a:off x="3816350" y="3049590"/>
              <a:ext cx="69570" cy="87311"/>
            </a:xfrm>
            <a:custGeom>
              <a:avLst/>
              <a:gdLst/>
              <a:ahLst/>
              <a:cxnLst/>
              <a:rect l="0" t="0" r="0" b="0"/>
              <a:pathLst>
                <a:path w="69570" h="87311">
                  <a:moveTo>
                    <a:pt x="0" y="42860"/>
                  </a:moveTo>
                  <a:lnTo>
                    <a:pt x="0" y="42860"/>
                  </a:lnTo>
                  <a:lnTo>
                    <a:pt x="0" y="39489"/>
                  </a:lnTo>
                  <a:lnTo>
                    <a:pt x="3763" y="35952"/>
                  </a:lnTo>
                  <a:lnTo>
                    <a:pt x="34013" y="9429"/>
                  </a:lnTo>
                  <a:lnTo>
                    <a:pt x="46610" y="1988"/>
                  </a:lnTo>
                  <a:lnTo>
                    <a:pt x="55052" y="0"/>
                  </a:lnTo>
                  <a:lnTo>
                    <a:pt x="57869" y="1587"/>
                  </a:lnTo>
                  <a:lnTo>
                    <a:pt x="59746" y="4761"/>
                  </a:lnTo>
                  <a:lnTo>
                    <a:pt x="63711" y="30996"/>
                  </a:lnTo>
                  <a:lnTo>
                    <a:pt x="68902" y="62020"/>
                  </a:lnTo>
                  <a:lnTo>
                    <a:pt x="69569" y="74251"/>
                  </a:lnTo>
                  <a:lnTo>
                    <a:pt x="67844" y="79860"/>
                  </a:lnTo>
                  <a:lnTo>
                    <a:pt x="63500" y="87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770"/>
            <p:cNvSpPr/>
            <p:nvPr>
              <p:custDataLst>
                <p:tags r:id="rId192"/>
              </p:custDataLst>
            </p:nvPr>
          </p:nvSpPr>
          <p:spPr>
            <a:xfrm>
              <a:off x="3683000" y="3079750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4419" y="546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771"/>
            <p:cNvSpPr/>
            <p:nvPr>
              <p:custDataLst>
                <p:tags r:id="rId193"/>
              </p:custDataLst>
            </p:nvPr>
          </p:nvSpPr>
          <p:spPr>
            <a:xfrm>
              <a:off x="3498850" y="3060079"/>
              <a:ext cx="114301" cy="76822"/>
            </a:xfrm>
            <a:custGeom>
              <a:avLst/>
              <a:gdLst/>
              <a:ahLst/>
              <a:cxnLst/>
              <a:rect l="0" t="0" r="0" b="0"/>
              <a:pathLst>
                <a:path w="114301" h="76822">
                  <a:moveTo>
                    <a:pt x="0" y="13321"/>
                  </a:moveTo>
                  <a:lnTo>
                    <a:pt x="0" y="13321"/>
                  </a:lnTo>
                  <a:lnTo>
                    <a:pt x="0" y="9662"/>
                  </a:lnTo>
                  <a:lnTo>
                    <a:pt x="705" y="19387"/>
                  </a:lnTo>
                  <a:lnTo>
                    <a:pt x="8838" y="45870"/>
                  </a:lnTo>
                  <a:lnTo>
                    <a:pt x="14073" y="68137"/>
                  </a:lnTo>
                  <a:lnTo>
                    <a:pt x="15732" y="71032"/>
                  </a:lnTo>
                  <a:lnTo>
                    <a:pt x="17544" y="72962"/>
                  </a:lnTo>
                  <a:lnTo>
                    <a:pt x="21438" y="75106"/>
                  </a:lnTo>
                  <a:lnTo>
                    <a:pt x="29284" y="70414"/>
                  </a:lnTo>
                  <a:lnTo>
                    <a:pt x="51567" y="46784"/>
                  </a:lnTo>
                  <a:lnTo>
                    <a:pt x="66706" y="19787"/>
                  </a:lnTo>
                  <a:lnTo>
                    <a:pt x="76758" y="2929"/>
                  </a:lnTo>
                  <a:lnTo>
                    <a:pt x="79394" y="749"/>
                  </a:lnTo>
                  <a:lnTo>
                    <a:pt x="81857" y="0"/>
                  </a:lnTo>
                  <a:lnTo>
                    <a:pt x="84205" y="207"/>
                  </a:lnTo>
                  <a:lnTo>
                    <a:pt x="85770" y="1756"/>
                  </a:lnTo>
                  <a:lnTo>
                    <a:pt x="87509" y="7240"/>
                  </a:lnTo>
                  <a:lnTo>
                    <a:pt x="88717" y="38269"/>
                  </a:lnTo>
                  <a:lnTo>
                    <a:pt x="88778" y="44769"/>
                  </a:lnTo>
                  <a:lnTo>
                    <a:pt x="92609" y="55756"/>
                  </a:lnTo>
                  <a:lnTo>
                    <a:pt x="99015" y="64636"/>
                  </a:lnTo>
                  <a:lnTo>
                    <a:pt x="114300" y="76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SMARTInkShape-772"/>
          <p:cNvSpPr/>
          <p:nvPr>
            <p:custDataLst>
              <p:tags r:id="rId10"/>
            </p:custDataLst>
          </p:nvPr>
        </p:nvSpPr>
        <p:spPr>
          <a:xfrm>
            <a:off x="3488842" y="2228850"/>
            <a:ext cx="149709" cy="76174"/>
          </a:xfrm>
          <a:custGeom>
            <a:avLst/>
            <a:gdLst/>
            <a:ahLst/>
            <a:cxnLst/>
            <a:rect l="0" t="0" r="0" b="0"/>
            <a:pathLst>
              <a:path w="149709" h="76174">
                <a:moveTo>
                  <a:pt x="3658" y="0"/>
                </a:moveTo>
                <a:lnTo>
                  <a:pt x="3658" y="0"/>
                </a:lnTo>
                <a:lnTo>
                  <a:pt x="1777" y="24485"/>
                </a:lnTo>
                <a:lnTo>
                  <a:pt x="0" y="41221"/>
                </a:lnTo>
                <a:lnTo>
                  <a:pt x="1562" y="55715"/>
                </a:lnTo>
                <a:lnTo>
                  <a:pt x="6489" y="67331"/>
                </a:lnTo>
                <a:lnTo>
                  <a:pt x="9779" y="72404"/>
                </a:lnTo>
                <a:lnTo>
                  <a:pt x="14089" y="75080"/>
                </a:lnTo>
                <a:lnTo>
                  <a:pt x="24521" y="76173"/>
                </a:lnTo>
                <a:lnTo>
                  <a:pt x="36214" y="68662"/>
                </a:lnTo>
                <a:lnTo>
                  <a:pt x="64338" y="40844"/>
                </a:lnTo>
                <a:lnTo>
                  <a:pt x="91629" y="15500"/>
                </a:lnTo>
                <a:lnTo>
                  <a:pt x="96172" y="12450"/>
                </a:lnTo>
                <a:lnTo>
                  <a:pt x="99906" y="12533"/>
                </a:lnTo>
                <a:lnTo>
                  <a:pt x="103102" y="14706"/>
                </a:lnTo>
                <a:lnTo>
                  <a:pt x="108533" y="22764"/>
                </a:lnTo>
                <a:lnTo>
                  <a:pt x="119650" y="43302"/>
                </a:lnTo>
                <a:lnTo>
                  <a:pt x="131160" y="54928"/>
                </a:lnTo>
                <a:lnTo>
                  <a:pt x="141625" y="60960"/>
                </a:lnTo>
                <a:lnTo>
                  <a:pt x="149708" y="635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" name="SMARTInkShape-Group181"/>
          <p:cNvGrpSpPr/>
          <p:nvPr/>
        </p:nvGrpSpPr>
        <p:grpSpPr>
          <a:xfrm>
            <a:off x="3460866" y="1452528"/>
            <a:ext cx="416903" cy="122273"/>
            <a:chOff x="3460866" y="1452528"/>
            <a:chExt cx="416903" cy="122273"/>
          </a:xfrm>
        </p:grpSpPr>
        <p:sp>
          <p:nvSpPr>
            <p:cNvPr id="38" name="SMARTInkShape-773"/>
            <p:cNvSpPr/>
            <p:nvPr>
              <p:custDataLst>
                <p:tags r:id="rId187"/>
              </p:custDataLst>
            </p:nvPr>
          </p:nvSpPr>
          <p:spPr>
            <a:xfrm>
              <a:off x="3790950" y="1452528"/>
              <a:ext cx="86819" cy="115923"/>
            </a:xfrm>
            <a:custGeom>
              <a:avLst/>
              <a:gdLst/>
              <a:ahLst/>
              <a:cxnLst/>
              <a:rect l="0" t="0" r="0" b="0"/>
              <a:pathLst>
                <a:path w="86819" h="115923">
                  <a:moveTo>
                    <a:pt x="0" y="58772"/>
                  </a:moveTo>
                  <a:lnTo>
                    <a:pt x="0" y="58772"/>
                  </a:lnTo>
                  <a:lnTo>
                    <a:pt x="27136" y="29539"/>
                  </a:lnTo>
                  <a:lnTo>
                    <a:pt x="56910" y="1678"/>
                  </a:lnTo>
                  <a:lnTo>
                    <a:pt x="59813" y="248"/>
                  </a:lnTo>
                  <a:lnTo>
                    <a:pt x="62453" y="0"/>
                  </a:lnTo>
                  <a:lnTo>
                    <a:pt x="64919" y="541"/>
                  </a:lnTo>
                  <a:lnTo>
                    <a:pt x="67658" y="10549"/>
                  </a:lnTo>
                  <a:lnTo>
                    <a:pt x="71082" y="34136"/>
                  </a:lnTo>
                  <a:lnTo>
                    <a:pt x="78447" y="58998"/>
                  </a:lnTo>
                  <a:lnTo>
                    <a:pt x="85803" y="82357"/>
                  </a:lnTo>
                  <a:lnTo>
                    <a:pt x="86818" y="95360"/>
                  </a:lnTo>
                  <a:lnTo>
                    <a:pt x="82550" y="115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774"/>
            <p:cNvSpPr/>
            <p:nvPr>
              <p:custDataLst>
                <p:tags r:id="rId188"/>
              </p:custDataLst>
            </p:nvPr>
          </p:nvSpPr>
          <p:spPr>
            <a:xfrm>
              <a:off x="3672991" y="1485900"/>
              <a:ext cx="22710" cy="69851"/>
            </a:xfrm>
            <a:custGeom>
              <a:avLst/>
              <a:gdLst/>
              <a:ahLst/>
              <a:cxnLst/>
              <a:rect l="0" t="0" r="0" b="0"/>
              <a:pathLst>
                <a:path w="22710" h="69851">
                  <a:moveTo>
                    <a:pt x="3659" y="0"/>
                  </a:moveTo>
                  <a:lnTo>
                    <a:pt x="3659" y="0"/>
                  </a:lnTo>
                  <a:lnTo>
                    <a:pt x="2954" y="6481"/>
                  </a:lnTo>
                  <a:lnTo>
                    <a:pt x="0" y="20970"/>
                  </a:lnTo>
                  <a:lnTo>
                    <a:pt x="6409" y="51053"/>
                  </a:lnTo>
                  <a:lnTo>
                    <a:pt x="12172" y="59849"/>
                  </a:lnTo>
                  <a:lnTo>
                    <a:pt x="2270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775"/>
            <p:cNvSpPr/>
            <p:nvPr>
              <p:custDataLst>
                <p:tags r:id="rId189"/>
              </p:custDataLst>
            </p:nvPr>
          </p:nvSpPr>
          <p:spPr>
            <a:xfrm>
              <a:off x="3651250" y="15176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4265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776"/>
            <p:cNvSpPr/>
            <p:nvPr>
              <p:custDataLst>
                <p:tags r:id="rId190"/>
              </p:custDataLst>
            </p:nvPr>
          </p:nvSpPr>
          <p:spPr>
            <a:xfrm>
              <a:off x="3460866" y="1494942"/>
              <a:ext cx="82435" cy="79859"/>
            </a:xfrm>
            <a:custGeom>
              <a:avLst/>
              <a:gdLst/>
              <a:ahLst/>
              <a:cxnLst/>
              <a:rect l="0" t="0" r="0" b="0"/>
              <a:pathLst>
                <a:path w="82435" h="79859">
                  <a:moveTo>
                    <a:pt x="6234" y="3658"/>
                  </a:moveTo>
                  <a:lnTo>
                    <a:pt x="6234" y="3658"/>
                  </a:lnTo>
                  <a:lnTo>
                    <a:pt x="2863" y="287"/>
                  </a:lnTo>
                  <a:lnTo>
                    <a:pt x="1870" y="0"/>
                  </a:lnTo>
                  <a:lnTo>
                    <a:pt x="1208" y="513"/>
                  </a:lnTo>
                  <a:lnTo>
                    <a:pt x="767" y="1562"/>
                  </a:lnTo>
                  <a:lnTo>
                    <a:pt x="0" y="25986"/>
                  </a:lnTo>
                  <a:lnTo>
                    <a:pt x="3278" y="57222"/>
                  </a:lnTo>
                  <a:lnTo>
                    <a:pt x="6356" y="74655"/>
                  </a:lnTo>
                  <a:lnTo>
                    <a:pt x="7726" y="76389"/>
                  </a:lnTo>
                  <a:lnTo>
                    <a:pt x="9345" y="77545"/>
                  </a:lnTo>
                  <a:lnTo>
                    <a:pt x="11836" y="76905"/>
                  </a:lnTo>
                  <a:lnTo>
                    <a:pt x="18367" y="72431"/>
                  </a:lnTo>
                  <a:lnTo>
                    <a:pt x="43214" y="42104"/>
                  </a:lnTo>
                  <a:lnTo>
                    <a:pt x="60283" y="17240"/>
                  </a:lnTo>
                  <a:lnTo>
                    <a:pt x="62728" y="16240"/>
                  </a:lnTo>
                  <a:lnTo>
                    <a:pt x="65063" y="16280"/>
                  </a:lnTo>
                  <a:lnTo>
                    <a:pt x="67326" y="18422"/>
                  </a:lnTo>
                  <a:lnTo>
                    <a:pt x="71721" y="26448"/>
                  </a:lnTo>
                  <a:lnTo>
                    <a:pt x="70382" y="38952"/>
                  </a:lnTo>
                  <a:lnTo>
                    <a:pt x="68050" y="46237"/>
                  </a:lnTo>
                  <a:lnTo>
                    <a:pt x="67905" y="52505"/>
                  </a:lnTo>
                  <a:lnTo>
                    <a:pt x="71508" y="63233"/>
                  </a:lnTo>
                  <a:lnTo>
                    <a:pt x="82434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" name="SMARTInkShape-777"/>
          <p:cNvSpPr/>
          <p:nvPr>
            <p:custDataLst>
              <p:tags r:id="rId11"/>
            </p:custDataLst>
          </p:nvPr>
        </p:nvSpPr>
        <p:spPr>
          <a:xfrm>
            <a:off x="1888833" y="1073305"/>
            <a:ext cx="22518" cy="177646"/>
          </a:xfrm>
          <a:custGeom>
            <a:avLst/>
            <a:gdLst/>
            <a:ahLst/>
            <a:cxnLst/>
            <a:rect l="0" t="0" r="0" b="0"/>
            <a:pathLst>
              <a:path w="22518" h="177646">
                <a:moveTo>
                  <a:pt x="22517" y="12545"/>
                </a:moveTo>
                <a:lnTo>
                  <a:pt x="22517" y="12545"/>
                </a:lnTo>
                <a:lnTo>
                  <a:pt x="22517" y="1610"/>
                </a:lnTo>
                <a:lnTo>
                  <a:pt x="21812" y="1022"/>
                </a:lnTo>
                <a:lnTo>
                  <a:pt x="17050" y="0"/>
                </a:lnTo>
                <a:lnTo>
                  <a:pt x="13057" y="6633"/>
                </a:lnTo>
                <a:lnTo>
                  <a:pt x="9752" y="37430"/>
                </a:lnTo>
                <a:lnTo>
                  <a:pt x="6731" y="59588"/>
                </a:lnTo>
                <a:lnTo>
                  <a:pt x="4917" y="81666"/>
                </a:lnTo>
                <a:lnTo>
                  <a:pt x="2015" y="112047"/>
                </a:lnTo>
                <a:lnTo>
                  <a:pt x="0" y="128735"/>
                </a:lnTo>
                <a:lnTo>
                  <a:pt x="1455" y="140855"/>
                </a:lnTo>
                <a:lnTo>
                  <a:pt x="8758" y="156712"/>
                </a:lnTo>
                <a:lnTo>
                  <a:pt x="9111" y="156634"/>
                </a:lnTo>
                <a:lnTo>
                  <a:pt x="9503" y="154666"/>
                </a:lnTo>
                <a:lnTo>
                  <a:pt x="10461" y="131034"/>
                </a:lnTo>
                <a:lnTo>
                  <a:pt x="13161" y="110362"/>
                </a:lnTo>
                <a:lnTo>
                  <a:pt x="14831" y="87064"/>
                </a:lnTo>
                <a:lnTo>
                  <a:pt x="16279" y="64009"/>
                </a:lnTo>
                <a:lnTo>
                  <a:pt x="20355" y="35868"/>
                </a:lnTo>
                <a:lnTo>
                  <a:pt x="22327" y="4715"/>
                </a:lnTo>
                <a:lnTo>
                  <a:pt x="22433" y="2009"/>
                </a:lnTo>
                <a:lnTo>
                  <a:pt x="19139" y="31196"/>
                </a:lnTo>
                <a:lnTo>
                  <a:pt x="17487" y="55171"/>
                </a:lnTo>
                <a:lnTo>
                  <a:pt x="16048" y="81584"/>
                </a:lnTo>
                <a:lnTo>
                  <a:pt x="13057" y="107435"/>
                </a:lnTo>
                <a:lnTo>
                  <a:pt x="10777" y="139046"/>
                </a:lnTo>
                <a:lnTo>
                  <a:pt x="9944" y="167954"/>
                </a:lnTo>
                <a:lnTo>
                  <a:pt x="9817" y="1776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" name="SMARTInkShape-Group183"/>
          <p:cNvGrpSpPr/>
          <p:nvPr/>
        </p:nvGrpSpPr>
        <p:grpSpPr>
          <a:xfrm>
            <a:off x="2203960" y="1066800"/>
            <a:ext cx="355091" cy="122307"/>
            <a:chOff x="2203960" y="1066800"/>
            <a:chExt cx="355091" cy="122307"/>
          </a:xfrm>
        </p:grpSpPr>
        <p:sp>
          <p:nvSpPr>
            <p:cNvPr id="44" name="SMARTInkShape-778"/>
            <p:cNvSpPr/>
            <p:nvPr>
              <p:custDataLst>
                <p:tags r:id="rId184"/>
              </p:custDataLst>
            </p:nvPr>
          </p:nvSpPr>
          <p:spPr>
            <a:xfrm>
              <a:off x="2433815" y="1079500"/>
              <a:ext cx="125236" cy="107068"/>
            </a:xfrm>
            <a:custGeom>
              <a:avLst/>
              <a:gdLst/>
              <a:ahLst/>
              <a:cxnLst/>
              <a:rect l="0" t="0" r="0" b="0"/>
              <a:pathLst>
                <a:path w="125236" h="107068">
                  <a:moveTo>
                    <a:pt x="10935" y="101600"/>
                  </a:moveTo>
                  <a:lnTo>
                    <a:pt x="10935" y="101600"/>
                  </a:lnTo>
                  <a:lnTo>
                    <a:pt x="0" y="107067"/>
                  </a:lnTo>
                  <a:lnTo>
                    <a:pt x="10134" y="96931"/>
                  </a:lnTo>
                  <a:lnTo>
                    <a:pt x="37849" y="75278"/>
                  </a:lnTo>
                  <a:lnTo>
                    <a:pt x="62183" y="54995"/>
                  </a:lnTo>
                  <a:lnTo>
                    <a:pt x="92319" y="26229"/>
                  </a:lnTo>
                  <a:lnTo>
                    <a:pt x="1252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779"/>
            <p:cNvSpPr/>
            <p:nvPr>
              <p:custDataLst>
                <p:tags r:id="rId185"/>
              </p:custDataLst>
            </p:nvPr>
          </p:nvSpPr>
          <p:spPr>
            <a:xfrm>
              <a:off x="2438400" y="1066800"/>
              <a:ext cx="109429" cy="122307"/>
            </a:xfrm>
            <a:custGeom>
              <a:avLst/>
              <a:gdLst/>
              <a:ahLst/>
              <a:cxnLst/>
              <a:rect l="0" t="0" r="0" b="0"/>
              <a:pathLst>
                <a:path w="109429" h="12230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8838" y="6742"/>
                  </a:lnTo>
                  <a:lnTo>
                    <a:pt x="14927" y="31161"/>
                  </a:lnTo>
                  <a:lnTo>
                    <a:pt x="24570" y="61836"/>
                  </a:lnTo>
                  <a:lnTo>
                    <a:pt x="39736" y="89896"/>
                  </a:lnTo>
                  <a:lnTo>
                    <a:pt x="57634" y="109343"/>
                  </a:lnTo>
                  <a:lnTo>
                    <a:pt x="76344" y="120671"/>
                  </a:lnTo>
                  <a:lnTo>
                    <a:pt x="88964" y="122306"/>
                  </a:lnTo>
                  <a:lnTo>
                    <a:pt x="100217" y="120680"/>
                  </a:lnTo>
                  <a:lnTo>
                    <a:pt x="107571" y="117606"/>
                  </a:lnTo>
                  <a:lnTo>
                    <a:pt x="109108" y="115093"/>
                  </a:lnTo>
                  <a:lnTo>
                    <a:pt x="109428" y="112006"/>
                  </a:lnTo>
                  <a:lnTo>
                    <a:pt x="1079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780"/>
            <p:cNvSpPr/>
            <p:nvPr>
              <p:custDataLst>
                <p:tags r:id="rId186"/>
              </p:custDataLst>
            </p:nvPr>
          </p:nvSpPr>
          <p:spPr>
            <a:xfrm>
              <a:off x="2203960" y="1069492"/>
              <a:ext cx="125390" cy="114560"/>
            </a:xfrm>
            <a:custGeom>
              <a:avLst/>
              <a:gdLst/>
              <a:ahLst/>
              <a:cxnLst/>
              <a:rect l="0" t="0" r="0" b="0"/>
              <a:pathLst>
                <a:path w="125390" h="114560">
                  <a:moveTo>
                    <a:pt x="69340" y="3658"/>
                  </a:moveTo>
                  <a:lnTo>
                    <a:pt x="69340" y="3658"/>
                  </a:lnTo>
                  <a:lnTo>
                    <a:pt x="69340" y="0"/>
                  </a:lnTo>
                  <a:lnTo>
                    <a:pt x="69340" y="1562"/>
                  </a:lnTo>
                  <a:lnTo>
                    <a:pt x="65577" y="4608"/>
                  </a:lnTo>
                  <a:lnTo>
                    <a:pt x="62598" y="6408"/>
                  </a:lnTo>
                  <a:lnTo>
                    <a:pt x="42608" y="34645"/>
                  </a:lnTo>
                  <a:lnTo>
                    <a:pt x="25201" y="63247"/>
                  </a:lnTo>
                  <a:lnTo>
                    <a:pt x="8201" y="94791"/>
                  </a:lnTo>
                  <a:lnTo>
                    <a:pt x="1211" y="108286"/>
                  </a:lnTo>
                  <a:lnTo>
                    <a:pt x="637" y="108688"/>
                  </a:lnTo>
                  <a:lnTo>
                    <a:pt x="255" y="108250"/>
                  </a:lnTo>
                  <a:lnTo>
                    <a:pt x="0" y="107253"/>
                  </a:lnTo>
                  <a:lnTo>
                    <a:pt x="13372" y="76009"/>
                  </a:lnTo>
                  <a:lnTo>
                    <a:pt x="27122" y="48849"/>
                  </a:lnTo>
                  <a:lnTo>
                    <a:pt x="46795" y="17422"/>
                  </a:lnTo>
                  <a:lnTo>
                    <a:pt x="51794" y="13303"/>
                  </a:lnTo>
                  <a:lnTo>
                    <a:pt x="53409" y="13616"/>
                  </a:lnTo>
                  <a:lnTo>
                    <a:pt x="54486" y="15235"/>
                  </a:lnTo>
                  <a:lnTo>
                    <a:pt x="57094" y="21504"/>
                  </a:lnTo>
                  <a:lnTo>
                    <a:pt x="77562" y="48785"/>
                  </a:lnTo>
                  <a:lnTo>
                    <a:pt x="101460" y="77300"/>
                  </a:lnTo>
                  <a:lnTo>
                    <a:pt x="120919" y="96103"/>
                  </a:lnTo>
                  <a:lnTo>
                    <a:pt x="124014" y="101895"/>
                  </a:lnTo>
                  <a:lnTo>
                    <a:pt x="125389" y="106821"/>
                  </a:lnTo>
                  <a:lnTo>
                    <a:pt x="123640" y="108416"/>
                  </a:lnTo>
                  <a:lnTo>
                    <a:pt x="93137" y="114559"/>
                  </a:lnTo>
                  <a:lnTo>
                    <a:pt x="64004" y="113580"/>
                  </a:lnTo>
                  <a:lnTo>
                    <a:pt x="34106" y="111997"/>
                  </a:lnTo>
                  <a:lnTo>
                    <a:pt x="25929" y="111781"/>
                  </a:lnTo>
                  <a:lnTo>
                    <a:pt x="24171" y="111018"/>
                  </a:lnTo>
                  <a:lnTo>
                    <a:pt x="23705" y="109803"/>
                  </a:lnTo>
                  <a:lnTo>
                    <a:pt x="2489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" name="SMARTInkShape-781"/>
          <p:cNvSpPr/>
          <p:nvPr>
            <p:custDataLst>
              <p:tags r:id="rId12"/>
            </p:custDataLst>
          </p:nvPr>
        </p:nvSpPr>
        <p:spPr>
          <a:xfrm>
            <a:off x="2959362" y="1041662"/>
            <a:ext cx="18780" cy="164839"/>
          </a:xfrm>
          <a:custGeom>
            <a:avLst/>
            <a:gdLst/>
            <a:ahLst/>
            <a:cxnLst/>
            <a:rect l="0" t="0" r="0" b="0"/>
            <a:pathLst>
              <a:path w="18780" h="164839">
                <a:moveTo>
                  <a:pt x="6088" y="6088"/>
                </a:moveTo>
                <a:lnTo>
                  <a:pt x="6088" y="6088"/>
                </a:lnTo>
                <a:lnTo>
                  <a:pt x="0" y="0"/>
                </a:lnTo>
                <a:lnTo>
                  <a:pt x="4799" y="22376"/>
                </a:lnTo>
                <a:lnTo>
                  <a:pt x="5833" y="53363"/>
                </a:lnTo>
                <a:lnTo>
                  <a:pt x="2642" y="78265"/>
                </a:lnTo>
                <a:lnTo>
                  <a:pt x="5147" y="109745"/>
                </a:lnTo>
                <a:lnTo>
                  <a:pt x="5964" y="122645"/>
                </a:lnTo>
                <a:lnTo>
                  <a:pt x="6005" y="122598"/>
                </a:lnTo>
                <a:lnTo>
                  <a:pt x="5372" y="109834"/>
                </a:lnTo>
                <a:lnTo>
                  <a:pt x="2426" y="91626"/>
                </a:lnTo>
                <a:lnTo>
                  <a:pt x="4690" y="61771"/>
                </a:lnTo>
                <a:lnTo>
                  <a:pt x="5674" y="35836"/>
                </a:lnTo>
                <a:lnTo>
                  <a:pt x="6033" y="15798"/>
                </a:lnTo>
                <a:lnTo>
                  <a:pt x="6757" y="14678"/>
                </a:lnTo>
                <a:lnTo>
                  <a:pt x="7945" y="13931"/>
                </a:lnTo>
                <a:lnTo>
                  <a:pt x="9443" y="13433"/>
                </a:lnTo>
                <a:lnTo>
                  <a:pt x="10441" y="15218"/>
                </a:lnTo>
                <a:lnTo>
                  <a:pt x="12175" y="42411"/>
                </a:lnTo>
                <a:lnTo>
                  <a:pt x="8989" y="69454"/>
                </a:lnTo>
                <a:lnTo>
                  <a:pt x="6948" y="96438"/>
                </a:lnTo>
                <a:lnTo>
                  <a:pt x="6164" y="126798"/>
                </a:lnTo>
                <a:lnTo>
                  <a:pt x="6110" y="131224"/>
                </a:lnTo>
                <a:lnTo>
                  <a:pt x="6795" y="110598"/>
                </a:lnTo>
                <a:lnTo>
                  <a:pt x="11158" y="83542"/>
                </a:lnTo>
                <a:lnTo>
                  <a:pt x="14927" y="60973"/>
                </a:lnTo>
                <a:lnTo>
                  <a:pt x="17644" y="34580"/>
                </a:lnTo>
                <a:lnTo>
                  <a:pt x="18721" y="3825"/>
                </a:lnTo>
                <a:lnTo>
                  <a:pt x="18759" y="1554"/>
                </a:lnTo>
                <a:lnTo>
                  <a:pt x="18779" y="3647"/>
                </a:lnTo>
                <a:lnTo>
                  <a:pt x="13717" y="28001"/>
                </a:lnTo>
                <a:lnTo>
                  <a:pt x="9949" y="51340"/>
                </a:lnTo>
                <a:lnTo>
                  <a:pt x="5923" y="76294"/>
                </a:lnTo>
                <a:lnTo>
                  <a:pt x="2487" y="100791"/>
                </a:lnTo>
                <a:lnTo>
                  <a:pt x="1258" y="132299"/>
                </a:lnTo>
                <a:lnTo>
                  <a:pt x="6088" y="1648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SMARTInkShape-782"/>
          <p:cNvSpPr/>
          <p:nvPr>
            <p:custDataLst>
              <p:tags r:id="rId13"/>
            </p:custDataLst>
          </p:nvPr>
        </p:nvSpPr>
        <p:spPr>
          <a:xfrm>
            <a:off x="1854884" y="2213649"/>
            <a:ext cx="169423" cy="172988"/>
          </a:xfrm>
          <a:custGeom>
            <a:avLst/>
            <a:gdLst/>
            <a:ahLst/>
            <a:cxnLst/>
            <a:rect l="0" t="0" r="0" b="0"/>
            <a:pathLst>
              <a:path w="169423" h="172988">
                <a:moveTo>
                  <a:pt x="62816" y="27901"/>
                </a:moveTo>
                <a:lnTo>
                  <a:pt x="62816" y="27901"/>
                </a:lnTo>
                <a:lnTo>
                  <a:pt x="47084" y="27901"/>
                </a:lnTo>
                <a:lnTo>
                  <a:pt x="43359" y="29782"/>
                </a:lnTo>
                <a:lnTo>
                  <a:pt x="41378" y="31272"/>
                </a:lnTo>
                <a:lnTo>
                  <a:pt x="35414" y="32927"/>
                </a:lnTo>
                <a:lnTo>
                  <a:pt x="28765" y="34368"/>
                </a:lnTo>
                <a:lnTo>
                  <a:pt x="20350" y="39852"/>
                </a:lnTo>
                <a:lnTo>
                  <a:pt x="7103" y="53989"/>
                </a:lnTo>
                <a:lnTo>
                  <a:pt x="2777" y="62073"/>
                </a:lnTo>
                <a:lnTo>
                  <a:pt x="0" y="80643"/>
                </a:lnTo>
                <a:lnTo>
                  <a:pt x="325" y="91558"/>
                </a:lnTo>
                <a:lnTo>
                  <a:pt x="10174" y="122404"/>
                </a:lnTo>
                <a:lnTo>
                  <a:pt x="23890" y="144054"/>
                </a:lnTo>
                <a:lnTo>
                  <a:pt x="35682" y="155058"/>
                </a:lnTo>
                <a:lnTo>
                  <a:pt x="63424" y="167343"/>
                </a:lnTo>
                <a:lnTo>
                  <a:pt x="84965" y="172646"/>
                </a:lnTo>
                <a:lnTo>
                  <a:pt x="103514" y="172987"/>
                </a:lnTo>
                <a:lnTo>
                  <a:pt x="133469" y="167461"/>
                </a:lnTo>
                <a:lnTo>
                  <a:pt x="139608" y="164481"/>
                </a:lnTo>
                <a:lnTo>
                  <a:pt x="150402" y="155466"/>
                </a:lnTo>
                <a:lnTo>
                  <a:pt x="166232" y="126014"/>
                </a:lnTo>
                <a:lnTo>
                  <a:pt x="169422" y="106047"/>
                </a:lnTo>
                <a:lnTo>
                  <a:pt x="165431" y="79085"/>
                </a:lnTo>
                <a:lnTo>
                  <a:pt x="159151" y="60471"/>
                </a:lnTo>
                <a:lnTo>
                  <a:pt x="148667" y="46410"/>
                </a:lnTo>
                <a:lnTo>
                  <a:pt x="135917" y="37462"/>
                </a:lnTo>
                <a:lnTo>
                  <a:pt x="106858" y="25928"/>
                </a:lnTo>
                <a:lnTo>
                  <a:pt x="77969" y="21935"/>
                </a:lnTo>
                <a:lnTo>
                  <a:pt x="61661" y="25036"/>
                </a:lnTo>
                <a:lnTo>
                  <a:pt x="38921" y="36488"/>
                </a:lnTo>
                <a:lnTo>
                  <a:pt x="22479" y="54997"/>
                </a:lnTo>
                <a:lnTo>
                  <a:pt x="10569" y="73559"/>
                </a:lnTo>
                <a:lnTo>
                  <a:pt x="1748" y="102876"/>
                </a:lnTo>
                <a:lnTo>
                  <a:pt x="1102" y="115551"/>
                </a:lnTo>
                <a:lnTo>
                  <a:pt x="3167" y="125888"/>
                </a:lnTo>
                <a:lnTo>
                  <a:pt x="10200" y="135186"/>
                </a:lnTo>
                <a:lnTo>
                  <a:pt x="20381" y="143317"/>
                </a:lnTo>
                <a:lnTo>
                  <a:pt x="38013" y="151155"/>
                </a:lnTo>
                <a:lnTo>
                  <a:pt x="69245" y="154408"/>
                </a:lnTo>
                <a:lnTo>
                  <a:pt x="84868" y="151384"/>
                </a:lnTo>
                <a:lnTo>
                  <a:pt x="111391" y="139961"/>
                </a:lnTo>
                <a:lnTo>
                  <a:pt x="124167" y="126956"/>
                </a:lnTo>
                <a:lnTo>
                  <a:pt x="139715" y="103598"/>
                </a:lnTo>
                <a:lnTo>
                  <a:pt x="144250" y="78601"/>
                </a:lnTo>
                <a:lnTo>
                  <a:pt x="143154" y="59622"/>
                </a:lnTo>
                <a:lnTo>
                  <a:pt x="136479" y="40592"/>
                </a:lnTo>
                <a:lnTo>
                  <a:pt x="121582" y="18570"/>
                </a:lnTo>
                <a:lnTo>
                  <a:pt x="105050" y="5701"/>
                </a:lnTo>
                <a:lnTo>
                  <a:pt x="96639" y="866"/>
                </a:lnTo>
                <a:lnTo>
                  <a:pt x="92420" y="0"/>
                </a:lnTo>
                <a:lnTo>
                  <a:pt x="79035" y="2152"/>
                </a:lnTo>
                <a:lnTo>
                  <a:pt x="67908" y="5403"/>
                </a:lnTo>
                <a:lnTo>
                  <a:pt x="57788" y="12963"/>
                </a:lnTo>
                <a:lnTo>
                  <a:pt x="31110" y="42554"/>
                </a:lnTo>
                <a:lnTo>
                  <a:pt x="17595" y="69950"/>
                </a:lnTo>
                <a:lnTo>
                  <a:pt x="10220" y="99000"/>
                </a:lnTo>
                <a:lnTo>
                  <a:pt x="10747" y="114534"/>
                </a:lnTo>
                <a:lnTo>
                  <a:pt x="18382" y="135179"/>
                </a:lnTo>
                <a:lnTo>
                  <a:pt x="29581" y="151331"/>
                </a:lnTo>
                <a:lnTo>
                  <a:pt x="45208" y="161683"/>
                </a:lnTo>
                <a:lnTo>
                  <a:pt x="66614" y="169218"/>
                </a:lnTo>
                <a:lnTo>
                  <a:pt x="80732" y="169966"/>
                </a:lnTo>
                <a:lnTo>
                  <a:pt x="107042" y="168068"/>
                </a:lnTo>
                <a:lnTo>
                  <a:pt x="117985" y="164046"/>
                </a:lnTo>
                <a:lnTo>
                  <a:pt x="122879" y="160997"/>
                </a:lnTo>
                <a:lnTo>
                  <a:pt x="136508" y="143223"/>
                </a:lnTo>
                <a:lnTo>
                  <a:pt x="153050" y="111933"/>
                </a:lnTo>
                <a:lnTo>
                  <a:pt x="160735" y="86980"/>
                </a:lnTo>
                <a:lnTo>
                  <a:pt x="162620" y="62417"/>
                </a:lnTo>
                <a:lnTo>
                  <a:pt x="160560" y="48181"/>
                </a:lnTo>
                <a:lnTo>
                  <a:pt x="155412" y="36679"/>
                </a:lnTo>
                <a:lnTo>
                  <a:pt x="148420" y="27569"/>
                </a:lnTo>
                <a:lnTo>
                  <a:pt x="140609" y="21168"/>
                </a:lnTo>
                <a:lnTo>
                  <a:pt x="128670" y="17853"/>
                </a:lnTo>
                <a:lnTo>
                  <a:pt x="114662" y="17085"/>
                </a:lnTo>
                <a:lnTo>
                  <a:pt x="86541" y="22341"/>
                </a:lnTo>
                <a:lnTo>
                  <a:pt x="78633" y="24194"/>
                </a:lnTo>
                <a:lnTo>
                  <a:pt x="64201" y="33780"/>
                </a:lnTo>
                <a:lnTo>
                  <a:pt x="46058" y="55043"/>
                </a:lnTo>
                <a:lnTo>
                  <a:pt x="37729" y="71714"/>
                </a:lnTo>
                <a:lnTo>
                  <a:pt x="31066" y="11045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" name="SMARTInkShape-Group186"/>
          <p:cNvGrpSpPr/>
          <p:nvPr/>
        </p:nvGrpSpPr>
        <p:grpSpPr>
          <a:xfrm>
            <a:off x="1943100" y="1581253"/>
            <a:ext cx="482601" cy="717448"/>
            <a:chOff x="1943100" y="1581253"/>
            <a:chExt cx="482601" cy="717448"/>
          </a:xfrm>
        </p:grpSpPr>
        <p:sp>
          <p:nvSpPr>
            <p:cNvPr id="50" name="SMARTInkShape-783"/>
            <p:cNvSpPr/>
            <p:nvPr>
              <p:custDataLst>
                <p:tags r:id="rId182"/>
              </p:custDataLst>
            </p:nvPr>
          </p:nvSpPr>
          <p:spPr>
            <a:xfrm>
              <a:off x="2336829" y="1581253"/>
              <a:ext cx="88872" cy="88394"/>
            </a:xfrm>
            <a:custGeom>
              <a:avLst/>
              <a:gdLst/>
              <a:ahLst/>
              <a:cxnLst/>
              <a:rect l="0" t="0" r="0" b="0"/>
              <a:pathLst>
                <a:path w="88872" h="88394">
                  <a:moveTo>
                    <a:pt x="50771" y="18947"/>
                  </a:moveTo>
                  <a:lnTo>
                    <a:pt x="50771" y="18947"/>
                  </a:lnTo>
                  <a:lnTo>
                    <a:pt x="47400" y="18947"/>
                  </a:lnTo>
                  <a:lnTo>
                    <a:pt x="47113" y="20358"/>
                  </a:lnTo>
                  <a:lnTo>
                    <a:pt x="53521" y="36624"/>
                  </a:lnTo>
                  <a:lnTo>
                    <a:pt x="65436" y="52119"/>
                  </a:lnTo>
                  <a:lnTo>
                    <a:pt x="88836" y="82405"/>
                  </a:lnTo>
                  <a:lnTo>
                    <a:pt x="70979" y="62673"/>
                  </a:lnTo>
                  <a:lnTo>
                    <a:pt x="65397" y="55314"/>
                  </a:lnTo>
                  <a:lnTo>
                    <a:pt x="55026" y="47910"/>
                  </a:lnTo>
                  <a:lnTo>
                    <a:pt x="44843" y="43169"/>
                  </a:lnTo>
                  <a:lnTo>
                    <a:pt x="33893" y="34314"/>
                  </a:lnTo>
                  <a:lnTo>
                    <a:pt x="25382" y="30292"/>
                  </a:lnTo>
                  <a:lnTo>
                    <a:pt x="19031" y="25304"/>
                  </a:lnTo>
                  <a:lnTo>
                    <a:pt x="24489" y="25298"/>
                  </a:lnTo>
                  <a:lnTo>
                    <a:pt x="24783" y="24592"/>
                  </a:lnTo>
                  <a:lnTo>
                    <a:pt x="25197" y="21639"/>
                  </a:lnTo>
                  <a:lnTo>
                    <a:pt x="25294" y="23201"/>
                  </a:lnTo>
                  <a:lnTo>
                    <a:pt x="26025" y="23899"/>
                  </a:lnTo>
                  <a:lnTo>
                    <a:pt x="31457" y="25242"/>
                  </a:lnTo>
                  <a:lnTo>
                    <a:pt x="25447" y="19024"/>
                  </a:lnTo>
                  <a:lnTo>
                    <a:pt x="25378" y="24421"/>
                  </a:lnTo>
                  <a:lnTo>
                    <a:pt x="36908" y="46908"/>
                  </a:lnTo>
                  <a:lnTo>
                    <a:pt x="58625" y="74241"/>
                  </a:lnTo>
                  <a:lnTo>
                    <a:pt x="64845" y="79506"/>
                  </a:lnTo>
                  <a:lnTo>
                    <a:pt x="69627" y="88393"/>
                  </a:lnTo>
                  <a:lnTo>
                    <a:pt x="55067" y="72153"/>
                  </a:lnTo>
                  <a:lnTo>
                    <a:pt x="47741" y="63055"/>
                  </a:lnTo>
                  <a:lnTo>
                    <a:pt x="23174" y="46805"/>
                  </a:lnTo>
                  <a:lnTo>
                    <a:pt x="11942" y="40215"/>
                  </a:lnTo>
                  <a:lnTo>
                    <a:pt x="7281" y="34499"/>
                  </a:lnTo>
                  <a:lnTo>
                    <a:pt x="3690" y="32915"/>
                  </a:lnTo>
                  <a:lnTo>
                    <a:pt x="2450" y="31787"/>
                  </a:lnTo>
                  <a:lnTo>
                    <a:pt x="298" y="26291"/>
                  </a:lnTo>
                  <a:lnTo>
                    <a:pt x="116" y="27620"/>
                  </a:lnTo>
                  <a:lnTo>
                    <a:pt x="0" y="30852"/>
                  </a:lnTo>
                  <a:lnTo>
                    <a:pt x="5046" y="27126"/>
                  </a:lnTo>
                  <a:lnTo>
                    <a:pt x="10804" y="25839"/>
                  </a:lnTo>
                  <a:lnTo>
                    <a:pt x="17684" y="24752"/>
                  </a:lnTo>
                  <a:lnTo>
                    <a:pt x="32293" y="20303"/>
                  </a:lnTo>
                  <a:lnTo>
                    <a:pt x="39736" y="18844"/>
                  </a:lnTo>
                  <a:lnTo>
                    <a:pt x="48599" y="14761"/>
                  </a:lnTo>
                  <a:lnTo>
                    <a:pt x="67976" y="9511"/>
                  </a:lnTo>
                  <a:lnTo>
                    <a:pt x="82381" y="0"/>
                  </a:lnTo>
                  <a:lnTo>
                    <a:pt x="82520" y="29935"/>
                  </a:lnTo>
                  <a:lnTo>
                    <a:pt x="82521" y="60433"/>
                  </a:lnTo>
                  <a:lnTo>
                    <a:pt x="84402" y="67489"/>
                  </a:lnTo>
                  <a:lnTo>
                    <a:pt x="87988" y="74397"/>
                  </a:lnTo>
                  <a:lnTo>
                    <a:pt x="88871" y="824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784"/>
            <p:cNvSpPr/>
            <p:nvPr>
              <p:custDataLst>
                <p:tags r:id="rId183"/>
              </p:custDataLst>
            </p:nvPr>
          </p:nvSpPr>
          <p:spPr>
            <a:xfrm>
              <a:off x="1943100" y="1606550"/>
              <a:ext cx="481718" cy="692151"/>
            </a:xfrm>
            <a:custGeom>
              <a:avLst/>
              <a:gdLst/>
              <a:ahLst/>
              <a:cxnLst/>
              <a:rect l="0" t="0" r="0" b="0"/>
              <a:pathLst>
                <a:path w="481718" h="692151">
                  <a:moveTo>
                    <a:pt x="0" y="692150"/>
                  </a:moveTo>
                  <a:lnTo>
                    <a:pt x="0" y="692150"/>
                  </a:lnTo>
                  <a:lnTo>
                    <a:pt x="0" y="688779"/>
                  </a:lnTo>
                  <a:lnTo>
                    <a:pt x="1881" y="685242"/>
                  </a:lnTo>
                  <a:lnTo>
                    <a:pt x="19099" y="655752"/>
                  </a:lnTo>
                  <a:lnTo>
                    <a:pt x="36691" y="626352"/>
                  </a:lnTo>
                  <a:lnTo>
                    <a:pt x="56758" y="596889"/>
                  </a:lnTo>
                  <a:lnTo>
                    <a:pt x="75315" y="567266"/>
                  </a:lnTo>
                  <a:lnTo>
                    <a:pt x="93663" y="537633"/>
                  </a:lnTo>
                  <a:lnTo>
                    <a:pt x="115779" y="508000"/>
                  </a:lnTo>
                  <a:lnTo>
                    <a:pt x="138553" y="478367"/>
                  </a:lnTo>
                  <a:lnTo>
                    <a:pt x="149639" y="460728"/>
                  </a:lnTo>
                  <a:lnTo>
                    <a:pt x="157148" y="445075"/>
                  </a:lnTo>
                  <a:lnTo>
                    <a:pt x="177397" y="418824"/>
                  </a:lnTo>
                  <a:lnTo>
                    <a:pt x="182560" y="411216"/>
                  </a:lnTo>
                  <a:lnTo>
                    <a:pt x="195491" y="398702"/>
                  </a:lnTo>
                  <a:lnTo>
                    <a:pt x="214958" y="370338"/>
                  </a:lnTo>
                  <a:lnTo>
                    <a:pt x="233360" y="339381"/>
                  </a:lnTo>
                  <a:lnTo>
                    <a:pt x="242789" y="327668"/>
                  </a:lnTo>
                  <a:lnTo>
                    <a:pt x="250453" y="311068"/>
                  </a:lnTo>
                  <a:lnTo>
                    <a:pt x="271415" y="280717"/>
                  </a:lnTo>
                  <a:lnTo>
                    <a:pt x="290632" y="255997"/>
                  </a:lnTo>
                  <a:lnTo>
                    <a:pt x="310202" y="227091"/>
                  </a:lnTo>
                  <a:lnTo>
                    <a:pt x="335107" y="196564"/>
                  </a:lnTo>
                  <a:lnTo>
                    <a:pt x="354653" y="167200"/>
                  </a:lnTo>
                  <a:lnTo>
                    <a:pt x="379557" y="139307"/>
                  </a:lnTo>
                  <a:lnTo>
                    <a:pt x="395732" y="110044"/>
                  </a:lnTo>
                  <a:lnTo>
                    <a:pt x="418704" y="81225"/>
                  </a:lnTo>
                  <a:lnTo>
                    <a:pt x="440260" y="49653"/>
                  </a:lnTo>
                  <a:lnTo>
                    <a:pt x="463419" y="19237"/>
                  </a:lnTo>
                  <a:lnTo>
                    <a:pt x="468907" y="13700"/>
                  </a:lnTo>
                  <a:lnTo>
                    <a:pt x="469606" y="9625"/>
                  </a:lnTo>
                  <a:lnTo>
                    <a:pt x="470409" y="8534"/>
                  </a:lnTo>
                  <a:lnTo>
                    <a:pt x="473184" y="7320"/>
                  </a:lnTo>
                  <a:lnTo>
                    <a:pt x="474206" y="6291"/>
                  </a:lnTo>
                  <a:lnTo>
                    <a:pt x="476249" y="5"/>
                  </a:lnTo>
                  <a:lnTo>
                    <a:pt x="476250" y="0"/>
                  </a:lnTo>
                  <a:lnTo>
                    <a:pt x="476250" y="3371"/>
                  </a:lnTo>
                  <a:lnTo>
                    <a:pt x="476956" y="4364"/>
                  </a:lnTo>
                  <a:lnTo>
                    <a:pt x="478131" y="5026"/>
                  </a:lnTo>
                  <a:lnTo>
                    <a:pt x="481717" y="6088"/>
                  </a:lnTo>
                  <a:lnTo>
                    <a:pt x="480326" y="8115"/>
                  </a:lnTo>
                  <a:lnTo>
                    <a:pt x="476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187"/>
          <p:cNvGrpSpPr/>
          <p:nvPr/>
        </p:nvGrpSpPr>
        <p:grpSpPr>
          <a:xfrm>
            <a:off x="4155666" y="1549428"/>
            <a:ext cx="276635" cy="399326"/>
            <a:chOff x="4155666" y="1549428"/>
            <a:chExt cx="276635" cy="399326"/>
          </a:xfrm>
        </p:grpSpPr>
        <p:sp>
          <p:nvSpPr>
            <p:cNvPr id="53" name="SMARTInkShape-785"/>
            <p:cNvSpPr/>
            <p:nvPr>
              <p:custDataLst>
                <p:tags r:id="rId178"/>
              </p:custDataLst>
            </p:nvPr>
          </p:nvSpPr>
          <p:spPr>
            <a:xfrm>
              <a:off x="4317503" y="1847850"/>
              <a:ext cx="114798" cy="9460"/>
            </a:xfrm>
            <a:custGeom>
              <a:avLst/>
              <a:gdLst/>
              <a:ahLst/>
              <a:cxnLst/>
              <a:rect l="0" t="0" r="0" b="0"/>
              <a:pathLst>
                <a:path w="114798" h="9460">
                  <a:moveTo>
                    <a:pt x="13197" y="0"/>
                  </a:moveTo>
                  <a:lnTo>
                    <a:pt x="13197" y="0"/>
                  </a:lnTo>
                  <a:lnTo>
                    <a:pt x="811" y="4364"/>
                  </a:lnTo>
                  <a:lnTo>
                    <a:pt x="0" y="5026"/>
                  </a:lnTo>
                  <a:lnTo>
                    <a:pt x="166" y="5467"/>
                  </a:lnTo>
                  <a:lnTo>
                    <a:pt x="7141" y="9459"/>
                  </a:lnTo>
                  <a:lnTo>
                    <a:pt x="37349" y="7696"/>
                  </a:lnTo>
                  <a:lnTo>
                    <a:pt x="66293" y="6043"/>
                  </a:lnTo>
                  <a:lnTo>
                    <a:pt x="97951" y="1403"/>
                  </a:lnTo>
                  <a:lnTo>
                    <a:pt x="1147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786"/>
            <p:cNvSpPr/>
            <p:nvPr>
              <p:custDataLst>
                <p:tags r:id="rId179"/>
              </p:custDataLst>
            </p:nvPr>
          </p:nvSpPr>
          <p:spPr>
            <a:xfrm>
              <a:off x="4354625" y="1773415"/>
              <a:ext cx="47774" cy="164678"/>
            </a:xfrm>
            <a:custGeom>
              <a:avLst/>
              <a:gdLst/>
              <a:ahLst/>
              <a:cxnLst/>
              <a:rect l="0" t="0" r="0" b="0"/>
              <a:pathLst>
                <a:path w="47774" h="164678">
                  <a:moveTo>
                    <a:pt x="20525" y="10935"/>
                  </a:moveTo>
                  <a:lnTo>
                    <a:pt x="20525" y="10935"/>
                  </a:lnTo>
                  <a:lnTo>
                    <a:pt x="25992" y="0"/>
                  </a:lnTo>
                  <a:lnTo>
                    <a:pt x="19851" y="17927"/>
                  </a:lnTo>
                  <a:lnTo>
                    <a:pt x="12094" y="48520"/>
                  </a:lnTo>
                  <a:lnTo>
                    <a:pt x="5489" y="74206"/>
                  </a:lnTo>
                  <a:lnTo>
                    <a:pt x="201" y="99733"/>
                  </a:lnTo>
                  <a:lnTo>
                    <a:pt x="0" y="131163"/>
                  </a:lnTo>
                  <a:lnTo>
                    <a:pt x="4583" y="145744"/>
                  </a:lnTo>
                  <a:lnTo>
                    <a:pt x="7780" y="151607"/>
                  </a:lnTo>
                  <a:lnTo>
                    <a:pt x="16977" y="160004"/>
                  </a:lnTo>
                  <a:lnTo>
                    <a:pt x="22393" y="163231"/>
                  </a:lnTo>
                  <a:lnTo>
                    <a:pt x="27415" y="164677"/>
                  </a:lnTo>
                  <a:lnTo>
                    <a:pt x="36757" y="164402"/>
                  </a:lnTo>
                  <a:lnTo>
                    <a:pt x="40519" y="162635"/>
                  </a:lnTo>
                  <a:lnTo>
                    <a:pt x="46580" y="156909"/>
                  </a:lnTo>
                  <a:lnTo>
                    <a:pt x="47773" y="152701"/>
                  </a:lnTo>
                  <a:lnTo>
                    <a:pt x="45925" y="131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787"/>
            <p:cNvSpPr/>
            <p:nvPr>
              <p:custDataLst>
                <p:tags r:id="rId180"/>
              </p:custDataLst>
            </p:nvPr>
          </p:nvSpPr>
          <p:spPr>
            <a:xfrm>
              <a:off x="4155666" y="1847850"/>
              <a:ext cx="129751" cy="100904"/>
            </a:xfrm>
            <a:custGeom>
              <a:avLst/>
              <a:gdLst/>
              <a:ahLst/>
              <a:cxnLst/>
              <a:rect l="0" t="0" r="0" b="0"/>
              <a:pathLst>
                <a:path w="129751" h="100904">
                  <a:moveTo>
                    <a:pt x="67084" y="0"/>
                  </a:moveTo>
                  <a:lnTo>
                    <a:pt x="67084" y="0"/>
                  </a:lnTo>
                  <a:lnTo>
                    <a:pt x="46036" y="24419"/>
                  </a:lnTo>
                  <a:lnTo>
                    <a:pt x="25021" y="50901"/>
                  </a:lnTo>
                  <a:lnTo>
                    <a:pt x="1869" y="82433"/>
                  </a:lnTo>
                  <a:lnTo>
                    <a:pt x="324" y="84588"/>
                  </a:lnTo>
                  <a:lnTo>
                    <a:pt x="0" y="86026"/>
                  </a:lnTo>
                  <a:lnTo>
                    <a:pt x="488" y="86984"/>
                  </a:lnTo>
                  <a:lnTo>
                    <a:pt x="1521" y="87623"/>
                  </a:lnTo>
                  <a:lnTo>
                    <a:pt x="6430" y="82688"/>
                  </a:lnTo>
                  <a:lnTo>
                    <a:pt x="24450" y="55531"/>
                  </a:lnTo>
                  <a:lnTo>
                    <a:pt x="38851" y="29781"/>
                  </a:lnTo>
                  <a:lnTo>
                    <a:pt x="55654" y="7346"/>
                  </a:lnTo>
                  <a:lnTo>
                    <a:pt x="61534" y="3265"/>
                  </a:lnTo>
                  <a:lnTo>
                    <a:pt x="64089" y="3588"/>
                  </a:lnTo>
                  <a:lnTo>
                    <a:pt x="66499" y="5214"/>
                  </a:lnTo>
                  <a:lnTo>
                    <a:pt x="88608" y="33309"/>
                  </a:lnTo>
                  <a:lnTo>
                    <a:pt x="116328" y="63705"/>
                  </a:lnTo>
                  <a:lnTo>
                    <a:pt x="126360" y="78848"/>
                  </a:lnTo>
                  <a:lnTo>
                    <a:pt x="128707" y="85843"/>
                  </a:lnTo>
                  <a:lnTo>
                    <a:pt x="129750" y="93656"/>
                  </a:lnTo>
                  <a:lnTo>
                    <a:pt x="128617" y="96304"/>
                  </a:lnTo>
                  <a:lnTo>
                    <a:pt x="126451" y="98069"/>
                  </a:lnTo>
                  <a:lnTo>
                    <a:pt x="123595" y="99246"/>
                  </a:lnTo>
                  <a:lnTo>
                    <a:pt x="106092" y="100903"/>
                  </a:lnTo>
                  <a:lnTo>
                    <a:pt x="79258" y="96393"/>
                  </a:lnTo>
                  <a:lnTo>
                    <a:pt x="53157" y="88708"/>
                  </a:lnTo>
                  <a:lnTo>
                    <a:pt x="43202" y="84375"/>
                  </a:lnTo>
                  <a:lnTo>
                    <a:pt x="40579" y="83766"/>
                  </a:lnTo>
                  <a:lnTo>
                    <a:pt x="38831" y="84066"/>
                  </a:lnTo>
                  <a:lnTo>
                    <a:pt x="37665" y="84972"/>
                  </a:lnTo>
                  <a:lnTo>
                    <a:pt x="36888" y="86281"/>
                  </a:lnTo>
                  <a:lnTo>
                    <a:pt x="37076" y="87154"/>
                  </a:lnTo>
                  <a:lnTo>
                    <a:pt x="37906" y="87736"/>
                  </a:lnTo>
                  <a:lnTo>
                    <a:pt x="4168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788"/>
            <p:cNvSpPr/>
            <p:nvPr>
              <p:custDataLst>
                <p:tags r:id="rId181"/>
              </p:custDataLst>
            </p:nvPr>
          </p:nvSpPr>
          <p:spPr>
            <a:xfrm>
              <a:off x="4228131" y="1549428"/>
              <a:ext cx="153994" cy="44423"/>
            </a:xfrm>
            <a:custGeom>
              <a:avLst/>
              <a:gdLst/>
              <a:ahLst/>
              <a:cxnLst/>
              <a:rect l="0" t="0" r="0" b="0"/>
              <a:pathLst>
                <a:path w="153994" h="44423">
                  <a:moveTo>
                    <a:pt x="13669" y="6322"/>
                  </a:moveTo>
                  <a:lnTo>
                    <a:pt x="13669" y="6322"/>
                  </a:lnTo>
                  <a:lnTo>
                    <a:pt x="38088" y="9693"/>
                  </a:lnTo>
                  <a:lnTo>
                    <a:pt x="67941" y="8418"/>
                  </a:lnTo>
                  <a:lnTo>
                    <a:pt x="91412" y="5372"/>
                  </a:lnTo>
                  <a:lnTo>
                    <a:pt x="114544" y="2372"/>
                  </a:lnTo>
                  <a:lnTo>
                    <a:pt x="141316" y="683"/>
                  </a:lnTo>
                  <a:lnTo>
                    <a:pt x="153993" y="112"/>
                  </a:lnTo>
                  <a:lnTo>
                    <a:pt x="143379" y="0"/>
                  </a:lnTo>
                  <a:lnTo>
                    <a:pt x="120149" y="6722"/>
                  </a:lnTo>
                  <a:lnTo>
                    <a:pt x="97212" y="10028"/>
                  </a:lnTo>
                  <a:lnTo>
                    <a:pt x="71260" y="12202"/>
                  </a:lnTo>
                  <a:lnTo>
                    <a:pt x="45615" y="15520"/>
                  </a:lnTo>
                  <a:lnTo>
                    <a:pt x="17490" y="21355"/>
                  </a:lnTo>
                  <a:lnTo>
                    <a:pt x="0" y="24843"/>
                  </a:lnTo>
                  <a:lnTo>
                    <a:pt x="323" y="25019"/>
                  </a:lnTo>
                  <a:lnTo>
                    <a:pt x="27251" y="25325"/>
                  </a:lnTo>
                  <a:lnTo>
                    <a:pt x="48633" y="25351"/>
                  </a:lnTo>
                  <a:lnTo>
                    <a:pt x="72248" y="25363"/>
                  </a:lnTo>
                  <a:lnTo>
                    <a:pt x="94973" y="25368"/>
                  </a:lnTo>
                  <a:lnTo>
                    <a:pt x="123837" y="27252"/>
                  </a:lnTo>
                  <a:lnTo>
                    <a:pt x="142032" y="32279"/>
                  </a:lnTo>
                  <a:lnTo>
                    <a:pt x="148331" y="36203"/>
                  </a:lnTo>
                  <a:lnTo>
                    <a:pt x="153369" y="444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8" name="SMARTInkShape-789"/>
          <p:cNvSpPr/>
          <p:nvPr>
            <p:custDataLst>
              <p:tags r:id="rId14"/>
            </p:custDataLst>
          </p:nvPr>
        </p:nvSpPr>
        <p:spPr>
          <a:xfrm>
            <a:off x="4108450" y="2254274"/>
            <a:ext cx="166354" cy="19027"/>
          </a:xfrm>
          <a:custGeom>
            <a:avLst/>
            <a:gdLst/>
            <a:ahLst/>
            <a:cxnLst/>
            <a:rect l="0" t="0" r="0" b="0"/>
            <a:pathLst>
              <a:path w="166354" h="19027">
                <a:moveTo>
                  <a:pt x="0" y="19026"/>
                </a:moveTo>
                <a:lnTo>
                  <a:pt x="0" y="19026"/>
                </a:lnTo>
                <a:lnTo>
                  <a:pt x="0" y="15655"/>
                </a:lnTo>
                <a:lnTo>
                  <a:pt x="705" y="14662"/>
                </a:lnTo>
                <a:lnTo>
                  <a:pt x="1881" y="14000"/>
                </a:lnTo>
                <a:lnTo>
                  <a:pt x="27451" y="8486"/>
                </a:lnTo>
                <a:lnTo>
                  <a:pt x="48184" y="7286"/>
                </a:lnTo>
                <a:lnTo>
                  <a:pt x="73391" y="6753"/>
                </a:lnTo>
                <a:lnTo>
                  <a:pt x="98940" y="5810"/>
                </a:lnTo>
                <a:lnTo>
                  <a:pt x="127780" y="2018"/>
                </a:lnTo>
                <a:lnTo>
                  <a:pt x="149347" y="155"/>
                </a:lnTo>
                <a:lnTo>
                  <a:pt x="133140" y="0"/>
                </a:lnTo>
                <a:lnTo>
                  <a:pt x="107496" y="3354"/>
                </a:lnTo>
                <a:lnTo>
                  <a:pt x="80926" y="8816"/>
                </a:lnTo>
                <a:lnTo>
                  <a:pt x="54095" y="17804"/>
                </a:lnTo>
                <a:lnTo>
                  <a:pt x="53702" y="18212"/>
                </a:lnTo>
                <a:lnTo>
                  <a:pt x="54146" y="18483"/>
                </a:lnTo>
                <a:lnTo>
                  <a:pt x="70041" y="18919"/>
                </a:lnTo>
                <a:lnTo>
                  <a:pt x="99069" y="15623"/>
                </a:lnTo>
                <a:lnTo>
                  <a:pt x="127739" y="6807"/>
                </a:lnTo>
                <a:lnTo>
                  <a:pt x="156231" y="1325"/>
                </a:lnTo>
                <a:lnTo>
                  <a:pt x="164216" y="576"/>
                </a:lnTo>
                <a:lnTo>
                  <a:pt x="165921" y="1081"/>
                </a:lnTo>
                <a:lnTo>
                  <a:pt x="166353" y="2124"/>
                </a:lnTo>
                <a:lnTo>
                  <a:pt x="165100" y="632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" name="SMARTInkShape-Group189"/>
          <p:cNvGrpSpPr/>
          <p:nvPr/>
        </p:nvGrpSpPr>
        <p:grpSpPr>
          <a:xfrm>
            <a:off x="2121033" y="1619250"/>
            <a:ext cx="310135" cy="982897"/>
            <a:chOff x="2121033" y="1619250"/>
            <a:chExt cx="310135" cy="982897"/>
          </a:xfrm>
        </p:grpSpPr>
        <p:sp>
          <p:nvSpPr>
            <p:cNvPr id="59" name="SMARTInkShape-790"/>
            <p:cNvSpPr/>
            <p:nvPr>
              <p:custDataLst>
                <p:tags r:id="rId170"/>
              </p:custDataLst>
            </p:nvPr>
          </p:nvSpPr>
          <p:spPr>
            <a:xfrm>
              <a:off x="2223383" y="2515531"/>
              <a:ext cx="62618" cy="11770"/>
            </a:xfrm>
            <a:custGeom>
              <a:avLst/>
              <a:gdLst/>
              <a:ahLst/>
              <a:cxnLst/>
              <a:rect l="0" t="0" r="0" b="0"/>
              <a:pathLst>
                <a:path w="62618" h="11770">
                  <a:moveTo>
                    <a:pt x="5467" y="11769"/>
                  </a:moveTo>
                  <a:lnTo>
                    <a:pt x="5467" y="11769"/>
                  </a:lnTo>
                  <a:lnTo>
                    <a:pt x="0" y="11769"/>
                  </a:lnTo>
                  <a:lnTo>
                    <a:pt x="16871" y="2931"/>
                  </a:lnTo>
                  <a:lnTo>
                    <a:pt x="28994" y="213"/>
                  </a:lnTo>
                  <a:lnTo>
                    <a:pt x="49390" y="0"/>
                  </a:lnTo>
                  <a:lnTo>
                    <a:pt x="62617" y="5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791"/>
            <p:cNvSpPr/>
            <p:nvPr>
              <p:custDataLst>
                <p:tags r:id="rId171"/>
              </p:custDataLst>
            </p:nvPr>
          </p:nvSpPr>
          <p:spPr>
            <a:xfrm>
              <a:off x="2241550" y="2470150"/>
              <a:ext cx="44451" cy="112721"/>
            </a:xfrm>
            <a:custGeom>
              <a:avLst/>
              <a:gdLst/>
              <a:ahLst/>
              <a:cxnLst/>
              <a:rect l="0" t="0" r="0" b="0"/>
              <a:pathLst>
                <a:path w="44451" h="11272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9460" y="15580"/>
                  </a:lnTo>
                  <a:lnTo>
                    <a:pt x="7696" y="43738"/>
                  </a:lnTo>
                  <a:lnTo>
                    <a:pt x="6749" y="68150"/>
                  </a:lnTo>
                  <a:lnTo>
                    <a:pt x="7174" y="91140"/>
                  </a:lnTo>
                  <a:lnTo>
                    <a:pt x="9774" y="100009"/>
                  </a:lnTo>
                  <a:lnTo>
                    <a:pt x="15204" y="108968"/>
                  </a:lnTo>
                  <a:lnTo>
                    <a:pt x="17897" y="110745"/>
                  </a:lnTo>
                  <a:lnTo>
                    <a:pt x="24653" y="112720"/>
                  </a:lnTo>
                  <a:lnTo>
                    <a:pt x="32358" y="111716"/>
                  </a:lnTo>
                  <a:lnTo>
                    <a:pt x="39076" y="108918"/>
                  </a:lnTo>
                  <a:lnTo>
                    <a:pt x="40867" y="107185"/>
                  </a:lnTo>
                  <a:lnTo>
                    <a:pt x="444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792"/>
            <p:cNvSpPr/>
            <p:nvPr>
              <p:custDataLst>
                <p:tags r:id="rId172"/>
              </p:custDataLst>
            </p:nvPr>
          </p:nvSpPr>
          <p:spPr>
            <a:xfrm>
              <a:off x="2121033" y="2533650"/>
              <a:ext cx="82023" cy="68497"/>
            </a:xfrm>
            <a:custGeom>
              <a:avLst/>
              <a:gdLst/>
              <a:ahLst/>
              <a:cxnLst/>
              <a:rect l="0" t="0" r="0" b="0"/>
              <a:pathLst>
                <a:path w="82023" h="68497">
                  <a:moveTo>
                    <a:pt x="37967" y="0"/>
                  </a:moveTo>
                  <a:lnTo>
                    <a:pt x="37967" y="0"/>
                  </a:lnTo>
                  <a:lnTo>
                    <a:pt x="32898" y="5775"/>
                  </a:lnTo>
                  <a:lnTo>
                    <a:pt x="20255" y="32907"/>
                  </a:lnTo>
                  <a:lnTo>
                    <a:pt x="2137" y="62453"/>
                  </a:lnTo>
                  <a:lnTo>
                    <a:pt x="315" y="68389"/>
                  </a:lnTo>
                  <a:lnTo>
                    <a:pt x="0" y="62675"/>
                  </a:lnTo>
                  <a:lnTo>
                    <a:pt x="3689" y="55843"/>
                  </a:lnTo>
                  <a:lnTo>
                    <a:pt x="9327" y="46691"/>
                  </a:lnTo>
                  <a:lnTo>
                    <a:pt x="20886" y="19876"/>
                  </a:lnTo>
                  <a:lnTo>
                    <a:pt x="30350" y="7863"/>
                  </a:lnTo>
                  <a:lnTo>
                    <a:pt x="37984" y="6798"/>
                  </a:lnTo>
                  <a:lnTo>
                    <a:pt x="43384" y="8430"/>
                  </a:lnTo>
                  <a:lnTo>
                    <a:pt x="45811" y="9854"/>
                  </a:lnTo>
                  <a:lnTo>
                    <a:pt x="68369" y="38319"/>
                  </a:lnTo>
                  <a:lnTo>
                    <a:pt x="81528" y="56780"/>
                  </a:lnTo>
                  <a:lnTo>
                    <a:pt x="82022" y="60043"/>
                  </a:lnTo>
                  <a:lnTo>
                    <a:pt x="80743" y="61195"/>
                  </a:lnTo>
                  <a:lnTo>
                    <a:pt x="52908" y="68391"/>
                  </a:lnTo>
                  <a:lnTo>
                    <a:pt x="39669" y="68496"/>
                  </a:lnTo>
                  <a:lnTo>
                    <a:pt x="1891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793"/>
            <p:cNvSpPr/>
            <p:nvPr>
              <p:custDataLst>
                <p:tags r:id="rId173"/>
              </p:custDataLst>
            </p:nvPr>
          </p:nvSpPr>
          <p:spPr>
            <a:xfrm>
              <a:off x="2413000" y="229235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794"/>
            <p:cNvSpPr/>
            <p:nvPr>
              <p:custDataLst>
                <p:tags r:id="rId174"/>
              </p:custDataLst>
            </p:nvPr>
          </p:nvSpPr>
          <p:spPr>
            <a:xfrm>
              <a:off x="2406650" y="21971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2923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795"/>
            <p:cNvSpPr/>
            <p:nvPr>
              <p:custDataLst>
                <p:tags r:id="rId175"/>
              </p:custDataLst>
            </p:nvPr>
          </p:nvSpPr>
          <p:spPr>
            <a:xfrm>
              <a:off x="2413000" y="20828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659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796"/>
            <p:cNvSpPr/>
            <p:nvPr>
              <p:custDataLst>
                <p:tags r:id="rId176"/>
              </p:custDataLst>
            </p:nvPr>
          </p:nvSpPr>
          <p:spPr>
            <a:xfrm>
              <a:off x="2406650" y="190500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6350" y="0"/>
                  </a:moveTo>
                  <a:lnTo>
                    <a:pt x="6350" y="0"/>
                  </a:lnTo>
                  <a:lnTo>
                    <a:pt x="6350" y="31032"/>
                  </a:lnTo>
                  <a:lnTo>
                    <a:pt x="6350" y="58968"/>
                  </a:lnTo>
                  <a:lnTo>
                    <a:pt x="4469" y="76739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797"/>
            <p:cNvSpPr/>
            <p:nvPr>
              <p:custDataLst>
                <p:tags r:id="rId177"/>
              </p:custDataLst>
            </p:nvPr>
          </p:nvSpPr>
          <p:spPr>
            <a:xfrm>
              <a:off x="2425700" y="1619250"/>
              <a:ext cx="5468" cy="57151"/>
            </a:xfrm>
            <a:custGeom>
              <a:avLst/>
              <a:gdLst/>
              <a:ahLst/>
              <a:cxnLst/>
              <a:rect l="0" t="0" r="0" b="0"/>
              <a:pathLst>
                <a:path w="5468" h="571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7" y="15580"/>
                  </a:lnTo>
                  <a:lnTo>
                    <a:pt x="805" y="45585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" name="SMARTInkShape-798"/>
          <p:cNvSpPr/>
          <p:nvPr>
            <p:custDataLst>
              <p:tags r:id="rId15"/>
            </p:custDataLst>
          </p:nvPr>
        </p:nvSpPr>
        <p:spPr>
          <a:xfrm>
            <a:off x="1992496" y="2527639"/>
            <a:ext cx="96655" cy="94038"/>
          </a:xfrm>
          <a:custGeom>
            <a:avLst/>
            <a:gdLst/>
            <a:ahLst/>
            <a:cxnLst/>
            <a:rect l="0" t="0" r="0" b="0"/>
            <a:pathLst>
              <a:path w="96655" h="94038">
                <a:moveTo>
                  <a:pt x="96654" y="12361"/>
                </a:moveTo>
                <a:lnTo>
                  <a:pt x="96654" y="12361"/>
                </a:lnTo>
                <a:lnTo>
                  <a:pt x="96654" y="8990"/>
                </a:lnTo>
                <a:lnTo>
                  <a:pt x="94773" y="5453"/>
                </a:lnTo>
                <a:lnTo>
                  <a:pt x="93283" y="3523"/>
                </a:lnTo>
                <a:lnTo>
                  <a:pt x="87865" y="1377"/>
                </a:lnTo>
                <a:lnTo>
                  <a:pt x="69518" y="0"/>
                </a:lnTo>
                <a:lnTo>
                  <a:pt x="55901" y="5456"/>
                </a:lnTo>
                <a:lnTo>
                  <a:pt x="24163" y="26206"/>
                </a:lnTo>
                <a:lnTo>
                  <a:pt x="13166" y="40151"/>
                </a:lnTo>
                <a:lnTo>
                  <a:pt x="356" y="68729"/>
                </a:lnTo>
                <a:lnTo>
                  <a:pt x="0" y="74634"/>
                </a:lnTo>
                <a:lnTo>
                  <a:pt x="3367" y="84958"/>
                </a:lnTo>
                <a:lnTo>
                  <a:pt x="6241" y="88276"/>
                </a:lnTo>
                <a:lnTo>
                  <a:pt x="13196" y="91962"/>
                </a:lnTo>
                <a:lnTo>
                  <a:pt x="31788" y="94037"/>
                </a:lnTo>
                <a:lnTo>
                  <a:pt x="58284" y="90374"/>
                </a:lnTo>
                <a:lnTo>
                  <a:pt x="76113" y="88393"/>
                </a:lnTo>
                <a:lnTo>
                  <a:pt x="96654" y="822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1" name="SMARTInkShape-Group191"/>
          <p:cNvGrpSpPr/>
          <p:nvPr/>
        </p:nvGrpSpPr>
        <p:grpSpPr>
          <a:xfrm>
            <a:off x="1930400" y="2407104"/>
            <a:ext cx="12701" cy="220363"/>
            <a:chOff x="1930400" y="2407104"/>
            <a:chExt cx="12701" cy="220363"/>
          </a:xfrm>
        </p:grpSpPr>
        <p:sp>
          <p:nvSpPr>
            <p:cNvPr id="69" name="SMARTInkShape-799"/>
            <p:cNvSpPr/>
            <p:nvPr>
              <p:custDataLst>
                <p:tags r:id="rId168"/>
              </p:custDataLst>
            </p:nvPr>
          </p:nvSpPr>
          <p:spPr>
            <a:xfrm>
              <a:off x="1930400" y="2407104"/>
              <a:ext cx="11823" cy="220363"/>
            </a:xfrm>
            <a:custGeom>
              <a:avLst/>
              <a:gdLst/>
              <a:ahLst/>
              <a:cxnLst/>
              <a:rect l="0" t="0" r="0" b="0"/>
              <a:pathLst>
                <a:path w="11823" h="220363">
                  <a:moveTo>
                    <a:pt x="6350" y="120196"/>
                  </a:moveTo>
                  <a:lnTo>
                    <a:pt x="6350" y="120196"/>
                  </a:lnTo>
                  <a:lnTo>
                    <a:pt x="6350" y="123567"/>
                  </a:lnTo>
                  <a:lnTo>
                    <a:pt x="8231" y="127103"/>
                  </a:lnTo>
                  <a:lnTo>
                    <a:pt x="9721" y="129034"/>
                  </a:lnTo>
                  <a:lnTo>
                    <a:pt x="10008" y="131733"/>
                  </a:lnTo>
                  <a:lnTo>
                    <a:pt x="6626" y="161620"/>
                  </a:lnTo>
                  <a:lnTo>
                    <a:pt x="6404" y="172515"/>
                  </a:lnTo>
                  <a:lnTo>
                    <a:pt x="7092" y="174125"/>
                  </a:lnTo>
                  <a:lnTo>
                    <a:pt x="8256" y="175199"/>
                  </a:lnTo>
                  <a:lnTo>
                    <a:pt x="11822" y="176922"/>
                  </a:lnTo>
                  <a:lnTo>
                    <a:pt x="11409" y="177063"/>
                  </a:lnTo>
                  <a:lnTo>
                    <a:pt x="9069" y="177220"/>
                  </a:lnTo>
                  <a:lnTo>
                    <a:pt x="8163" y="178673"/>
                  </a:lnTo>
                  <a:lnTo>
                    <a:pt x="6509" y="193931"/>
                  </a:lnTo>
                  <a:lnTo>
                    <a:pt x="6356" y="207828"/>
                  </a:lnTo>
                  <a:lnTo>
                    <a:pt x="6350" y="181766"/>
                  </a:lnTo>
                  <a:lnTo>
                    <a:pt x="6350" y="152845"/>
                  </a:lnTo>
                  <a:lnTo>
                    <a:pt x="6350" y="127596"/>
                  </a:lnTo>
                  <a:lnTo>
                    <a:pt x="6350" y="98791"/>
                  </a:lnTo>
                  <a:lnTo>
                    <a:pt x="6350" y="71364"/>
                  </a:lnTo>
                  <a:lnTo>
                    <a:pt x="6350" y="42619"/>
                  </a:lnTo>
                  <a:lnTo>
                    <a:pt x="6350" y="13293"/>
                  </a:lnTo>
                  <a:lnTo>
                    <a:pt x="6350" y="0"/>
                  </a:lnTo>
                  <a:lnTo>
                    <a:pt x="6350" y="26101"/>
                  </a:lnTo>
                  <a:lnTo>
                    <a:pt x="2979" y="54451"/>
                  </a:lnTo>
                  <a:lnTo>
                    <a:pt x="1324" y="75689"/>
                  </a:lnTo>
                  <a:lnTo>
                    <a:pt x="589" y="97593"/>
                  </a:lnTo>
                  <a:lnTo>
                    <a:pt x="262" y="121439"/>
                  </a:lnTo>
                  <a:lnTo>
                    <a:pt x="78" y="151922"/>
                  </a:lnTo>
                  <a:lnTo>
                    <a:pt x="23" y="178828"/>
                  </a:lnTo>
                  <a:lnTo>
                    <a:pt x="2" y="209159"/>
                  </a:lnTo>
                  <a:lnTo>
                    <a:pt x="0" y="220362"/>
                  </a:lnTo>
                  <a:lnTo>
                    <a:pt x="0" y="2090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800"/>
            <p:cNvSpPr/>
            <p:nvPr>
              <p:custDataLst>
                <p:tags r:id="rId169"/>
              </p:custDataLst>
            </p:nvPr>
          </p:nvSpPr>
          <p:spPr>
            <a:xfrm>
              <a:off x="1931360" y="2438400"/>
              <a:ext cx="11741" cy="50801"/>
            </a:xfrm>
            <a:custGeom>
              <a:avLst/>
              <a:gdLst/>
              <a:ahLst/>
              <a:cxnLst/>
              <a:rect l="0" t="0" r="0" b="0"/>
              <a:pathLst>
                <a:path w="11741" h="50801">
                  <a:moveTo>
                    <a:pt x="11740" y="0"/>
                  </a:moveTo>
                  <a:lnTo>
                    <a:pt x="11740" y="0"/>
                  </a:lnTo>
                  <a:lnTo>
                    <a:pt x="8369" y="0"/>
                  </a:lnTo>
                  <a:lnTo>
                    <a:pt x="7376" y="705"/>
                  </a:lnTo>
                  <a:lnTo>
                    <a:pt x="6714" y="1882"/>
                  </a:lnTo>
                  <a:lnTo>
                    <a:pt x="0" y="23765"/>
                  </a:lnTo>
                  <a:lnTo>
                    <a:pt x="539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SMARTInkShape-801"/>
          <p:cNvSpPr/>
          <p:nvPr>
            <p:custDataLst>
              <p:tags r:id="rId16"/>
            </p:custDataLst>
          </p:nvPr>
        </p:nvSpPr>
        <p:spPr>
          <a:xfrm>
            <a:off x="2419350" y="2389452"/>
            <a:ext cx="6351" cy="198116"/>
          </a:xfrm>
          <a:custGeom>
            <a:avLst/>
            <a:gdLst/>
            <a:ahLst/>
            <a:cxnLst/>
            <a:rect l="0" t="0" r="0" b="0"/>
            <a:pathLst>
              <a:path w="6351" h="198116">
                <a:moveTo>
                  <a:pt x="0" y="10848"/>
                </a:moveTo>
                <a:lnTo>
                  <a:pt x="0" y="10848"/>
                </a:lnTo>
                <a:lnTo>
                  <a:pt x="3371" y="10848"/>
                </a:lnTo>
                <a:lnTo>
                  <a:pt x="4364" y="12965"/>
                </a:lnTo>
                <a:lnTo>
                  <a:pt x="6088" y="40734"/>
                </a:lnTo>
                <a:lnTo>
                  <a:pt x="2902" y="67838"/>
                </a:lnTo>
                <a:lnTo>
                  <a:pt x="860" y="94840"/>
                </a:lnTo>
                <a:lnTo>
                  <a:pt x="4534" y="124179"/>
                </a:lnTo>
                <a:lnTo>
                  <a:pt x="6111" y="153399"/>
                </a:lnTo>
                <a:lnTo>
                  <a:pt x="6344" y="169080"/>
                </a:lnTo>
                <a:lnTo>
                  <a:pt x="6350" y="139077"/>
                </a:lnTo>
                <a:lnTo>
                  <a:pt x="6350" y="115791"/>
                </a:lnTo>
                <a:lnTo>
                  <a:pt x="6350" y="87646"/>
                </a:lnTo>
                <a:lnTo>
                  <a:pt x="6350" y="60336"/>
                </a:lnTo>
                <a:lnTo>
                  <a:pt x="6350" y="34370"/>
                </a:lnTo>
                <a:lnTo>
                  <a:pt x="6350" y="4400"/>
                </a:lnTo>
                <a:lnTo>
                  <a:pt x="6350" y="0"/>
                </a:lnTo>
                <a:lnTo>
                  <a:pt x="6350" y="24296"/>
                </a:lnTo>
                <a:lnTo>
                  <a:pt x="4469" y="55864"/>
                </a:lnTo>
                <a:lnTo>
                  <a:pt x="1324" y="84629"/>
                </a:lnTo>
                <a:lnTo>
                  <a:pt x="392" y="116200"/>
                </a:lnTo>
                <a:lnTo>
                  <a:pt x="116" y="143428"/>
                </a:lnTo>
                <a:lnTo>
                  <a:pt x="23" y="171170"/>
                </a:lnTo>
                <a:lnTo>
                  <a:pt x="1" y="198115"/>
                </a:lnTo>
                <a:lnTo>
                  <a:pt x="0" y="18229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SMARTInkShape-802"/>
          <p:cNvSpPr/>
          <p:nvPr>
            <p:custDataLst>
              <p:tags r:id="rId17"/>
            </p:custDataLst>
          </p:nvPr>
        </p:nvSpPr>
        <p:spPr>
          <a:xfrm>
            <a:off x="4693557" y="965200"/>
            <a:ext cx="165385" cy="4610266"/>
          </a:xfrm>
          <a:custGeom>
            <a:avLst/>
            <a:gdLst/>
            <a:ahLst/>
            <a:cxnLst/>
            <a:rect l="0" t="0" r="0" b="0"/>
            <a:pathLst>
              <a:path w="165385" h="4610266">
                <a:moveTo>
                  <a:pt x="68943" y="0"/>
                </a:moveTo>
                <a:lnTo>
                  <a:pt x="68943" y="0"/>
                </a:lnTo>
                <a:lnTo>
                  <a:pt x="68943" y="23100"/>
                </a:lnTo>
                <a:lnTo>
                  <a:pt x="68943" y="48837"/>
                </a:lnTo>
                <a:lnTo>
                  <a:pt x="67061" y="79091"/>
                </a:lnTo>
                <a:lnTo>
                  <a:pt x="65572" y="95060"/>
                </a:lnTo>
                <a:lnTo>
                  <a:pt x="63168" y="113468"/>
                </a:lnTo>
                <a:lnTo>
                  <a:pt x="60154" y="133501"/>
                </a:lnTo>
                <a:lnTo>
                  <a:pt x="56734" y="154617"/>
                </a:lnTo>
                <a:lnTo>
                  <a:pt x="53748" y="177161"/>
                </a:lnTo>
                <a:lnTo>
                  <a:pt x="51052" y="200658"/>
                </a:lnTo>
                <a:lnTo>
                  <a:pt x="48549" y="224788"/>
                </a:lnTo>
                <a:lnTo>
                  <a:pt x="46175" y="250753"/>
                </a:lnTo>
                <a:lnTo>
                  <a:pt x="43886" y="277941"/>
                </a:lnTo>
                <a:lnTo>
                  <a:pt x="41655" y="305944"/>
                </a:lnTo>
                <a:lnTo>
                  <a:pt x="38756" y="335196"/>
                </a:lnTo>
                <a:lnTo>
                  <a:pt x="35413" y="365281"/>
                </a:lnTo>
                <a:lnTo>
                  <a:pt x="31773" y="395920"/>
                </a:lnTo>
                <a:lnTo>
                  <a:pt x="28641" y="427636"/>
                </a:lnTo>
                <a:lnTo>
                  <a:pt x="25847" y="460068"/>
                </a:lnTo>
                <a:lnTo>
                  <a:pt x="23279" y="492979"/>
                </a:lnTo>
                <a:lnTo>
                  <a:pt x="20861" y="528325"/>
                </a:lnTo>
                <a:lnTo>
                  <a:pt x="18544" y="565294"/>
                </a:lnTo>
                <a:lnTo>
                  <a:pt x="16294" y="603346"/>
                </a:lnTo>
                <a:lnTo>
                  <a:pt x="14088" y="641414"/>
                </a:lnTo>
                <a:lnTo>
                  <a:pt x="11912" y="679493"/>
                </a:lnTo>
                <a:lnTo>
                  <a:pt x="9755" y="717578"/>
                </a:lnTo>
                <a:lnTo>
                  <a:pt x="8318" y="756374"/>
                </a:lnTo>
                <a:lnTo>
                  <a:pt x="7360" y="795644"/>
                </a:lnTo>
                <a:lnTo>
                  <a:pt x="6721" y="835229"/>
                </a:lnTo>
                <a:lnTo>
                  <a:pt x="7001" y="875731"/>
                </a:lnTo>
                <a:lnTo>
                  <a:pt x="7892" y="916843"/>
                </a:lnTo>
                <a:lnTo>
                  <a:pt x="9192" y="958362"/>
                </a:lnTo>
                <a:lnTo>
                  <a:pt x="10059" y="1001563"/>
                </a:lnTo>
                <a:lnTo>
                  <a:pt x="10638" y="1045887"/>
                </a:lnTo>
                <a:lnTo>
                  <a:pt x="11023" y="1090958"/>
                </a:lnTo>
                <a:lnTo>
                  <a:pt x="11985" y="1136527"/>
                </a:lnTo>
                <a:lnTo>
                  <a:pt x="13332" y="1182429"/>
                </a:lnTo>
                <a:lnTo>
                  <a:pt x="14936" y="1228553"/>
                </a:lnTo>
                <a:lnTo>
                  <a:pt x="15299" y="1275530"/>
                </a:lnTo>
                <a:lnTo>
                  <a:pt x="14836" y="1323075"/>
                </a:lnTo>
                <a:lnTo>
                  <a:pt x="13822" y="1371000"/>
                </a:lnTo>
                <a:lnTo>
                  <a:pt x="13146" y="1419178"/>
                </a:lnTo>
                <a:lnTo>
                  <a:pt x="12695" y="1467524"/>
                </a:lnTo>
                <a:lnTo>
                  <a:pt x="12395" y="1515983"/>
                </a:lnTo>
                <a:lnTo>
                  <a:pt x="11488" y="1565927"/>
                </a:lnTo>
                <a:lnTo>
                  <a:pt x="10178" y="1616863"/>
                </a:lnTo>
                <a:lnTo>
                  <a:pt x="8600" y="1668458"/>
                </a:lnTo>
                <a:lnTo>
                  <a:pt x="7548" y="1720495"/>
                </a:lnTo>
                <a:lnTo>
                  <a:pt x="6846" y="1772824"/>
                </a:lnTo>
                <a:lnTo>
                  <a:pt x="6378" y="1825349"/>
                </a:lnTo>
                <a:lnTo>
                  <a:pt x="6067" y="1878711"/>
                </a:lnTo>
                <a:lnTo>
                  <a:pt x="5858" y="1932629"/>
                </a:lnTo>
                <a:lnTo>
                  <a:pt x="5720" y="1986919"/>
                </a:lnTo>
                <a:lnTo>
                  <a:pt x="4922" y="2040752"/>
                </a:lnTo>
                <a:lnTo>
                  <a:pt x="3685" y="2094279"/>
                </a:lnTo>
                <a:lnTo>
                  <a:pt x="2154" y="2147603"/>
                </a:lnTo>
                <a:lnTo>
                  <a:pt x="1134" y="2202202"/>
                </a:lnTo>
                <a:lnTo>
                  <a:pt x="454" y="2257651"/>
                </a:lnTo>
                <a:lnTo>
                  <a:pt x="0" y="2313668"/>
                </a:lnTo>
                <a:lnTo>
                  <a:pt x="403" y="2368651"/>
                </a:lnTo>
                <a:lnTo>
                  <a:pt x="1378" y="2422945"/>
                </a:lnTo>
                <a:lnTo>
                  <a:pt x="2733" y="2476780"/>
                </a:lnTo>
                <a:lnTo>
                  <a:pt x="3636" y="2530309"/>
                </a:lnTo>
                <a:lnTo>
                  <a:pt x="4238" y="2583634"/>
                </a:lnTo>
                <a:lnTo>
                  <a:pt x="4640" y="2636823"/>
                </a:lnTo>
                <a:lnTo>
                  <a:pt x="6319" y="2689920"/>
                </a:lnTo>
                <a:lnTo>
                  <a:pt x="8849" y="2742958"/>
                </a:lnTo>
                <a:lnTo>
                  <a:pt x="11947" y="2795955"/>
                </a:lnTo>
                <a:lnTo>
                  <a:pt x="16129" y="2848926"/>
                </a:lnTo>
                <a:lnTo>
                  <a:pt x="21034" y="2901878"/>
                </a:lnTo>
                <a:lnTo>
                  <a:pt x="26420" y="2954819"/>
                </a:lnTo>
                <a:lnTo>
                  <a:pt x="32127" y="3007046"/>
                </a:lnTo>
                <a:lnTo>
                  <a:pt x="38050" y="3058797"/>
                </a:lnTo>
                <a:lnTo>
                  <a:pt x="44114" y="3110231"/>
                </a:lnTo>
                <a:lnTo>
                  <a:pt x="49568" y="3161454"/>
                </a:lnTo>
                <a:lnTo>
                  <a:pt x="54616" y="3212536"/>
                </a:lnTo>
                <a:lnTo>
                  <a:pt x="59391" y="3263524"/>
                </a:lnTo>
                <a:lnTo>
                  <a:pt x="63986" y="3315155"/>
                </a:lnTo>
                <a:lnTo>
                  <a:pt x="68461" y="3367215"/>
                </a:lnTo>
                <a:lnTo>
                  <a:pt x="72855" y="3419559"/>
                </a:lnTo>
                <a:lnTo>
                  <a:pt x="77195" y="3471390"/>
                </a:lnTo>
                <a:lnTo>
                  <a:pt x="81500" y="3522876"/>
                </a:lnTo>
                <a:lnTo>
                  <a:pt x="85781" y="3574134"/>
                </a:lnTo>
                <a:lnTo>
                  <a:pt x="90752" y="3625239"/>
                </a:lnTo>
                <a:lnTo>
                  <a:pt x="96182" y="3676243"/>
                </a:lnTo>
                <a:lnTo>
                  <a:pt x="101919" y="3727179"/>
                </a:lnTo>
                <a:lnTo>
                  <a:pt x="106449" y="3778069"/>
                </a:lnTo>
                <a:lnTo>
                  <a:pt x="110175" y="3828929"/>
                </a:lnTo>
                <a:lnTo>
                  <a:pt x="113364" y="3879769"/>
                </a:lnTo>
                <a:lnTo>
                  <a:pt x="116901" y="3931302"/>
                </a:lnTo>
                <a:lnTo>
                  <a:pt x="120671" y="3983296"/>
                </a:lnTo>
                <a:lnTo>
                  <a:pt x="124595" y="4035597"/>
                </a:lnTo>
                <a:lnTo>
                  <a:pt x="128622" y="4086692"/>
                </a:lnTo>
                <a:lnTo>
                  <a:pt x="132718" y="4136984"/>
                </a:lnTo>
                <a:lnTo>
                  <a:pt x="136859" y="4186739"/>
                </a:lnTo>
                <a:lnTo>
                  <a:pt x="140326" y="4235431"/>
                </a:lnTo>
                <a:lnTo>
                  <a:pt x="143343" y="4283416"/>
                </a:lnTo>
                <a:lnTo>
                  <a:pt x="146060" y="4330927"/>
                </a:lnTo>
                <a:lnTo>
                  <a:pt x="149282" y="4378123"/>
                </a:lnTo>
                <a:lnTo>
                  <a:pt x="152841" y="4425110"/>
                </a:lnTo>
                <a:lnTo>
                  <a:pt x="156625" y="4471956"/>
                </a:lnTo>
                <a:lnTo>
                  <a:pt x="159853" y="4518004"/>
                </a:lnTo>
                <a:lnTo>
                  <a:pt x="162711" y="4563520"/>
                </a:lnTo>
                <a:lnTo>
                  <a:pt x="165322" y="4608680"/>
                </a:lnTo>
                <a:lnTo>
                  <a:pt x="165384" y="461026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SMARTInkShape-803"/>
          <p:cNvSpPr/>
          <p:nvPr>
            <p:custDataLst>
              <p:tags r:id="rId18"/>
            </p:custDataLst>
          </p:nvPr>
        </p:nvSpPr>
        <p:spPr>
          <a:xfrm>
            <a:off x="5569566" y="1407340"/>
            <a:ext cx="180569" cy="141501"/>
          </a:xfrm>
          <a:custGeom>
            <a:avLst/>
            <a:gdLst/>
            <a:ahLst/>
            <a:cxnLst/>
            <a:rect l="0" t="0" r="0" b="0"/>
            <a:pathLst>
              <a:path w="180569" h="141501">
                <a:moveTo>
                  <a:pt x="94634" y="15060"/>
                </a:moveTo>
                <a:lnTo>
                  <a:pt x="94634" y="15060"/>
                </a:lnTo>
                <a:lnTo>
                  <a:pt x="91263" y="8318"/>
                </a:lnTo>
                <a:lnTo>
                  <a:pt x="85845" y="3127"/>
                </a:lnTo>
                <a:lnTo>
                  <a:pt x="82425" y="754"/>
                </a:lnTo>
                <a:lnTo>
                  <a:pt x="72980" y="0"/>
                </a:lnTo>
                <a:lnTo>
                  <a:pt x="61726" y="2722"/>
                </a:lnTo>
                <a:lnTo>
                  <a:pt x="42080" y="14305"/>
                </a:lnTo>
                <a:lnTo>
                  <a:pt x="16660" y="39139"/>
                </a:lnTo>
                <a:lnTo>
                  <a:pt x="4475" y="58688"/>
                </a:lnTo>
                <a:lnTo>
                  <a:pt x="0" y="79135"/>
                </a:lnTo>
                <a:lnTo>
                  <a:pt x="1775" y="99277"/>
                </a:lnTo>
                <a:lnTo>
                  <a:pt x="9618" y="117636"/>
                </a:lnTo>
                <a:lnTo>
                  <a:pt x="27686" y="131440"/>
                </a:lnTo>
                <a:lnTo>
                  <a:pt x="39419" y="137097"/>
                </a:lnTo>
                <a:lnTo>
                  <a:pt x="67507" y="141500"/>
                </a:lnTo>
                <a:lnTo>
                  <a:pt x="97394" y="139694"/>
                </a:lnTo>
                <a:lnTo>
                  <a:pt x="124789" y="131836"/>
                </a:lnTo>
                <a:lnTo>
                  <a:pt x="147312" y="119407"/>
                </a:lnTo>
                <a:lnTo>
                  <a:pt x="165319" y="104475"/>
                </a:lnTo>
                <a:lnTo>
                  <a:pt x="178026" y="88431"/>
                </a:lnTo>
                <a:lnTo>
                  <a:pt x="180568" y="79497"/>
                </a:lnTo>
                <a:lnTo>
                  <a:pt x="179628" y="60161"/>
                </a:lnTo>
                <a:lnTo>
                  <a:pt x="168863" y="39809"/>
                </a:lnTo>
                <a:lnTo>
                  <a:pt x="153024" y="21826"/>
                </a:lnTo>
                <a:lnTo>
                  <a:pt x="136578" y="11482"/>
                </a:lnTo>
                <a:lnTo>
                  <a:pt x="108081" y="5063"/>
                </a:lnTo>
                <a:lnTo>
                  <a:pt x="80666" y="6532"/>
                </a:lnTo>
                <a:lnTo>
                  <a:pt x="62884" y="871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SMARTInkShape-804"/>
          <p:cNvSpPr/>
          <p:nvPr>
            <p:custDataLst>
              <p:tags r:id="rId19"/>
            </p:custDataLst>
          </p:nvPr>
        </p:nvSpPr>
        <p:spPr>
          <a:xfrm>
            <a:off x="6598214" y="1377950"/>
            <a:ext cx="135767" cy="115967"/>
          </a:xfrm>
          <a:custGeom>
            <a:avLst/>
            <a:gdLst/>
            <a:ahLst/>
            <a:cxnLst/>
            <a:rect l="0" t="0" r="0" b="0"/>
            <a:pathLst>
              <a:path w="135767" h="115967">
                <a:moveTo>
                  <a:pt x="101036" y="25400"/>
                </a:moveTo>
                <a:lnTo>
                  <a:pt x="101036" y="25400"/>
                </a:lnTo>
                <a:lnTo>
                  <a:pt x="101036" y="18658"/>
                </a:lnTo>
                <a:lnTo>
                  <a:pt x="97273" y="11585"/>
                </a:lnTo>
                <a:lnTo>
                  <a:pt x="94295" y="7723"/>
                </a:lnTo>
                <a:lnTo>
                  <a:pt x="85339" y="3433"/>
                </a:lnTo>
                <a:lnTo>
                  <a:pt x="79988" y="2288"/>
                </a:lnTo>
                <a:lnTo>
                  <a:pt x="55602" y="7420"/>
                </a:lnTo>
                <a:lnTo>
                  <a:pt x="26034" y="27991"/>
                </a:lnTo>
                <a:lnTo>
                  <a:pt x="5043" y="56428"/>
                </a:lnTo>
                <a:lnTo>
                  <a:pt x="282" y="74938"/>
                </a:lnTo>
                <a:lnTo>
                  <a:pt x="0" y="83826"/>
                </a:lnTo>
                <a:lnTo>
                  <a:pt x="3340" y="91161"/>
                </a:lnTo>
                <a:lnTo>
                  <a:pt x="16458" y="103075"/>
                </a:lnTo>
                <a:lnTo>
                  <a:pt x="47048" y="114345"/>
                </a:lnTo>
                <a:lnTo>
                  <a:pt x="68810" y="115966"/>
                </a:lnTo>
                <a:lnTo>
                  <a:pt x="99014" y="111031"/>
                </a:lnTo>
                <a:lnTo>
                  <a:pt x="115659" y="103675"/>
                </a:lnTo>
                <a:lnTo>
                  <a:pt x="127761" y="93350"/>
                </a:lnTo>
                <a:lnTo>
                  <a:pt x="134080" y="81705"/>
                </a:lnTo>
                <a:lnTo>
                  <a:pt x="135766" y="75637"/>
                </a:lnTo>
                <a:lnTo>
                  <a:pt x="133875" y="61368"/>
                </a:lnTo>
                <a:lnTo>
                  <a:pt x="122996" y="35587"/>
                </a:lnTo>
                <a:lnTo>
                  <a:pt x="112207" y="18639"/>
                </a:lnTo>
                <a:lnTo>
                  <a:pt x="100357" y="8754"/>
                </a:lnTo>
                <a:lnTo>
                  <a:pt x="88034" y="3891"/>
                </a:lnTo>
                <a:lnTo>
                  <a:pt x="6928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SMARTInkShape-805"/>
          <p:cNvSpPr/>
          <p:nvPr>
            <p:custDataLst>
              <p:tags r:id="rId20"/>
            </p:custDataLst>
          </p:nvPr>
        </p:nvSpPr>
        <p:spPr>
          <a:xfrm>
            <a:off x="7590448" y="1367015"/>
            <a:ext cx="131027" cy="108128"/>
          </a:xfrm>
          <a:custGeom>
            <a:avLst/>
            <a:gdLst/>
            <a:ahLst/>
            <a:cxnLst/>
            <a:rect l="0" t="0" r="0" b="0"/>
            <a:pathLst>
              <a:path w="131027" h="108128">
                <a:moveTo>
                  <a:pt x="74002" y="10935"/>
                </a:moveTo>
                <a:lnTo>
                  <a:pt x="74002" y="10935"/>
                </a:lnTo>
                <a:lnTo>
                  <a:pt x="74002" y="4193"/>
                </a:lnTo>
                <a:lnTo>
                  <a:pt x="71886" y="2207"/>
                </a:lnTo>
                <a:lnTo>
                  <a:pt x="63889" y="0"/>
                </a:lnTo>
                <a:lnTo>
                  <a:pt x="44115" y="2129"/>
                </a:lnTo>
                <a:lnTo>
                  <a:pt x="20384" y="13970"/>
                </a:lnTo>
                <a:lnTo>
                  <a:pt x="7603" y="30628"/>
                </a:lnTo>
                <a:lnTo>
                  <a:pt x="2220" y="40997"/>
                </a:lnTo>
                <a:lnTo>
                  <a:pt x="0" y="61926"/>
                </a:lnTo>
                <a:lnTo>
                  <a:pt x="1385" y="72445"/>
                </a:lnTo>
                <a:lnTo>
                  <a:pt x="12329" y="89778"/>
                </a:lnTo>
                <a:lnTo>
                  <a:pt x="20187" y="97364"/>
                </a:lnTo>
                <a:lnTo>
                  <a:pt x="42088" y="105792"/>
                </a:lnTo>
                <a:lnTo>
                  <a:pt x="66874" y="108127"/>
                </a:lnTo>
                <a:lnTo>
                  <a:pt x="89648" y="104461"/>
                </a:lnTo>
                <a:lnTo>
                  <a:pt x="115562" y="91093"/>
                </a:lnTo>
                <a:lnTo>
                  <a:pt x="126105" y="77840"/>
                </a:lnTo>
                <a:lnTo>
                  <a:pt x="129904" y="70355"/>
                </a:lnTo>
                <a:lnTo>
                  <a:pt x="131026" y="62543"/>
                </a:lnTo>
                <a:lnTo>
                  <a:pt x="128509" y="46337"/>
                </a:lnTo>
                <a:lnTo>
                  <a:pt x="118923" y="31608"/>
                </a:lnTo>
                <a:lnTo>
                  <a:pt x="105256" y="19417"/>
                </a:lnTo>
                <a:lnTo>
                  <a:pt x="74002" y="45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SMARTInkShape-806"/>
          <p:cNvSpPr/>
          <p:nvPr>
            <p:custDataLst>
              <p:tags r:id="rId21"/>
            </p:custDataLst>
          </p:nvPr>
        </p:nvSpPr>
        <p:spPr>
          <a:xfrm>
            <a:off x="5570182" y="2192515"/>
            <a:ext cx="143028" cy="157450"/>
          </a:xfrm>
          <a:custGeom>
            <a:avLst/>
            <a:gdLst/>
            <a:ahLst/>
            <a:cxnLst/>
            <a:rect l="0" t="0" r="0" b="0"/>
            <a:pathLst>
              <a:path w="143028" h="157450">
                <a:moveTo>
                  <a:pt x="106718" y="10935"/>
                </a:moveTo>
                <a:lnTo>
                  <a:pt x="106718" y="10935"/>
                </a:lnTo>
                <a:lnTo>
                  <a:pt x="103347" y="4193"/>
                </a:lnTo>
                <a:lnTo>
                  <a:pt x="100237" y="2207"/>
                </a:lnTo>
                <a:lnTo>
                  <a:pt x="91138" y="0"/>
                </a:lnTo>
                <a:lnTo>
                  <a:pt x="70743" y="5500"/>
                </a:lnTo>
                <a:lnTo>
                  <a:pt x="40085" y="26179"/>
                </a:lnTo>
                <a:lnTo>
                  <a:pt x="22070" y="48520"/>
                </a:lnTo>
                <a:lnTo>
                  <a:pt x="8419" y="74911"/>
                </a:lnTo>
                <a:lnTo>
                  <a:pt x="0" y="103104"/>
                </a:lnTo>
                <a:lnTo>
                  <a:pt x="1433" y="126453"/>
                </a:lnTo>
                <a:lnTo>
                  <a:pt x="4778" y="136630"/>
                </a:lnTo>
                <a:lnTo>
                  <a:pt x="11241" y="144121"/>
                </a:lnTo>
                <a:lnTo>
                  <a:pt x="29711" y="154325"/>
                </a:lnTo>
                <a:lnTo>
                  <a:pt x="53913" y="157449"/>
                </a:lnTo>
                <a:lnTo>
                  <a:pt x="80427" y="155075"/>
                </a:lnTo>
                <a:lnTo>
                  <a:pt x="106322" y="146964"/>
                </a:lnTo>
                <a:lnTo>
                  <a:pt x="124416" y="136303"/>
                </a:lnTo>
                <a:lnTo>
                  <a:pt x="131217" y="130497"/>
                </a:lnTo>
                <a:lnTo>
                  <a:pt x="138773" y="116520"/>
                </a:lnTo>
                <a:lnTo>
                  <a:pt x="143027" y="89021"/>
                </a:lnTo>
                <a:lnTo>
                  <a:pt x="141905" y="67512"/>
                </a:lnTo>
                <a:lnTo>
                  <a:pt x="134351" y="48545"/>
                </a:lnTo>
                <a:lnTo>
                  <a:pt x="114828" y="25371"/>
                </a:lnTo>
                <a:lnTo>
                  <a:pt x="107185" y="21265"/>
                </a:lnTo>
                <a:lnTo>
                  <a:pt x="74968" y="172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SMARTInkShape-807"/>
          <p:cNvSpPr/>
          <p:nvPr>
            <p:custDataLst>
              <p:tags r:id="rId22"/>
            </p:custDataLst>
          </p:nvPr>
        </p:nvSpPr>
        <p:spPr>
          <a:xfrm>
            <a:off x="6625651" y="2143643"/>
            <a:ext cx="144492" cy="124082"/>
          </a:xfrm>
          <a:custGeom>
            <a:avLst/>
            <a:gdLst/>
            <a:ahLst/>
            <a:cxnLst/>
            <a:rect l="0" t="0" r="0" b="0"/>
            <a:pathLst>
              <a:path w="144492" h="124082">
                <a:moveTo>
                  <a:pt x="86299" y="9007"/>
                </a:moveTo>
                <a:lnTo>
                  <a:pt x="86299" y="9007"/>
                </a:lnTo>
                <a:lnTo>
                  <a:pt x="82928" y="5636"/>
                </a:lnTo>
                <a:lnTo>
                  <a:pt x="70719" y="3540"/>
                </a:lnTo>
                <a:lnTo>
                  <a:pt x="50324" y="6289"/>
                </a:lnTo>
                <a:lnTo>
                  <a:pt x="23037" y="25057"/>
                </a:lnTo>
                <a:lnTo>
                  <a:pt x="2722" y="52960"/>
                </a:lnTo>
                <a:lnTo>
                  <a:pt x="0" y="73227"/>
                </a:lnTo>
                <a:lnTo>
                  <a:pt x="1250" y="83570"/>
                </a:lnTo>
                <a:lnTo>
                  <a:pt x="12045" y="100707"/>
                </a:lnTo>
                <a:lnTo>
                  <a:pt x="19863" y="108240"/>
                </a:lnTo>
                <a:lnTo>
                  <a:pt x="41720" y="118492"/>
                </a:lnTo>
                <a:lnTo>
                  <a:pt x="67192" y="123989"/>
                </a:lnTo>
                <a:lnTo>
                  <a:pt x="92624" y="124081"/>
                </a:lnTo>
                <a:lnTo>
                  <a:pt x="120629" y="120165"/>
                </a:lnTo>
                <a:lnTo>
                  <a:pt x="126824" y="116979"/>
                </a:lnTo>
                <a:lnTo>
                  <a:pt x="135590" y="107795"/>
                </a:lnTo>
                <a:lnTo>
                  <a:pt x="144491" y="87353"/>
                </a:lnTo>
                <a:lnTo>
                  <a:pt x="143677" y="69698"/>
                </a:lnTo>
                <a:lnTo>
                  <a:pt x="135284" y="38043"/>
                </a:lnTo>
                <a:lnTo>
                  <a:pt x="126414" y="16973"/>
                </a:lnTo>
                <a:lnTo>
                  <a:pt x="113066" y="2905"/>
                </a:lnTo>
                <a:lnTo>
                  <a:pt x="105554" y="0"/>
                </a:lnTo>
                <a:lnTo>
                  <a:pt x="73599" y="265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" name="SMARTInkShape-808"/>
          <p:cNvSpPr/>
          <p:nvPr>
            <p:custDataLst>
              <p:tags r:id="rId23"/>
            </p:custDataLst>
          </p:nvPr>
        </p:nvSpPr>
        <p:spPr>
          <a:xfrm>
            <a:off x="7643678" y="2120900"/>
            <a:ext cx="119653" cy="142431"/>
          </a:xfrm>
          <a:custGeom>
            <a:avLst/>
            <a:gdLst/>
            <a:ahLst/>
            <a:cxnLst/>
            <a:rect l="0" t="0" r="0" b="0"/>
            <a:pathLst>
              <a:path w="119653" h="142431">
                <a:moveTo>
                  <a:pt x="65222" y="19050"/>
                </a:moveTo>
                <a:lnTo>
                  <a:pt x="65222" y="19050"/>
                </a:lnTo>
                <a:lnTo>
                  <a:pt x="68593" y="15679"/>
                </a:lnTo>
                <a:lnTo>
                  <a:pt x="68881" y="13980"/>
                </a:lnTo>
                <a:lnTo>
                  <a:pt x="68366" y="12142"/>
                </a:lnTo>
                <a:lnTo>
                  <a:pt x="67318" y="10212"/>
                </a:lnTo>
                <a:lnTo>
                  <a:pt x="64503" y="9630"/>
                </a:lnTo>
                <a:lnTo>
                  <a:pt x="55730" y="10865"/>
                </a:lnTo>
                <a:lnTo>
                  <a:pt x="35520" y="22269"/>
                </a:lnTo>
                <a:lnTo>
                  <a:pt x="11658" y="49167"/>
                </a:lnTo>
                <a:lnTo>
                  <a:pt x="2610" y="70065"/>
                </a:lnTo>
                <a:lnTo>
                  <a:pt x="0" y="91112"/>
                </a:lnTo>
                <a:lnTo>
                  <a:pt x="3544" y="112226"/>
                </a:lnTo>
                <a:lnTo>
                  <a:pt x="11704" y="127724"/>
                </a:lnTo>
                <a:lnTo>
                  <a:pt x="16844" y="133833"/>
                </a:lnTo>
                <a:lnTo>
                  <a:pt x="33843" y="140620"/>
                </a:lnTo>
                <a:lnTo>
                  <a:pt x="44302" y="142430"/>
                </a:lnTo>
                <a:lnTo>
                  <a:pt x="63450" y="138797"/>
                </a:lnTo>
                <a:lnTo>
                  <a:pt x="80662" y="129421"/>
                </a:lnTo>
                <a:lnTo>
                  <a:pt x="101547" y="107570"/>
                </a:lnTo>
                <a:lnTo>
                  <a:pt x="115575" y="79066"/>
                </a:lnTo>
                <a:lnTo>
                  <a:pt x="119652" y="48278"/>
                </a:lnTo>
                <a:lnTo>
                  <a:pt x="118106" y="27337"/>
                </a:lnTo>
                <a:lnTo>
                  <a:pt x="115294" y="19635"/>
                </a:lnTo>
                <a:lnTo>
                  <a:pt x="106526" y="9197"/>
                </a:lnTo>
                <a:lnTo>
                  <a:pt x="93692" y="4088"/>
                </a:lnTo>
                <a:lnTo>
                  <a:pt x="71572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SMARTInkShape-809"/>
          <p:cNvSpPr/>
          <p:nvPr>
            <p:custDataLst>
              <p:tags r:id="rId24"/>
            </p:custDataLst>
          </p:nvPr>
        </p:nvSpPr>
        <p:spPr>
          <a:xfrm>
            <a:off x="5527323" y="2988825"/>
            <a:ext cx="133788" cy="161748"/>
          </a:xfrm>
          <a:custGeom>
            <a:avLst/>
            <a:gdLst/>
            <a:ahLst/>
            <a:cxnLst/>
            <a:rect l="0" t="0" r="0" b="0"/>
            <a:pathLst>
              <a:path w="133788" h="161748">
                <a:moveTo>
                  <a:pt x="79727" y="33775"/>
                </a:moveTo>
                <a:lnTo>
                  <a:pt x="79727" y="33775"/>
                </a:lnTo>
                <a:lnTo>
                  <a:pt x="65912" y="21842"/>
                </a:lnTo>
                <a:lnTo>
                  <a:pt x="55878" y="16834"/>
                </a:lnTo>
                <a:lnTo>
                  <a:pt x="53245" y="16131"/>
                </a:lnTo>
                <a:lnTo>
                  <a:pt x="44674" y="19113"/>
                </a:lnTo>
                <a:lnTo>
                  <a:pt x="39425" y="21883"/>
                </a:lnTo>
                <a:lnTo>
                  <a:pt x="21925" y="42638"/>
                </a:lnTo>
                <a:lnTo>
                  <a:pt x="11468" y="64995"/>
                </a:lnTo>
                <a:lnTo>
                  <a:pt x="3529" y="90690"/>
                </a:lnTo>
                <a:lnTo>
                  <a:pt x="0" y="116220"/>
                </a:lnTo>
                <a:lnTo>
                  <a:pt x="2194" y="136034"/>
                </a:lnTo>
                <a:lnTo>
                  <a:pt x="4755" y="144281"/>
                </a:lnTo>
                <a:lnTo>
                  <a:pt x="9990" y="150485"/>
                </a:lnTo>
                <a:lnTo>
                  <a:pt x="25215" y="159259"/>
                </a:lnTo>
                <a:lnTo>
                  <a:pt x="43740" y="161747"/>
                </a:lnTo>
                <a:lnTo>
                  <a:pt x="63733" y="159090"/>
                </a:lnTo>
                <a:lnTo>
                  <a:pt x="84378" y="150854"/>
                </a:lnTo>
                <a:lnTo>
                  <a:pt x="109092" y="130946"/>
                </a:lnTo>
                <a:lnTo>
                  <a:pt x="126449" y="107173"/>
                </a:lnTo>
                <a:lnTo>
                  <a:pt x="133787" y="75513"/>
                </a:lnTo>
                <a:lnTo>
                  <a:pt x="129859" y="53501"/>
                </a:lnTo>
                <a:lnTo>
                  <a:pt x="120352" y="32664"/>
                </a:lnTo>
                <a:lnTo>
                  <a:pt x="106720" y="13996"/>
                </a:lnTo>
                <a:lnTo>
                  <a:pt x="91254" y="3818"/>
                </a:lnTo>
                <a:lnTo>
                  <a:pt x="74972" y="0"/>
                </a:lnTo>
                <a:lnTo>
                  <a:pt x="41627" y="202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" name="SMARTInkShape-810"/>
          <p:cNvSpPr/>
          <p:nvPr>
            <p:custDataLst>
              <p:tags r:id="rId25"/>
            </p:custDataLst>
          </p:nvPr>
        </p:nvSpPr>
        <p:spPr>
          <a:xfrm>
            <a:off x="6645105" y="2921000"/>
            <a:ext cx="136628" cy="173202"/>
          </a:xfrm>
          <a:custGeom>
            <a:avLst/>
            <a:gdLst/>
            <a:ahLst/>
            <a:cxnLst/>
            <a:rect l="0" t="0" r="0" b="0"/>
            <a:pathLst>
              <a:path w="136628" h="173202">
                <a:moveTo>
                  <a:pt x="117645" y="0"/>
                </a:moveTo>
                <a:lnTo>
                  <a:pt x="117645" y="0"/>
                </a:lnTo>
                <a:lnTo>
                  <a:pt x="87934" y="2117"/>
                </a:lnTo>
                <a:lnTo>
                  <a:pt x="67986" y="10113"/>
                </a:lnTo>
                <a:lnTo>
                  <a:pt x="40293" y="33257"/>
                </a:lnTo>
                <a:lnTo>
                  <a:pt x="20942" y="54292"/>
                </a:lnTo>
                <a:lnTo>
                  <a:pt x="10844" y="65828"/>
                </a:lnTo>
                <a:lnTo>
                  <a:pt x="1503" y="89934"/>
                </a:lnTo>
                <a:lnTo>
                  <a:pt x="0" y="102289"/>
                </a:lnTo>
                <a:lnTo>
                  <a:pt x="5856" y="125425"/>
                </a:lnTo>
                <a:lnTo>
                  <a:pt x="11369" y="136533"/>
                </a:lnTo>
                <a:lnTo>
                  <a:pt x="28784" y="154520"/>
                </a:lnTo>
                <a:lnTo>
                  <a:pt x="50634" y="167453"/>
                </a:lnTo>
                <a:lnTo>
                  <a:pt x="74457" y="173201"/>
                </a:lnTo>
                <a:lnTo>
                  <a:pt x="95393" y="171993"/>
                </a:lnTo>
                <a:lnTo>
                  <a:pt x="112694" y="166047"/>
                </a:lnTo>
                <a:lnTo>
                  <a:pt x="125087" y="156349"/>
                </a:lnTo>
                <a:lnTo>
                  <a:pt x="133418" y="141220"/>
                </a:lnTo>
                <a:lnTo>
                  <a:pt x="136627" y="132247"/>
                </a:lnTo>
                <a:lnTo>
                  <a:pt x="136430" y="110987"/>
                </a:lnTo>
                <a:lnTo>
                  <a:pt x="131638" y="87428"/>
                </a:lnTo>
                <a:lnTo>
                  <a:pt x="124805" y="62845"/>
                </a:lnTo>
                <a:lnTo>
                  <a:pt x="111420" y="43454"/>
                </a:lnTo>
                <a:lnTo>
                  <a:pt x="95122" y="29896"/>
                </a:lnTo>
                <a:lnTo>
                  <a:pt x="80824" y="23870"/>
                </a:lnTo>
                <a:lnTo>
                  <a:pt x="67413" y="24955"/>
                </a:lnTo>
                <a:lnTo>
                  <a:pt x="47795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2" name="SMARTInkShape-811"/>
          <p:cNvSpPr/>
          <p:nvPr>
            <p:custDataLst>
              <p:tags r:id="rId26"/>
            </p:custDataLst>
          </p:nvPr>
        </p:nvSpPr>
        <p:spPr>
          <a:xfrm>
            <a:off x="7641790" y="2894910"/>
            <a:ext cx="169905" cy="136714"/>
          </a:xfrm>
          <a:custGeom>
            <a:avLst/>
            <a:gdLst/>
            <a:ahLst/>
            <a:cxnLst/>
            <a:rect l="0" t="0" r="0" b="0"/>
            <a:pathLst>
              <a:path w="169905" h="136714">
                <a:moveTo>
                  <a:pt x="98860" y="57840"/>
                </a:moveTo>
                <a:lnTo>
                  <a:pt x="98860" y="57840"/>
                </a:lnTo>
                <a:lnTo>
                  <a:pt x="98155" y="31814"/>
                </a:lnTo>
                <a:lnTo>
                  <a:pt x="95489" y="22519"/>
                </a:lnTo>
                <a:lnTo>
                  <a:pt x="90071" y="15566"/>
                </a:lnTo>
                <a:lnTo>
                  <a:pt x="86651" y="12724"/>
                </a:lnTo>
                <a:lnTo>
                  <a:pt x="82253" y="11535"/>
                </a:lnTo>
                <a:lnTo>
                  <a:pt x="71724" y="12095"/>
                </a:lnTo>
                <a:lnTo>
                  <a:pt x="43783" y="23119"/>
                </a:lnTo>
                <a:lnTo>
                  <a:pt x="18806" y="43162"/>
                </a:lnTo>
                <a:lnTo>
                  <a:pt x="1370" y="70346"/>
                </a:lnTo>
                <a:lnTo>
                  <a:pt x="0" y="80288"/>
                </a:lnTo>
                <a:lnTo>
                  <a:pt x="4122" y="100743"/>
                </a:lnTo>
                <a:lnTo>
                  <a:pt x="18654" y="117830"/>
                </a:lnTo>
                <a:lnTo>
                  <a:pt x="28456" y="125350"/>
                </a:lnTo>
                <a:lnTo>
                  <a:pt x="52517" y="133706"/>
                </a:lnTo>
                <a:lnTo>
                  <a:pt x="78263" y="136713"/>
                </a:lnTo>
                <a:lnTo>
                  <a:pt x="101464" y="135699"/>
                </a:lnTo>
                <a:lnTo>
                  <a:pt x="125417" y="129133"/>
                </a:lnTo>
                <a:lnTo>
                  <a:pt x="146647" y="118453"/>
                </a:lnTo>
                <a:lnTo>
                  <a:pt x="158433" y="104300"/>
                </a:lnTo>
                <a:lnTo>
                  <a:pt x="169036" y="80464"/>
                </a:lnTo>
                <a:lnTo>
                  <a:pt x="169904" y="48786"/>
                </a:lnTo>
                <a:lnTo>
                  <a:pt x="163596" y="28651"/>
                </a:lnTo>
                <a:lnTo>
                  <a:pt x="158951" y="19331"/>
                </a:lnTo>
                <a:lnTo>
                  <a:pt x="146263" y="7093"/>
                </a:lnTo>
                <a:lnTo>
                  <a:pt x="138929" y="2842"/>
                </a:lnTo>
                <a:lnTo>
                  <a:pt x="125134" y="0"/>
                </a:lnTo>
                <a:lnTo>
                  <a:pt x="105210" y="6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" name="SMARTInkShape-Group203"/>
          <p:cNvGrpSpPr/>
          <p:nvPr/>
        </p:nvGrpSpPr>
        <p:grpSpPr>
          <a:xfrm>
            <a:off x="4895850" y="1764158"/>
            <a:ext cx="317501" cy="1188593"/>
            <a:chOff x="4895850" y="1764158"/>
            <a:chExt cx="317501" cy="1188593"/>
          </a:xfrm>
        </p:grpSpPr>
        <p:sp>
          <p:nvSpPr>
            <p:cNvPr id="83" name="SMARTInkShape-812"/>
            <p:cNvSpPr/>
            <p:nvPr>
              <p:custDataLst>
                <p:tags r:id="rId159"/>
              </p:custDataLst>
            </p:nvPr>
          </p:nvSpPr>
          <p:spPr>
            <a:xfrm>
              <a:off x="4987449" y="1764158"/>
              <a:ext cx="225902" cy="209253"/>
            </a:xfrm>
            <a:custGeom>
              <a:avLst/>
              <a:gdLst/>
              <a:ahLst/>
              <a:cxnLst/>
              <a:rect l="0" t="0" r="0" b="0"/>
              <a:pathLst>
                <a:path w="225902" h="209253">
                  <a:moveTo>
                    <a:pt x="105251" y="147192"/>
                  </a:moveTo>
                  <a:lnTo>
                    <a:pt x="105251" y="147192"/>
                  </a:lnTo>
                  <a:lnTo>
                    <a:pt x="101880" y="150563"/>
                  </a:lnTo>
                  <a:lnTo>
                    <a:pt x="101593" y="152967"/>
                  </a:lnTo>
                  <a:lnTo>
                    <a:pt x="103155" y="159401"/>
                  </a:lnTo>
                  <a:lnTo>
                    <a:pt x="115681" y="180099"/>
                  </a:lnTo>
                  <a:lnTo>
                    <a:pt x="143888" y="207473"/>
                  </a:lnTo>
                  <a:lnTo>
                    <a:pt x="148648" y="209252"/>
                  </a:lnTo>
                  <a:lnTo>
                    <a:pt x="152527" y="209026"/>
                  </a:lnTo>
                  <a:lnTo>
                    <a:pt x="155818" y="207465"/>
                  </a:lnTo>
                  <a:lnTo>
                    <a:pt x="158013" y="203602"/>
                  </a:lnTo>
                  <a:lnTo>
                    <a:pt x="160451" y="191783"/>
                  </a:lnTo>
                  <a:lnTo>
                    <a:pt x="151710" y="162521"/>
                  </a:lnTo>
                  <a:lnTo>
                    <a:pt x="137659" y="139188"/>
                  </a:lnTo>
                  <a:lnTo>
                    <a:pt x="118243" y="114001"/>
                  </a:lnTo>
                  <a:lnTo>
                    <a:pt x="93151" y="86344"/>
                  </a:lnTo>
                  <a:lnTo>
                    <a:pt x="61773" y="57589"/>
                  </a:lnTo>
                  <a:lnTo>
                    <a:pt x="30894" y="31169"/>
                  </a:lnTo>
                  <a:lnTo>
                    <a:pt x="1350" y="2605"/>
                  </a:lnTo>
                  <a:lnTo>
                    <a:pt x="0" y="0"/>
                  </a:lnTo>
                  <a:lnTo>
                    <a:pt x="6026" y="4633"/>
                  </a:lnTo>
                  <a:lnTo>
                    <a:pt x="29049" y="24989"/>
                  </a:lnTo>
                  <a:lnTo>
                    <a:pt x="52333" y="44196"/>
                  </a:lnTo>
                  <a:lnTo>
                    <a:pt x="81497" y="66844"/>
                  </a:lnTo>
                  <a:lnTo>
                    <a:pt x="97176" y="75988"/>
                  </a:lnTo>
                  <a:lnTo>
                    <a:pt x="113273" y="83495"/>
                  </a:lnTo>
                  <a:lnTo>
                    <a:pt x="129649" y="89911"/>
                  </a:lnTo>
                  <a:lnTo>
                    <a:pt x="161015" y="95158"/>
                  </a:lnTo>
                  <a:lnTo>
                    <a:pt x="188596" y="94432"/>
                  </a:lnTo>
                  <a:lnTo>
                    <a:pt x="225901" y="83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813"/>
            <p:cNvSpPr/>
            <p:nvPr>
              <p:custDataLst>
                <p:tags r:id="rId160"/>
              </p:custDataLst>
            </p:nvPr>
          </p:nvSpPr>
          <p:spPr>
            <a:xfrm>
              <a:off x="4984750" y="1981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814"/>
            <p:cNvSpPr/>
            <p:nvPr>
              <p:custDataLst>
                <p:tags r:id="rId161"/>
              </p:custDataLst>
            </p:nvPr>
          </p:nvSpPr>
          <p:spPr>
            <a:xfrm>
              <a:off x="5054600" y="2025650"/>
              <a:ext cx="88901" cy="31751"/>
            </a:xfrm>
            <a:custGeom>
              <a:avLst/>
              <a:gdLst/>
              <a:ahLst/>
              <a:cxnLst/>
              <a:rect l="0" t="0" r="0" b="0"/>
              <a:pathLst>
                <a:path w="88901" h="31751">
                  <a:moveTo>
                    <a:pt x="0" y="0"/>
                  </a:moveTo>
                  <a:lnTo>
                    <a:pt x="0" y="0"/>
                  </a:lnTo>
                  <a:lnTo>
                    <a:pt x="24419" y="12209"/>
                  </a:lnTo>
                  <a:lnTo>
                    <a:pt x="50901" y="23765"/>
                  </a:lnTo>
                  <a:lnTo>
                    <a:pt x="889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815"/>
            <p:cNvSpPr/>
            <p:nvPr>
              <p:custDataLst>
                <p:tags r:id="rId162"/>
              </p:custDataLst>
            </p:nvPr>
          </p:nvSpPr>
          <p:spPr>
            <a:xfrm>
              <a:off x="4993792" y="2101850"/>
              <a:ext cx="60809" cy="133351"/>
            </a:xfrm>
            <a:custGeom>
              <a:avLst/>
              <a:gdLst/>
              <a:ahLst/>
              <a:cxnLst/>
              <a:rect l="0" t="0" r="0" b="0"/>
              <a:pathLst>
                <a:path w="60809" h="133351">
                  <a:moveTo>
                    <a:pt x="3658" y="133350"/>
                  </a:moveTo>
                  <a:lnTo>
                    <a:pt x="3658" y="133350"/>
                  </a:lnTo>
                  <a:lnTo>
                    <a:pt x="287" y="133350"/>
                  </a:lnTo>
                  <a:lnTo>
                    <a:pt x="0" y="131939"/>
                  </a:lnTo>
                  <a:lnTo>
                    <a:pt x="1562" y="126608"/>
                  </a:lnTo>
                  <a:lnTo>
                    <a:pt x="18452" y="95068"/>
                  </a:lnTo>
                  <a:lnTo>
                    <a:pt x="29989" y="70240"/>
                  </a:lnTo>
                  <a:lnTo>
                    <a:pt x="42172" y="42742"/>
                  </a:lnTo>
                  <a:lnTo>
                    <a:pt x="608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816"/>
            <p:cNvSpPr/>
            <p:nvPr>
              <p:custDataLst>
                <p:tags r:id="rId163"/>
              </p:custDataLst>
            </p:nvPr>
          </p:nvSpPr>
          <p:spPr>
            <a:xfrm>
              <a:off x="4895850" y="2076450"/>
              <a:ext cx="254001" cy="143687"/>
            </a:xfrm>
            <a:custGeom>
              <a:avLst/>
              <a:gdLst/>
              <a:ahLst/>
              <a:cxnLst/>
              <a:rect l="0" t="0" r="0" b="0"/>
              <a:pathLst>
                <a:path w="254001" h="143687">
                  <a:moveTo>
                    <a:pt x="0" y="0"/>
                  </a:moveTo>
                  <a:lnTo>
                    <a:pt x="0" y="0"/>
                  </a:lnTo>
                  <a:lnTo>
                    <a:pt x="31161" y="31161"/>
                  </a:lnTo>
                  <a:lnTo>
                    <a:pt x="55242" y="59005"/>
                  </a:lnTo>
                  <a:lnTo>
                    <a:pt x="83113" y="90430"/>
                  </a:lnTo>
                  <a:lnTo>
                    <a:pt x="114315" y="118507"/>
                  </a:lnTo>
                  <a:lnTo>
                    <a:pt x="141353" y="135690"/>
                  </a:lnTo>
                  <a:lnTo>
                    <a:pt x="153501" y="141260"/>
                  </a:lnTo>
                  <a:lnTo>
                    <a:pt x="176409" y="143686"/>
                  </a:lnTo>
                  <a:lnTo>
                    <a:pt x="197643" y="139355"/>
                  </a:lnTo>
                  <a:lnTo>
                    <a:pt x="224053" y="125016"/>
                  </a:lnTo>
                  <a:lnTo>
                    <a:pt x="240736" y="107362"/>
                  </a:lnTo>
                  <a:lnTo>
                    <a:pt x="2540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817"/>
            <p:cNvSpPr/>
            <p:nvPr>
              <p:custDataLst>
                <p:tags r:id="rId164"/>
              </p:custDataLst>
            </p:nvPr>
          </p:nvSpPr>
          <p:spPr>
            <a:xfrm>
              <a:off x="4902200" y="2171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818"/>
            <p:cNvSpPr/>
            <p:nvPr>
              <p:custDataLst>
                <p:tags r:id="rId165"/>
              </p:custDataLst>
            </p:nvPr>
          </p:nvSpPr>
          <p:spPr>
            <a:xfrm>
              <a:off x="4986776" y="2451316"/>
              <a:ext cx="99575" cy="115474"/>
            </a:xfrm>
            <a:custGeom>
              <a:avLst/>
              <a:gdLst/>
              <a:ahLst/>
              <a:cxnLst/>
              <a:rect l="0" t="0" r="0" b="0"/>
              <a:pathLst>
                <a:path w="99575" h="115474">
                  <a:moveTo>
                    <a:pt x="17024" y="44234"/>
                  </a:moveTo>
                  <a:lnTo>
                    <a:pt x="17024" y="44234"/>
                  </a:lnTo>
                  <a:lnTo>
                    <a:pt x="16319" y="50715"/>
                  </a:lnTo>
                  <a:lnTo>
                    <a:pt x="4815" y="80208"/>
                  </a:lnTo>
                  <a:lnTo>
                    <a:pt x="0" y="100754"/>
                  </a:lnTo>
                  <a:lnTo>
                    <a:pt x="756" y="110041"/>
                  </a:lnTo>
                  <a:lnTo>
                    <a:pt x="1946" y="113505"/>
                  </a:lnTo>
                  <a:lnTo>
                    <a:pt x="3444" y="115109"/>
                  </a:lnTo>
                  <a:lnTo>
                    <a:pt x="5148" y="115473"/>
                  </a:lnTo>
                  <a:lnTo>
                    <a:pt x="6990" y="115010"/>
                  </a:lnTo>
                  <a:lnTo>
                    <a:pt x="10918" y="108851"/>
                  </a:lnTo>
                  <a:lnTo>
                    <a:pt x="25931" y="77537"/>
                  </a:lnTo>
                  <a:lnTo>
                    <a:pt x="35329" y="54802"/>
                  </a:lnTo>
                  <a:lnTo>
                    <a:pt x="48553" y="23846"/>
                  </a:lnTo>
                  <a:lnTo>
                    <a:pt x="58922" y="1166"/>
                  </a:lnTo>
                  <a:lnTo>
                    <a:pt x="60478" y="0"/>
                  </a:lnTo>
                  <a:lnTo>
                    <a:pt x="62221" y="634"/>
                  </a:lnTo>
                  <a:lnTo>
                    <a:pt x="92220" y="30534"/>
                  </a:lnTo>
                  <a:lnTo>
                    <a:pt x="99574" y="37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819"/>
            <p:cNvSpPr/>
            <p:nvPr>
              <p:custDataLst>
                <p:tags r:id="rId166"/>
              </p:custDataLst>
            </p:nvPr>
          </p:nvSpPr>
          <p:spPr>
            <a:xfrm>
              <a:off x="4959350" y="2536298"/>
              <a:ext cx="165101" cy="16403"/>
            </a:xfrm>
            <a:custGeom>
              <a:avLst/>
              <a:gdLst/>
              <a:ahLst/>
              <a:cxnLst/>
              <a:rect l="0" t="0" r="0" b="0"/>
              <a:pathLst>
                <a:path w="165101" h="16403">
                  <a:moveTo>
                    <a:pt x="0" y="10052"/>
                  </a:moveTo>
                  <a:lnTo>
                    <a:pt x="0" y="10052"/>
                  </a:lnTo>
                  <a:lnTo>
                    <a:pt x="6741" y="3310"/>
                  </a:lnTo>
                  <a:lnTo>
                    <a:pt x="19459" y="0"/>
                  </a:lnTo>
                  <a:lnTo>
                    <a:pt x="48334" y="18"/>
                  </a:lnTo>
                  <a:lnTo>
                    <a:pt x="71576" y="2770"/>
                  </a:lnTo>
                  <a:lnTo>
                    <a:pt x="96017" y="6345"/>
                  </a:lnTo>
                  <a:lnTo>
                    <a:pt x="119109" y="10286"/>
                  </a:lnTo>
                  <a:lnTo>
                    <a:pt x="146299" y="14590"/>
                  </a:lnTo>
                  <a:lnTo>
                    <a:pt x="165100" y="164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820"/>
            <p:cNvSpPr/>
            <p:nvPr>
              <p:custDataLst>
                <p:tags r:id="rId167"/>
              </p:custDataLst>
            </p:nvPr>
          </p:nvSpPr>
          <p:spPr>
            <a:xfrm>
              <a:off x="5038364" y="2559050"/>
              <a:ext cx="12560" cy="393701"/>
            </a:xfrm>
            <a:custGeom>
              <a:avLst/>
              <a:gdLst/>
              <a:ahLst/>
              <a:cxnLst/>
              <a:rect l="0" t="0" r="0" b="0"/>
              <a:pathLst>
                <a:path w="12560" h="393701">
                  <a:moveTo>
                    <a:pt x="3536" y="0"/>
                  </a:moveTo>
                  <a:lnTo>
                    <a:pt x="3536" y="0"/>
                  </a:lnTo>
                  <a:lnTo>
                    <a:pt x="7194" y="28875"/>
                  </a:lnTo>
                  <a:lnTo>
                    <a:pt x="6680" y="43945"/>
                  </a:lnTo>
                  <a:lnTo>
                    <a:pt x="5632" y="61046"/>
                  </a:lnTo>
                  <a:lnTo>
                    <a:pt x="4934" y="80914"/>
                  </a:lnTo>
                  <a:lnTo>
                    <a:pt x="4468" y="102626"/>
                  </a:lnTo>
                  <a:lnTo>
                    <a:pt x="4157" y="125568"/>
                  </a:lnTo>
                  <a:lnTo>
                    <a:pt x="3245" y="149328"/>
                  </a:lnTo>
                  <a:lnTo>
                    <a:pt x="1931" y="173636"/>
                  </a:lnTo>
                  <a:lnTo>
                    <a:pt x="349" y="198307"/>
                  </a:lnTo>
                  <a:lnTo>
                    <a:pt x="0" y="222516"/>
                  </a:lnTo>
                  <a:lnTo>
                    <a:pt x="473" y="246416"/>
                  </a:lnTo>
                  <a:lnTo>
                    <a:pt x="1494" y="270111"/>
                  </a:lnTo>
                  <a:lnTo>
                    <a:pt x="2881" y="290846"/>
                  </a:lnTo>
                  <a:lnTo>
                    <a:pt x="4510" y="309608"/>
                  </a:lnTo>
                  <a:lnTo>
                    <a:pt x="6302" y="327056"/>
                  </a:lnTo>
                  <a:lnTo>
                    <a:pt x="10175" y="353967"/>
                  </a:lnTo>
                  <a:lnTo>
                    <a:pt x="12559" y="381222"/>
                  </a:lnTo>
                  <a:lnTo>
                    <a:pt x="10678" y="392590"/>
                  </a:lnTo>
                  <a:lnTo>
                    <a:pt x="9886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SMARTInkShape-Group204"/>
          <p:cNvGrpSpPr/>
          <p:nvPr/>
        </p:nvGrpSpPr>
        <p:grpSpPr>
          <a:xfrm>
            <a:off x="5492735" y="3425341"/>
            <a:ext cx="277634" cy="293569"/>
            <a:chOff x="5492735" y="3425341"/>
            <a:chExt cx="277634" cy="293569"/>
          </a:xfrm>
        </p:grpSpPr>
        <p:sp>
          <p:nvSpPr>
            <p:cNvPr id="93" name="SMARTInkShape-821"/>
            <p:cNvSpPr/>
            <p:nvPr>
              <p:custDataLst>
                <p:tags r:id="rId155"/>
              </p:custDataLst>
            </p:nvPr>
          </p:nvSpPr>
          <p:spPr>
            <a:xfrm>
              <a:off x="5695950" y="3475917"/>
              <a:ext cx="74419" cy="73734"/>
            </a:xfrm>
            <a:custGeom>
              <a:avLst/>
              <a:gdLst/>
              <a:ahLst/>
              <a:cxnLst/>
              <a:rect l="0" t="0" r="0" b="0"/>
              <a:pathLst>
                <a:path w="74419" h="73734">
                  <a:moveTo>
                    <a:pt x="0" y="41983"/>
                  </a:moveTo>
                  <a:lnTo>
                    <a:pt x="0" y="41983"/>
                  </a:lnTo>
                  <a:lnTo>
                    <a:pt x="14503" y="36208"/>
                  </a:lnTo>
                  <a:lnTo>
                    <a:pt x="42684" y="18218"/>
                  </a:lnTo>
                  <a:lnTo>
                    <a:pt x="70186" y="0"/>
                  </a:lnTo>
                  <a:lnTo>
                    <a:pt x="72190" y="588"/>
                  </a:lnTo>
                  <a:lnTo>
                    <a:pt x="73527" y="2392"/>
                  </a:lnTo>
                  <a:lnTo>
                    <a:pt x="74418" y="5006"/>
                  </a:lnTo>
                  <a:lnTo>
                    <a:pt x="71645" y="13555"/>
                  </a:lnTo>
                  <a:lnTo>
                    <a:pt x="61738" y="39660"/>
                  </a:lnTo>
                  <a:lnTo>
                    <a:pt x="61071" y="51769"/>
                  </a:lnTo>
                  <a:lnTo>
                    <a:pt x="63500" y="73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822"/>
            <p:cNvSpPr/>
            <p:nvPr>
              <p:custDataLst>
                <p:tags r:id="rId156"/>
              </p:custDataLst>
            </p:nvPr>
          </p:nvSpPr>
          <p:spPr>
            <a:xfrm>
              <a:off x="5638800" y="35179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823"/>
            <p:cNvSpPr/>
            <p:nvPr>
              <p:custDataLst>
                <p:tags r:id="rId157"/>
              </p:custDataLst>
            </p:nvPr>
          </p:nvSpPr>
          <p:spPr>
            <a:xfrm>
              <a:off x="5562600" y="3425341"/>
              <a:ext cx="1" cy="3660"/>
            </a:xfrm>
            <a:custGeom>
              <a:avLst/>
              <a:gdLst/>
              <a:ahLst/>
              <a:cxnLst/>
              <a:rect l="0" t="0" r="0" b="0"/>
              <a:pathLst>
                <a:path w="1" h="36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824"/>
            <p:cNvSpPr/>
            <p:nvPr>
              <p:custDataLst>
                <p:tags r:id="rId158"/>
              </p:custDataLst>
            </p:nvPr>
          </p:nvSpPr>
          <p:spPr>
            <a:xfrm>
              <a:off x="5492735" y="3486150"/>
              <a:ext cx="76216" cy="232760"/>
            </a:xfrm>
            <a:custGeom>
              <a:avLst/>
              <a:gdLst/>
              <a:ahLst/>
              <a:cxnLst/>
              <a:rect l="0" t="0" r="0" b="0"/>
              <a:pathLst>
                <a:path w="76216" h="232760">
                  <a:moveTo>
                    <a:pt x="76215" y="0"/>
                  </a:moveTo>
                  <a:lnTo>
                    <a:pt x="76215" y="0"/>
                  </a:lnTo>
                  <a:lnTo>
                    <a:pt x="72844" y="3371"/>
                  </a:lnTo>
                  <a:lnTo>
                    <a:pt x="67377" y="22322"/>
                  </a:lnTo>
                  <a:lnTo>
                    <a:pt x="65232" y="48021"/>
                  </a:lnTo>
                  <a:lnTo>
                    <a:pt x="64659" y="63764"/>
                  </a:lnTo>
                  <a:lnTo>
                    <a:pt x="63572" y="79904"/>
                  </a:lnTo>
                  <a:lnTo>
                    <a:pt x="62141" y="96308"/>
                  </a:lnTo>
                  <a:lnTo>
                    <a:pt x="60483" y="112888"/>
                  </a:lnTo>
                  <a:lnTo>
                    <a:pt x="58639" y="142600"/>
                  </a:lnTo>
                  <a:lnTo>
                    <a:pt x="57820" y="168506"/>
                  </a:lnTo>
                  <a:lnTo>
                    <a:pt x="56653" y="198251"/>
                  </a:lnTo>
                  <a:lnTo>
                    <a:pt x="52153" y="219372"/>
                  </a:lnTo>
                  <a:lnTo>
                    <a:pt x="48352" y="227556"/>
                  </a:lnTo>
                  <a:lnTo>
                    <a:pt x="45646" y="230021"/>
                  </a:lnTo>
                  <a:lnTo>
                    <a:pt x="38875" y="232759"/>
                  </a:lnTo>
                  <a:lnTo>
                    <a:pt x="35094" y="231373"/>
                  </a:lnTo>
                  <a:lnTo>
                    <a:pt x="27130" y="224188"/>
                  </a:lnTo>
                  <a:lnTo>
                    <a:pt x="11341" y="201500"/>
                  </a:lnTo>
                  <a:lnTo>
                    <a:pt x="0" y="172436"/>
                  </a:lnTo>
                  <a:lnTo>
                    <a:pt x="244" y="151897"/>
                  </a:lnTo>
                  <a:lnTo>
                    <a:pt x="636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205"/>
          <p:cNvGrpSpPr/>
          <p:nvPr/>
        </p:nvGrpSpPr>
        <p:grpSpPr>
          <a:xfrm>
            <a:off x="6623050" y="3323742"/>
            <a:ext cx="76201" cy="309872"/>
            <a:chOff x="6623050" y="3323742"/>
            <a:chExt cx="76201" cy="309872"/>
          </a:xfrm>
        </p:grpSpPr>
        <p:sp>
          <p:nvSpPr>
            <p:cNvPr id="98" name="SMARTInkShape-825"/>
            <p:cNvSpPr/>
            <p:nvPr>
              <p:custDataLst>
                <p:tags r:id="rId153"/>
              </p:custDataLst>
            </p:nvPr>
          </p:nvSpPr>
          <p:spPr>
            <a:xfrm>
              <a:off x="6692900" y="3323742"/>
              <a:ext cx="6351" cy="10009"/>
            </a:xfrm>
            <a:custGeom>
              <a:avLst/>
              <a:gdLst/>
              <a:ahLst/>
              <a:cxnLst/>
              <a:rect l="0" t="0" r="0" b="0"/>
              <a:pathLst>
                <a:path w="6351" h="1000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1881" y="4608"/>
                  </a:lnTo>
                  <a:lnTo>
                    <a:pt x="63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26"/>
            <p:cNvSpPr/>
            <p:nvPr>
              <p:custDataLst>
                <p:tags r:id="rId154"/>
              </p:custDataLst>
            </p:nvPr>
          </p:nvSpPr>
          <p:spPr>
            <a:xfrm>
              <a:off x="6623050" y="3435350"/>
              <a:ext cx="76201" cy="198264"/>
            </a:xfrm>
            <a:custGeom>
              <a:avLst/>
              <a:gdLst/>
              <a:ahLst/>
              <a:cxnLst/>
              <a:rect l="0" t="0" r="0" b="0"/>
              <a:pathLst>
                <a:path w="76201" h="198264">
                  <a:moveTo>
                    <a:pt x="76200" y="0"/>
                  </a:moveTo>
                  <a:lnTo>
                    <a:pt x="76200" y="0"/>
                  </a:lnTo>
                  <a:lnTo>
                    <a:pt x="74318" y="26367"/>
                  </a:lnTo>
                  <a:lnTo>
                    <a:pt x="71131" y="47702"/>
                  </a:lnTo>
                  <a:lnTo>
                    <a:pt x="67362" y="71295"/>
                  </a:lnTo>
                  <a:lnTo>
                    <a:pt x="65216" y="94011"/>
                  </a:lnTo>
                  <a:lnTo>
                    <a:pt x="64263" y="115866"/>
                  </a:lnTo>
                  <a:lnTo>
                    <a:pt x="62315" y="147298"/>
                  </a:lnTo>
                  <a:lnTo>
                    <a:pt x="54133" y="173387"/>
                  </a:lnTo>
                  <a:lnTo>
                    <a:pt x="44690" y="193679"/>
                  </a:lnTo>
                  <a:lnTo>
                    <a:pt x="42494" y="196852"/>
                  </a:lnTo>
                  <a:lnTo>
                    <a:pt x="38912" y="198263"/>
                  </a:lnTo>
                  <a:lnTo>
                    <a:pt x="29289" y="197948"/>
                  </a:lnTo>
                  <a:lnTo>
                    <a:pt x="17955" y="191694"/>
                  </a:lnTo>
                  <a:lnTo>
                    <a:pt x="11971" y="187062"/>
                  </a:lnTo>
                  <a:lnTo>
                    <a:pt x="5320" y="168746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SMARTInkShape-Group206"/>
          <p:cNvGrpSpPr/>
          <p:nvPr/>
        </p:nvGrpSpPr>
        <p:grpSpPr>
          <a:xfrm>
            <a:off x="7600950" y="3282950"/>
            <a:ext cx="383568" cy="289051"/>
            <a:chOff x="7600950" y="3282950"/>
            <a:chExt cx="383568" cy="289051"/>
          </a:xfrm>
        </p:grpSpPr>
        <p:sp>
          <p:nvSpPr>
            <p:cNvPr id="101" name="SMARTInkShape-827"/>
            <p:cNvSpPr/>
            <p:nvPr>
              <p:custDataLst>
                <p:tags r:id="rId148"/>
              </p:custDataLst>
            </p:nvPr>
          </p:nvSpPr>
          <p:spPr>
            <a:xfrm>
              <a:off x="7956550" y="3341922"/>
              <a:ext cx="27968" cy="106129"/>
            </a:xfrm>
            <a:custGeom>
              <a:avLst/>
              <a:gdLst/>
              <a:ahLst/>
              <a:cxnLst/>
              <a:rect l="0" t="0" r="0" b="0"/>
              <a:pathLst>
                <a:path w="27968" h="106129">
                  <a:moveTo>
                    <a:pt x="0" y="36278"/>
                  </a:moveTo>
                  <a:lnTo>
                    <a:pt x="0" y="36278"/>
                  </a:lnTo>
                  <a:lnTo>
                    <a:pt x="0" y="29536"/>
                  </a:lnTo>
                  <a:lnTo>
                    <a:pt x="6742" y="15230"/>
                  </a:lnTo>
                  <a:lnTo>
                    <a:pt x="14305" y="4328"/>
                  </a:lnTo>
                  <a:lnTo>
                    <a:pt x="18822" y="911"/>
                  </a:lnTo>
                  <a:lnTo>
                    <a:pt x="21015" y="0"/>
                  </a:lnTo>
                  <a:lnTo>
                    <a:pt x="23182" y="804"/>
                  </a:lnTo>
                  <a:lnTo>
                    <a:pt x="27471" y="5460"/>
                  </a:lnTo>
                  <a:lnTo>
                    <a:pt x="27967" y="17877"/>
                  </a:lnTo>
                  <a:lnTo>
                    <a:pt x="24279" y="44702"/>
                  </a:lnTo>
                  <a:lnTo>
                    <a:pt x="20600" y="71229"/>
                  </a:lnTo>
                  <a:lnTo>
                    <a:pt x="20444" y="84973"/>
                  </a:lnTo>
                  <a:lnTo>
                    <a:pt x="25400" y="106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28"/>
            <p:cNvSpPr/>
            <p:nvPr>
              <p:custDataLst>
                <p:tags r:id="rId149"/>
              </p:custDataLst>
            </p:nvPr>
          </p:nvSpPr>
          <p:spPr>
            <a:xfrm>
              <a:off x="7823200" y="33464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3862" y="24418"/>
                  </a:lnTo>
                  <a:lnTo>
                    <a:pt x="763" y="50606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29"/>
            <p:cNvSpPr/>
            <p:nvPr>
              <p:custDataLst>
                <p:tags r:id="rId150"/>
              </p:custDataLst>
            </p:nvPr>
          </p:nvSpPr>
          <p:spPr>
            <a:xfrm>
              <a:off x="7785100" y="33782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6681" y="188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30"/>
            <p:cNvSpPr/>
            <p:nvPr>
              <p:custDataLst>
                <p:tags r:id="rId151"/>
              </p:custDataLst>
            </p:nvPr>
          </p:nvSpPr>
          <p:spPr>
            <a:xfrm>
              <a:off x="7670800" y="32829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31"/>
            <p:cNvSpPr/>
            <p:nvPr>
              <p:custDataLst>
                <p:tags r:id="rId152"/>
              </p:custDataLst>
            </p:nvPr>
          </p:nvSpPr>
          <p:spPr>
            <a:xfrm>
              <a:off x="7600950" y="3390900"/>
              <a:ext cx="76201" cy="181101"/>
            </a:xfrm>
            <a:custGeom>
              <a:avLst/>
              <a:gdLst/>
              <a:ahLst/>
              <a:cxnLst/>
              <a:rect l="0" t="0" r="0" b="0"/>
              <a:pathLst>
                <a:path w="76201" h="181101">
                  <a:moveTo>
                    <a:pt x="76200" y="0"/>
                  </a:moveTo>
                  <a:lnTo>
                    <a:pt x="76200" y="0"/>
                  </a:lnTo>
                  <a:lnTo>
                    <a:pt x="74318" y="24485"/>
                  </a:lnTo>
                  <a:lnTo>
                    <a:pt x="71174" y="54292"/>
                  </a:lnTo>
                  <a:lnTo>
                    <a:pt x="71144" y="77752"/>
                  </a:lnTo>
                  <a:lnTo>
                    <a:pt x="73482" y="102290"/>
                  </a:lnTo>
                  <a:lnTo>
                    <a:pt x="72024" y="133162"/>
                  </a:lnTo>
                  <a:lnTo>
                    <a:pt x="67123" y="156813"/>
                  </a:lnTo>
                  <a:lnTo>
                    <a:pt x="57831" y="173855"/>
                  </a:lnTo>
                  <a:lnTo>
                    <a:pt x="53371" y="177286"/>
                  </a:lnTo>
                  <a:lnTo>
                    <a:pt x="42771" y="181100"/>
                  </a:lnTo>
                  <a:lnTo>
                    <a:pt x="31004" y="179031"/>
                  </a:lnTo>
                  <a:lnTo>
                    <a:pt x="24902" y="176504"/>
                  </a:lnTo>
                  <a:lnTo>
                    <a:pt x="20130" y="171291"/>
                  </a:lnTo>
                  <a:lnTo>
                    <a:pt x="12945" y="156092"/>
                  </a:lnTo>
                  <a:lnTo>
                    <a:pt x="7400" y="133815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207"/>
          <p:cNvGrpSpPr/>
          <p:nvPr/>
        </p:nvGrpSpPr>
        <p:grpSpPr>
          <a:xfrm>
            <a:off x="8504170" y="2901950"/>
            <a:ext cx="365158" cy="97954"/>
            <a:chOff x="8504170" y="2901950"/>
            <a:chExt cx="365158" cy="97954"/>
          </a:xfrm>
        </p:grpSpPr>
        <p:sp>
          <p:nvSpPr>
            <p:cNvPr id="107" name="SMARTInkShape-832"/>
            <p:cNvSpPr/>
            <p:nvPr>
              <p:custDataLst>
                <p:tags r:id="rId145"/>
              </p:custDataLst>
            </p:nvPr>
          </p:nvSpPr>
          <p:spPr>
            <a:xfrm>
              <a:off x="8807450" y="2906217"/>
              <a:ext cx="61878" cy="90984"/>
            </a:xfrm>
            <a:custGeom>
              <a:avLst/>
              <a:gdLst/>
              <a:ahLst/>
              <a:cxnLst/>
              <a:rect l="0" t="0" r="0" b="0"/>
              <a:pathLst>
                <a:path w="61878" h="90984">
                  <a:moveTo>
                    <a:pt x="0" y="40183"/>
                  </a:moveTo>
                  <a:lnTo>
                    <a:pt x="0" y="40183"/>
                  </a:lnTo>
                  <a:lnTo>
                    <a:pt x="3371" y="40183"/>
                  </a:lnTo>
                  <a:lnTo>
                    <a:pt x="23765" y="31345"/>
                  </a:lnTo>
                  <a:lnTo>
                    <a:pt x="55287" y="3785"/>
                  </a:lnTo>
                  <a:lnTo>
                    <a:pt x="58025" y="1101"/>
                  </a:lnTo>
                  <a:lnTo>
                    <a:pt x="59850" y="17"/>
                  </a:lnTo>
                  <a:lnTo>
                    <a:pt x="61066" y="0"/>
                  </a:lnTo>
                  <a:lnTo>
                    <a:pt x="61877" y="694"/>
                  </a:lnTo>
                  <a:lnTo>
                    <a:pt x="58261" y="29530"/>
                  </a:lnTo>
                  <a:lnTo>
                    <a:pt x="53998" y="58383"/>
                  </a:lnTo>
                  <a:lnTo>
                    <a:pt x="57150" y="90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833"/>
            <p:cNvSpPr/>
            <p:nvPr>
              <p:custDataLst>
                <p:tags r:id="rId146"/>
              </p:custDataLst>
            </p:nvPr>
          </p:nvSpPr>
          <p:spPr>
            <a:xfrm>
              <a:off x="8674100" y="29400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1550" y="6938"/>
                  </a:lnTo>
                  <a:lnTo>
                    <a:pt x="37664" y="458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834"/>
            <p:cNvSpPr/>
            <p:nvPr>
              <p:custDataLst>
                <p:tags r:id="rId147"/>
              </p:custDataLst>
            </p:nvPr>
          </p:nvSpPr>
          <p:spPr>
            <a:xfrm>
              <a:off x="8504170" y="2901950"/>
              <a:ext cx="93731" cy="97954"/>
            </a:xfrm>
            <a:custGeom>
              <a:avLst/>
              <a:gdLst/>
              <a:ahLst/>
              <a:cxnLst/>
              <a:rect l="0" t="0" r="0" b="0"/>
              <a:pathLst>
                <a:path w="93731" h="97954">
                  <a:moveTo>
                    <a:pt x="17530" y="0"/>
                  </a:moveTo>
                  <a:lnTo>
                    <a:pt x="17530" y="0"/>
                  </a:lnTo>
                  <a:lnTo>
                    <a:pt x="10623" y="24485"/>
                  </a:lnTo>
                  <a:lnTo>
                    <a:pt x="4665" y="52410"/>
                  </a:lnTo>
                  <a:lnTo>
                    <a:pt x="312" y="79264"/>
                  </a:lnTo>
                  <a:lnTo>
                    <a:pt x="0" y="91673"/>
                  </a:lnTo>
                  <a:lnTo>
                    <a:pt x="905" y="94982"/>
                  </a:lnTo>
                  <a:lnTo>
                    <a:pt x="2213" y="97188"/>
                  </a:lnTo>
                  <a:lnTo>
                    <a:pt x="4497" y="97953"/>
                  </a:lnTo>
                  <a:lnTo>
                    <a:pt x="10796" y="96922"/>
                  </a:lnTo>
                  <a:lnTo>
                    <a:pt x="25647" y="85632"/>
                  </a:lnTo>
                  <a:lnTo>
                    <a:pt x="46825" y="55398"/>
                  </a:lnTo>
                  <a:lnTo>
                    <a:pt x="60889" y="32853"/>
                  </a:lnTo>
                  <a:lnTo>
                    <a:pt x="76943" y="9734"/>
                  </a:lnTo>
                  <a:lnTo>
                    <a:pt x="82742" y="5032"/>
                  </a:lnTo>
                  <a:lnTo>
                    <a:pt x="84288" y="4766"/>
                  </a:lnTo>
                  <a:lnTo>
                    <a:pt x="85318" y="5294"/>
                  </a:lnTo>
                  <a:lnTo>
                    <a:pt x="77540" y="30783"/>
                  </a:lnTo>
                  <a:lnTo>
                    <a:pt x="72078" y="54669"/>
                  </a:lnTo>
                  <a:lnTo>
                    <a:pt x="73053" y="68747"/>
                  </a:lnTo>
                  <a:lnTo>
                    <a:pt x="79601" y="80178"/>
                  </a:lnTo>
                  <a:lnTo>
                    <a:pt x="9373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1" name="SMARTInkShape-835"/>
          <p:cNvSpPr/>
          <p:nvPr>
            <p:custDataLst>
              <p:tags r:id="rId27"/>
            </p:custDataLst>
          </p:nvPr>
        </p:nvSpPr>
        <p:spPr>
          <a:xfrm>
            <a:off x="8442355" y="2101850"/>
            <a:ext cx="130146" cy="88901"/>
          </a:xfrm>
          <a:custGeom>
            <a:avLst/>
            <a:gdLst/>
            <a:ahLst/>
            <a:cxnLst/>
            <a:rect l="0" t="0" r="0" b="0"/>
            <a:pathLst>
              <a:path w="130146" h="88901">
                <a:moveTo>
                  <a:pt x="3145" y="0"/>
                </a:moveTo>
                <a:lnTo>
                  <a:pt x="3145" y="0"/>
                </a:lnTo>
                <a:lnTo>
                  <a:pt x="1263" y="26367"/>
                </a:lnTo>
                <a:lnTo>
                  <a:pt x="0" y="55555"/>
                </a:lnTo>
                <a:lnTo>
                  <a:pt x="3159" y="71963"/>
                </a:lnTo>
                <a:lnTo>
                  <a:pt x="9266" y="83960"/>
                </a:lnTo>
                <a:lnTo>
                  <a:pt x="13575" y="87017"/>
                </a:lnTo>
                <a:lnTo>
                  <a:pt x="18565" y="88350"/>
                </a:lnTo>
                <a:lnTo>
                  <a:pt x="24009" y="88534"/>
                </a:lnTo>
                <a:lnTo>
                  <a:pt x="35701" y="83093"/>
                </a:lnTo>
                <a:lnTo>
                  <a:pt x="63825" y="55611"/>
                </a:lnTo>
                <a:lnTo>
                  <a:pt x="87354" y="25328"/>
                </a:lnTo>
                <a:lnTo>
                  <a:pt x="88917" y="23235"/>
                </a:lnTo>
                <a:lnTo>
                  <a:pt x="90665" y="23957"/>
                </a:lnTo>
                <a:lnTo>
                  <a:pt x="94489" y="30403"/>
                </a:lnTo>
                <a:lnTo>
                  <a:pt x="99034" y="56152"/>
                </a:lnTo>
                <a:lnTo>
                  <a:pt x="104795" y="69406"/>
                </a:lnTo>
                <a:lnTo>
                  <a:pt x="130145" y="88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6" name="SMARTInkShape-Group209"/>
          <p:cNvGrpSpPr/>
          <p:nvPr/>
        </p:nvGrpSpPr>
        <p:grpSpPr>
          <a:xfrm>
            <a:off x="8337550" y="1310928"/>
            <a:ext cx="469901" cy="113660"/>
            <a:chOff x="8337550" y="1310928"/>
            <a:chExt cx="469901" cy="113660"/>
          </a:xfrm>
        </p:grpSpPr>
        <p:sp>
          <p:nvSpPr>
            <p:cNvPr id="112" name="SMARTInkShape-836"/>
            <p:cNvSpPr/>
            <p:nvPr>
              <p:custDataLst>
                <p:tags r:id="rId141"/>
              </p:custDataLst>
            </p:nvPr>
          </p:nvSpPr>
          <p:spPr>
            <a:xfrm>
              <a:off x="8731250" y="1310928"/>
              <a:ext cx="76201" cy="92423"/>
            </a:xfrm>
            <a:custGeom>
              <a:avLst/>
              <a:gdLst/>
              <a:ahLst/>
              <a:cxnLst/>
              <a:rect l="0" t="0" r="0" b="0"/>
              <a:pathLst>
                <a:path w="76201" h="92423">
                  <a:moveTo>
                    <a:pt x="0" y="60672"/>
                  </a:moveTo>
                  <a:lnTo>
                    <a:pt x="0" y="60672"/>
                  </a:lnTo>
                  <a:lnTo>
                    <a:pt x="22368" y="33940"/>
                  </a:lnTo>
                  <a:lnTo>
                    <a:pt x="51666" y="3536"/>
                  </a:lnTo>
                  <a:lnTo>
                    <a:pt x="57770" y="0"/>
                  </a:lnTo>
                  <a:lnTo>
                    <a:pt x="60385" y="469"/>
                  </a:lnTo>
                  <a:lnTo>
                    <a:pt x="65174" y="4752"/>
                  </a:lnTo>
                  <a:lnTo>
                    <a:pt x="68464" y="25210"/>
                  </a:lnTo>
                  <a:lnTo>
                    <a:pt x="69439" y="53614"/>
                  </a:lnTo>
                  <a:lnTo>
                    <a:pt x="74133" y="82561"/>
                  </a:lnTo>
                  <a:lnTo>
                    <a:pt x="76200" y="924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837"/>
            <p:cNvSpPr/>
            <p:nvPr>
              <p:custDataLst>
                <p:tags r:id="rId142"/>
              </p:custDataLst>
            </p:nvPr>
          </p:nvSpPr>
          <p:spPr>
            <a:xfrm>
              <a:off x="8604250" y="1339850"/>
              <a:ext cx="19051" cy="57151"/>
            </a:xfrm>
            <a:custGeom>
              <a:avLst/>
              <a:gdLst/>
              <a:ahLst/>
              <a:cxnLst/>
              <a:rect l="0" t="0" r="0" b="0"/>
              <a:pathLst>
                <a:path w="19051" h="57151">
                  <a:moveTo>
                    <a:pt x="0" y="0"/>
                  </a:moveTo>
                  <a:lnTo>
                    <a:pt x="0" y="0"/>
                  </a:lnTo>
                  <a:lnTo>
                    <a:pt x="1882" y="27612"/>
                  </a:lnTo>
                  <a:lnTo>
                    <a:pt x="5775" y="38378"/>
                  </a:lnTo>
                  <a:lnTo>
                    <a:pt x="190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838"/>
            <p:cNvSpPr/>
            <p:nvPr>
              <p:custDataLst>
                <p:tags r:id="rId143"/>
              </p:custDataLst>
            </p:nvPr>
          </p:nvSpPr>
          <p:spPr>
            <a:xfrm>
              <a:off x="8578850" y="13716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6480" y="11994"/>
                  </a:lnTo>
                  <a:lnTo>
                    <a:pt x="35975" y="3862"/>
                  </a:lnTo>
                  <a:lnTo>
                    <a:pt x="66739" y="76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839"/>
            <p:cNvSpPr/>
            <p:nvPr>
              <p:custDataLst>
                <p:tags r:id="rId144"/>
              </p:custDataLst>
            </p:nvPr>
          </p:nvSpPr>
          <p:spPr>
            <a:xfrm>
              <a:off x="8337550" y="1353664"/>
              <a:ext cx="139701" cy="70924"/>
            </a:xfrm>
            <a:custGeom>
              <a:avLst/>
              <a:gdLst/>
              <a:ahLst/>
              <a:cxnLst/>
              <a:rect l="0" t="0" r="0" b="0"/>
              <a:pathLst>
                <a:path w="139701" h="70924">
                  <a:moveTo>
                    <a:pt x="0" y="5236"/>
                  </a:moveTo>
                  <a:lnTo>
                    <a:pt x="0" y="5236"/>
                  </a:lnTo>
                  <a:lnTo>
                    <a:pt x="0" y="32673"/>
                  </a:lnTo>
                  <a:lnTo>
                    <a:pt x="705" y="53033"/>
                  </a:lnTo>
                  <a:lnTo>
                    <a:pt x="3371" y="61287"/>
                  </a:lnTo>
                  <a:lnTo>
                    <a:pt x="8838" y="69900"/>
                  </a:lnTo>
                  <a:lnTo>
                    <a:pt x="11537" y="70923"/>
                  </a:lnTo>
                  <a:lnTo>
                    <a:pt x="18297" y="70178"/>
                  </a:lnTo>
                  <a:lnTo>
                    <a:pt x="39205" y="44379"/>
                  </a:lnTo>
                  <a:lnTo>
                    <a:pt x="63719" y="13255"/>
                  </a:lnTo>
                  <a:lnTo>
                    <a:pt x="74180" y="2450"/>
                  </a:lnTo>
                  <a:lnTo>
                    <a:pt x="76970" y="557"/>
                  </a:lnTo>
                  <a:lnTo>
                    <a:pt x="78830" y="0"/>
                  </a:lnTo>
                  <a:lnTo>
                    <a:pt x="80776" y="1040"/>
                  </a:lnTo>
                  <a:lnTo>
                    <a:pt x="84818" y="5958"/>
                  </a:lnTo>
                  <a:lnTo>
                    <a:pt x="97380" y="37607"/>
                  </a:lnTo>
                  <a:lnTo>
                    <a:pt x="105369" y="48080"/>
                  </a:lnTo>
                  <a:lnTo>
                    <a:pt x="115974" y="56733"/>
                  </a:lnTo>
                  <a:lnTo>
                    <a:pt x="139700" y="687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7" name="SMARTInkShape-840"/>
          <p:cNvSpPr/>
          <p:nvPr>
            <p:custDataLst>
              <p:tags r:id="rId28"/>
            </p:custDataLst>
          </p:nvPr>
        </p:nvSpPr>
        <p:spPr>
          <a:xfrm>
            <a:off x="6633316" y="2153262"/>
            <a:ext cx="133894" cy="118398"/>
          </a:xfrm>
          <a:custGeom>
            <a:avLst/>
            <a:gdLst/>
            <a:ahLst/>
            <a:cxnLst/>
            <a:rect l="0" t="0" r="0" b="0"/>
            <a:pathLst>
              <a:path w="133894" h="118398">
                <a:moveTo>
                  <a:pt x="110384" y="43838"/>
                </a:moveTo>
                <a:lnTo>
                  <a:pt x="110384" y="43838"/>
                </a:lnTo>
                <a:lnTo>
                  <a:pt x="110384" y="33725"/>
                </a:lnTo>
                <a:lnTo>
                  <a:pt x="107562" y="29335"/>
                </a:lnTo>
                <a:lnTo>
                  <a:pt x="90812" y="17120"/>
                </a:lnTo>
                <a:lnTo>
                  <a:pt x="78401" y="11267"/>
                </a:lnTo>
                <a:lnTo>
                  <a:pt x="52773" y="10747"/>
                </a:lnTo>
                <a:lnTo>
                  <a:pt x="36801" y="19018"/>
                </a:lnTo>
                <a:lnTo>
                  <a:pt x="15909" y="41423"/>
                </a:lnTo>
                <a:lnTo>
                  <a:pt x="4896" y="60403"/>
                </a:lnTo>
                <a:lnTo>
                  <a:pt x="0" y="80599"/>
                </a:lnTo>
                <a:lnTo>
                  <a:pt x="1517" y="88806"/>
                </a:lnTo>
                <a:lnTo>
                  <a:pt x="10728" y="101689"/>
                </a:lnTo>
                <a:lnTo>
                  <a:pt x="35152" y="116875"/>
                </a:lnTo>
                <a:lnTo>
                  <a:pt x="54604" y="118397"/>
                </a:lnTo>
                <a:lnTo>
                  <a:pt x="83509" y="111320"/>
                </a:lnTo>
                <a:lnTo>
                  <a:pt x="92467" y="107876"/>
                </a:lnTo>
                <a:lnTo>
                  <a:pt x="99145" y="102052"/>
                </a:lnTo>
                <a:lnTo>
                  <a:pt x="108446" y="86174"/>
                </a:lnTo>
                <a:lnTo>
                  <a:pt x="117649" y="57401"/>
                </a:lnTo>
                <a:lnTo>
                  <a:pt x="118103" y="26533"/>
                </a:lnTo>
                <a:lnTo>
                  <a:pt x="113580" y="11217"/>
                </a:lnTo>
                <a:lnTo>
                  <a:pt x="110398" y="5158"/>
                </a:lnTo>
                <a:lnTo>
                  <a:pt x="106159" y="1823"/>
                </a:lnTo>
                <a:lnTo>
                  <a:pt x="101218" y="306"/>
                </a:lnTo>
                <a:lnTo>
                  <a:pt x="95807" y="0"/>
                </a:lnTo>
                <a:lnTo>
                  <a:pt x="80387" y="9067"/>
                </a:lnTo>
                <a:lnTo>
                  <a:pt x="64596" y="24857"/>
                </a:lnTo>
                <a:lnTo>
                  <a:pt x="51740" y="52874"/>
                </a:lnTo>
                <a:lnTo>
                  <a:pt x="45985" y="70667"/>
                </a:lnTo>
                <a:lnTo>
                  <a:pt x="46990" y="77951"/>
                </a:lnTo>
                <a:lnTo>
                  <a:pt x="50482" y="84219"/>
                </a:lnTo>
                <a:lnTo>
                  <a:pt x="55633" y="89809"/>
                </a:lnTo>
                <a:lnTo>
                  <a:pt x="70763" y="97901"/>
                </a:lnTo>
                <a:lnTo>
                  <a:pt x="87836" y="102438"/>
                </a:lnTo>
                <a:lnTo>
                  <a:pt x="102479" y="102103"/>
                </a:lnTo>
                <a:lnTo>
                  <a:pt x="114161" y="97720"/>
                </a:lnTo>
                <a:lnTo>
                  <a:pt x="119252" y="94576"/>
                </a:lnTo>
                <a:lnTo>
                  <a:pt x="126790" y="83557"/>
                </a:lnTo>
                <a:lnTo>
                  <a:pt x="131787" y="68546"/>
                </a:lnTo>
                <a:lnTo>
                  <a:pt x="133893" y="40968"/>
                </a:lnTo>
                <a:lnTo>
                  <a:pt x="131887" y="23277"/>
                </a:lnTo>
                <a:lnTo>
                  <a:pt x="124879" y="9770"/>
                </a:lnTo>
                <a:lnTo>
                  <a:pt x="120048" y="4193"/>
                </a:lnTo>
                <a:lnTo>
                  <a:pt x="113299" y="2591"/>
                </a:lnTo>
                <a:lnTo>
                  <a:pt x="96393" y="6456"/>
                </a:lnTo>
                <a:lnTo>
                  <a:pt x="67041" y="27274"/>
                </a:lnTo>
                <a:lnTo>
                  <a:pt x="46114" y="52414"/>
                </a:lnTo>
                <a:lnTo>
                  <a:pt x="41368" y="69286"/>
                </a:lnTo>
                <a:lnTo>
                  <a:pt x="41090" y="77737"/>
                </a:lnTo>
                <a:lnTo>
                  <a:pt x="43021" y="84782"/>
                </a:lnTo>
                <a:lnTo>
                  <a:pt x="50812" y="96372"/>
                </a:lnTo>
                <a:lnTo>
                  <a:pt x="63211" y="104346"/>
                </a:lnTo>
                <a:lnTo>
                  <a:pt x="70469" y="107460"/>
                </a:lnTo>
                <a:lnTo>
                  <a:pt x="86058" y="109038"/>
                </a:lnTo>
                <a:lnTo>
                  <a:pt x="101689" y="106683"/>
                </a:lnTo>
                <a:lnTo>
                  <a:pt x="115692" y="100932"/>
                </a:lnTo>
                <a:lnTo>
                  <a:pt x="120273" y="96717"/>
                </a:lnTo>
                <a:lnTo>
                  <a:pt x="125362" y="86390"/>
                </a:lnTo>
                <a:lnTo>
                  <a:pt x="128228" y="65305"/>
                </a:lnTo>
                <a:lnTo>
                  <a:pt x="122335" y="41183"/>
                </a:lnTo>
                <a:lnTo>
                  <a:pt x="111697" y="28312"/>
                </a:lnTo>
                <a:lnTo>
                  <a:pt x="104909" y="22904"/>
                </a:lnTo>
                <a:lnTo>
                  <a:pt x="97562" y="20710"/>
                </a:lnTo>
                <a:lnTo>
                  <a:pt x="81873" y="22035"/>
                </a:lnTo>
                <a:lnTo>
                  <a:pt x="57172" y="34085"/>
                </a:lnTo>
                <a:lnTo>
                  <a:pt x="46047" y="47029"/>
                </a:lnTo>
                <a:lnTo>
                  <a:pt x="40162" y="61484"/>
                </a:lnTo>
                <a:lnTo>
                  <a:pt x="39898" y="74964"/>
                </a:lnTo>
                <a:lnTo>
                  <a:pt x="42227" y="80816"/>
                </a:lnTo>
                <a:lnTo>
                  <a:pt x="50459" y="91082"/>
                </a:lnTo>
                <a:lnTo>
                  <a:pt x="70364" y="101424"/>
                </a:lnTo>
                <a:lnTo>
                  <a:pt x="90765" y="105586"/>
                </a:lnTo>
                <a:lnTo>
                  <a:pt x="103781" y="100915"/>
                </a:lnTo>
                <a:lnTo>
                  <a:pt x="115210" y="91783"/>
                </a:lnTo>
                <a:lnTo>
                  <a:pt x="122642" y="80669"/>
                </a:lnTo>
                <a:lnTo>
                  <a:pt x="127422" y="59141"/>
                </a:lnTo>
                <a:lnTo>
                  <a:pt x="125467" y="34888"/>
                </a:lnTo>
                <a:lnTo>
                  <a:pt x="118498" y="21986"/>
                </a:lnTo>
                <a:lnTo>
                  <a:pt x="113677" y="16570"/>
                </a:lnTo>
                <a:lnTo>
                  <a:pt x="107641" y="13665"/>
                </a:lnTo>
                <a:lnTo>
                  <a:pt x="93407" y="12318"/>
                </a:lnTo>
                <a:lnTo>
                  <a:pt x="75792" y="19716"/>
                </a:lnTo>
                <a:lnTo>
                  <a:pt x="58321" y="33117"/>
                </a:lnTo>
                <a:lnTo>
                  <a:pt x="45852" y="50832"/>
                </a:lnTo>
                <a:lnTo>
                  <a:pt x="41251" y="68583"/>
                </a:lnTo>
                <a:lnTo>
                  <a:pt x="40534" y="946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SMARTInkShape-841"/>
          <p:cNvSpPr/>
          <p:nvPr>
            <p:custDataLst>
              <p:tags r:id="rId29"/>
            </p:custDataLst>
          </p:nvPr>
        </p:nvSpPr>
        <p:spPr>
          <a:xfrm>
            <a:off x="6731000" y="1428752"/>
            <a:ext cx="1269697" cy="781049"/>
          </a:xfrm>
          <a:custGeom>
            <a:avLst/>
            <a:gdLst/>
            <a:ahLst/>
            <a:cxnLst/>
            <a:rect l="0" t="0" r="0" b="0"/>
            <a:pathLst>
              <a:path w="1269697" h="781049">
                <a:moveTo>
                  <a:pt x="0" y="781048"/>
                </a:moveTo>
                <a:lnTo>
                  <a:pt x="0" y="781048"/>
                </a:lnTo>
                <a:lnTo>
                  <a:pt x="3371" y="781048"/>
                </a:lnTo>
                <a:lnTo>
                  <a:pt x="6907" y="779166"/>
                </a:lnTo>
                <a:lnTo>
                  <a:pt x="8838" y="777677"/>
                </a:lnTo>
                <a:lnTo>
                  <a:pt x="14746" y="776022"/>
                </a:lnTo>
                <a:lnTo>
                  <a:pt x="21371" y="774581"/>
                </a:lnTo>
                <a:lnTo>
                  <a:pt x="52351" y="756423"/>
                </a:lnTo>
                <a:lnTo>
                  <a:pt x="83569" y="732247"/>
                </a:lnTo>
                <a:lnTo>
                  <a:pt x="112516" y="714702"/>
                </a:lnTo>
                <a:lnTo>
                  <a:pt x="141229" y="693467"/>
                </a:lnTo>
                <a:lnTo>
                  <a:pt x="165553" y="679839"/>
                </a:lnTo>
                <a:lnTo>
                  <a:pt x="190635" y="666864"/>
                </a:lnTo>
                <a:lnTo>
                  <a:pt x="215940" y="652201"/>
                </a:lnTo>
                <a:lnTo>
                  <a:pt x="241312" y="636332"/>
                </a:lnTo>
                <a:lnTo>
                  <a:pt x="268585" y="622693"/>
                </a:lnTo>
                <a:lnTo>
                  <a:pt x="295246" y="609715"/>
                </a:lnTo>
                <a:lnTo>
                  <a:pt x="326588" y="589317"/>
                </a:lnTo>
                <a:lnTo>
                  <a:pt x="355592" y="569974"/>
                </a:lnTo>
                <a:lnTo>
                  <a:pt x="379508" y="556857"/>
                </a:lnTo>
                <a:lnTo>
                  <a:pt x="410991" y="539782"/>
                </a:lnTo>
                <a:lnTo>
                  <a:pt x="437803" y="522822"/>
                </a:lnTo>
                <a:lnTo>
                  <a:pt x="464187" y="505177"/>
                </a:lnTo>
                <a:lnTo>
                  <a:pt x="493962" y="483922"/>
                </a:lnTo>
                <a:lnTo>
                  <a:pt x="523807" y="465926"/>
                </a:lnTo>
                <a:lnTo>
                  <a:pt x="548511" y="449671"/>
                </a:lnTo>
                <a:lnTo>
                  <a:pt x="573704" y="434820"/>
                </a:lnTo>
                <a:lnTo>
                  <a:pt x="603136" y="417160"/>
                </a:lnTo>
                <a:lnTo>
                  <a:pt x="627126" y="404334"/>
                </a:lnTo>
                <a:lnTo>
                  <a:pt x="652109" y="390891"/>
                </a:lnTo>
                <a:lnTo>
                  <a:pt x="677386" y="374522"/>
                </a:lnTo>
                <a:lnTo>
                  <a:pt x="702749" y="360421"/>
                </a:lnTo>
                <a:lnTo>
                  <a:pt x="728138" y="346600"/>
                </a:lnTo>
                <a:lnTo>
                  <a:pt x="754240" y="330119"/>
                </a:lnTo>
                <a:lnTo>
                  <a:pt x="783298" y="315280"/>
                </a:lnTo>
                <a:lnTo>
                  <a:pt x="810095" y="298496"/>
                </a:lnTo>
                <a:lnTo>
                  <a:pt x="835909" y="284273"/>
                </a:lnTo>
                <a:lnTo>
                  <a:pt x="860726" y="271121"/>
                </a:lnTo>
                <a:lnTo>
                  <a:pt x="892195" y="252154"/>
                </a:lnTo>
                <a:lnTo>
                  <a:pt x="917934" y="236283"/>
                </a:lnTo>
                <a:lnTo>
                  <a:pt x="948965" y="218278"/>
                </a:lnTo>
                <a:lnTo>
                  <a:pt x="977202" y="201133"/>
                </a:lnTo>
                <a:lnTo>
                  <a:pt x="1005043" y="184158"/>
                </a:lnTo>
                <a:lnTo>
                  <a:pt x="1034140" y="167217"/>
                </a:lnTo>
                <a:lnTo>
                  <a:pt x="1064799" y="146048"/>
                </a:lnTo>
                <a:lnTo>
                  <a:pt x="1096316" y="125253"/>
                </a:lnTo>
                <a:lnTo>
                  <a:pt x="1125355" y="109381"/>
                </a:lnTo>
                <a:lnTo>
                  <a:pt x="1134401" y="100063"/>
                </a:lnTo>
                <a:lnTo>
                  <a:pt x="1144293" y="95969"/>
                </a:lnTo>
                <a:lnTo>
                  <a:pt x="1145979" y="94318"/>
                </a:lnTo>
                <a:lnTo>
                  <a:pt x="1147103" y="92511"/>
                </a:lnTo>
                <a:lnTo>
                  <a:pt x="1148558" y="91307"/>
                </a:lnTo>
                <a:lnTo>
                  <a:pt x="1154619" y="89215"/>
                </a:lnTo>
                <a:lnTo>
                  <a:pt x="1158751" y="88992"/>
                </a:lnTo>
                <a:lnTo>
                  <a:pt x="1159850" y="88255"/>
                </a:lnTo>
                <a:lnTo>
                  <a:pt x="1160583" y="87058"/>
                </a:lnTo>
                <a:lnTo>
                  <a:pt x="1161760" y="83439"/>
                </a:lnTo>
                <a:lnTo>
                  <a:pt x="1163803" y="82944"/>
                </a:lnTo>
                <a:lnTo>
                  <a:pt x="1165335" y="82812"/>
                </a:lnTo>
                <a:lnTo>
                  <a:pt x="1166357" y="82018"/>
                </a:lnTo>
                <a:lnTo>
                  <a:pt x="1171502" y="73733"/>
                </a:lnTo>
                <a:lnTo>
                  <a:pt x="1177158" y="67628"/>
                </a:lnTo>
                <a:lnTo>
                  <a:pt x="1181229" y="65334"/>
                </a:lnTo>
                <a:lnTo>
                  <a:pt x="1183303" y="64722"/>
                </a:lnTo>
                <a:lnTo>
                  <a:pt x="1184686" y="63608"/>
                </a:lnTo>
                <a:lnTo>
                  <a:pt x="1187337" y="59376"/>
                </a:lnTo>
                <a:lnTo>
                  <a:pt x="1205716" y="48397"/>
                </a:lnTo>
                <a:lnTo>
                  <a:pt x="1211560" y="42440"/>
                </a:lnTo>
                <a:lnTo>
                  <a:pt x="1217691" y="33860"/>
                </a:lnTo>
                <a:lnTo>
                  <a:pt x="1219160" y="25714"/>
                </a:lnTo>
                <a:lnTo>
                  <a:pt x="1225548" y="31746"/>
                </a:lnTo>
                <a:lnTo>
                  <a:pt x="1225550" y="25476"/>
                </a:lnTo>
                <a:lnTo>
                  <a:pt x="1225550" y="34243"/>
                </a:lnTo>
                <a:lnTo>
                  <a:pt x="1232018" y="58124"/>
                </a:lnTo>
                <a:lnTo>
                  <a:pt x="1233389" y="59915"/>
                </a:lnTo>
                <a:lnTo>
                  <a:pt x="1235009" y="61109"/>
                </a:lnTo>
                <a:lnTo>
                  <a:pt x="1236810" y="66199"/>
                </a:lnTo>
                <a:lnTo>
                  <a:pt x="1237290" y="69532"/>
                </a:lnTo>
                <a:lnTo>
                  <a:pt x="1236199" y="71754"/>
                </a:lnTo>
                <a:lnTo>
                  <a:pt x="1234060" y="73235"/>
                </a:lnTo>
                <a:lnTo>
                  <a:pt x="1226048" y="76025"/>
                </a:lnTo>
                <a:lnTo>
                  <a:pt x="1205797" y="46698"/>
                </a:lnTo>
                <a:lnTo>
                  <a:pt x="1197721" y="34159"/>
                </a:lnTo>
                <a:lnTo>
                  <a:pt x="1178381" y="15398"/>
                </a:lnTo>
                <a:lnTo>
                  <a:pt x="1174792" y="6465"/>
                </a:lnTo>
                <a:lnTo>
                  <a:pt x="1174762" y="9754"/>
                </a:lnTo>
                <a:lnTo>
                  <a:pt x="1175464" y="10735"/>
                </a:lnTo>
                <a:lnTo>
                  <a:pt x="1178125" y="11825"/>
                </a:lnTo>
                <a:lnTo>
                  <a:pt x="1189677" y="12621"/>
                </a:lnTo>
                <a:lnTo>
                  <a:pt x="1220301" y="4856"/>
                </a:lnTo>
                <a:lnTo>
                  <a:pt x="1232226" y="1437"/>
                </a:lnTo>
                <a:lnTo>
                  <a:pt x="1263276" y="15"/>
                </a:lnTo>
                <a:lnTo>
                  <a:pt x="1268975" y="0"/>
                </a:lnTo>
                <a:lnTo>
                  <a:pt x="1269696" y="6741"/>
                </a:lnTo>
                <a:lnTo>
                  <a:pt x="1266538" y="21046"/>
                </a:lnTo>
                <a:lnTo>
                  <a:pt x="1257764" y="35319"/>
                </a:lnTo>
                <a:lnTo>
                  <a:pt x="1238250" y="571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2" name="SMARTInkShape-Group212"/>
          <p:cNvGrpSpPr/>
          <p:nvPr/>
        </p:nvGrpSpPr>
        <p:grpSpPr>
          <a:xfrm>
            <a:off x="8956080" y="1359260"/>
            <a:ext cx="118071" cy="465120"/>
            <a:chOff x="8956080" y="1359260"/>
            <a:chExt cx="118071" cy="465120"/>
          </a:xfrm>
        </p:grpSpPr>
        <p:sp>
          <p:nvSpPr>
            <p:cNvPr id="119" name="SMARTInkShape-842"/>
            <p:cNvSpPr/>
            <p:nvPr>
              <p:custDataLst>
                <p:tags r:id="rId138"/>
              </p:custDataLst>
            </p:nvPr>
          </p:nvSpPr>
          <p:spPr>
            <a:xfrm>
              <a:off x="9004300" y="17780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30756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843"/>
            <p:cNvSpPr/>
            <p:nvPr>
              <p:custDataLst>
                <p:tags r:id="rId139"/>
              </p:custDataLst>
            </p:nvPr>
          </p:nvSpPr>
          <p:spPr>
            <a:xfrm>
              <a:off x="9010298" y="1698429"/>
              <a:ext cx="63853" cy="125951"/>
            </a:xfrm>
            <a:custGeom>
              <a:avLst/>
              <a:gdLst/>
              <a:ahLst/>
              <a:cxnLst/>
              <a:rect l="0" t="0" r="0" b="0"/>
              <a:pathLst>
                <a:path w="63853" h="125951">
                  <a:moveTo>
                    <a:pt x="32102" y="3371"/>
                  </a:moveTo>
                  <a:lnTo>
                    <a:pt x="32102" y="3371"/>
                  </a:lnTo>
                  <a:lnTo>
                    <a:pt x="32102" y="0"/>
                  </a:lnTo>
                  <a:lnTo>
                    <a:pt x="21431" y="23780"/>
                  </a:lnTo>
                  <a:lnTo>
                    <a:pt x="7304" y="54574"/>
                  </a:lnTo>
                  <a:lnTo>
                    <a:pt x="619" y="75517"/>
                  </a:lnTo>
                  <a:lnTo>
                    <a:pt x="0" y="96584"/>
                  </a:lnTo>
                  <a:lnTo>
                    <a:pt x="2234" y="104318"/>
                  </a:lnTo>
                  <a:lnTo>
                    <a:pt x="10361" y="114794"/>
                  </a:lnTo>
                  <a:lnTo>
                    <a:pt x="30208" y="124658"/>
                  </a:lnTo>
                  <a:lnTo>
                    <a:pt x="43960" y="125950"/>
                  </a:lnTo>
                  <a:lnTo>
                    <a:pt x="63852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844"/>
            <p:cNvSpPr/>
            <p:nvPr>
              <p:custDataLst>
                <p:tags r:id="rId140"/>
              </p:custDataLst>
            </p:nvPr>
          </p:nvSpPr>
          <p:spPr>
            <a:xfrm>
              <a:off x="8956080" y="1359260"/>
              <a:ext cx="108935" cy="31391"/>
            </a:xfrm>
            <a:custGeom>
              <a:avLst/>
              <a:gdLst/>
              <a:ahLst/>
              <a:cxnLst/>
              <a:rect l="0" t="0" r="0" b="0"/>
              <a:pathLst>
                <a:path w="108935" h="31391">
                  <a:moveTo>
                    <a:pt x="3770" y="12340"/>
                  </a:moveTo>
                  <a:lnTo>
                    <a:pt x="3770" y="12340"/>
                  </a:lnTo>
                  <a:lnTo>
                    <a:pt x="10511" y="15711"/>
                  </a:lnTo>
                  <a:lnTo>
                    <a:pt x="28189" y="17807"/>
                  </a:lnTo>
                  <a:lnTo>
                    <a:pt x="58042" y="15057"/>
                  </a:lnTo>
                  <a:lnTo>
                    <a:pt x="83585" y="9774"/>
                  </a:lnTo>
                  <a:lnTo>
                    <a:pt x="108599" y="855"/>
                  </a:lnTo>
                  <a:lnTo>
                    <a:pt x="108934" y="450"/>
                  </a:lnTo>
                  <a:lnTo>
                    <a:pt x="108452" y="180"/>
                  </a:lnTo>
                  <a:lnTo>
                    <a:pt x="107424" y="0"/>
                  </a:lnTo>
                  <a:lnTo>
                    <a:pt x="81155" y="6595"/>
                  </a:lnTo>
                  <a:lnTo>
                    <a:pt x="53039" y="12519"/>
                  </a:lnTo>
                  <a:lnTo>
                    <a:pt x="22047" y="17471"/>
                  </a:lnTo>
                  <a:lnTo>
                    <a:pt x="232" y="18583"/>
                  </a:lnTo>
                  <a:lnTo>
                    <a:pt x="0" y="19324"/>
                  </a:lnTo>
                  <a:lnTo>
                    <a:pt x="1624" y="22029"/>
                  </a:lnTo>
                  <a:lnTo>
                    <a:pt x="16618" y="27519"/>
                  </a:lnTo>
                  <a:lnTo>
                    <a:pt x="42306" y="26872"/>
                  </a:lnTo>
                  <a:lnTo>
                    <a:pt x="68889" y="25583"/>
                  </a:lnTo>
                  <a:lnTo>
                    <a:pt x="98043" y="31143"/>
                  </a:lnTo>
                  <a:lnTo>
                    <a:pt x="92670" y="31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SMARTInkShape-Group213"/>
          <p:cNvGrpSpPr/>
          <p:nvPr/>
        </p:nvGrpSpPr>
        <p:grpSpPr>
          <a:xfrm>
            <a:off x="8853668" y="1752600"/>
            <a:ext cx="129492" cy="412751"/>
            <a:chOff x="8853668" y="1752600"/>
            <a:chExt cx="129492" cy="412751"/>
          </a:xfrm>
        </p:grpSpPr>
        <p:sp>
          <p:nvSpPr>
            <p:cNvPr id="123" name="SMARTInkShape-845"/>
            <p:cNvSpPr/>
            <p:nvPr>
              <p:custDataLst>
                <p:tags r:id="rId136"/>
              </p:custDataLst>
            </p:nvPr>
          </p:nvSpPr>
          <p:spPr>
            <a:xfrm>
              <a:off x="8853668" y="1752600"/>
              <a:ext cx="99100" cy="106939"/>
            </a:xfrm>
            <a:custGeom>
              <a:avLst/>
              <a:gdLst/>
              <a:ahLst/>
              <a:cxnLst/>
              <a:rect l="0" t="0" r="0" b="0"/>
              <a:pathLst>
                <a:path w="99100" h="106939">
                  <a:moveTo>
                    <a:pt x="61732" y="0"/>
                  </a:moveTo>
                  <a:lnTo>
                    <a:pt x="61732" y="0"/>
                  </a:lnTo>
                  <a:lnTo>
                    <a:pt x="58361" y="0"/>
                  </a:lnTo>
                  <a:lnTo>
                    <a:pt x="49522" y="6742"/>
                  </a:lnTo>
                  <a:lnTo>
                    <a:pt x="31225" y="31161"/>
                  </a:lnTo>
                  <a:lnTo>
                    <a:pt x="10603" y="62835"/>
                  </a:lnTo>
                  <a:lnTo>
                    <a:pt x="0" y="90424"/>
                  </a:lnTo>
                  <a:lnTo>
                    <a:pt x="822" y="91327"/>
                  </a:lnTo>
                  <a:lnTo>
                    <a:pt x="2781" y="91224"/>
                  </a:lnTo>
                  <a:lnTo>
                    <a:pt x="5497" y="90449"/>
                  </a:lnTo>
                  <a:lnTo>
                    <a:pt x="16063" y="75875"/>
                  </a:lnTo>
                  <a:lnTo>
                    <a:pt x="32276" y="46372"/>
                  </a:lnTo>
                  <a:lnTo>
                    <a:pt x="45304" y="21311"/>
                  </a:lnTo>
                  <a:lnTo>
                    <a:pt x="46547" y="16324"/>
                  </a:lnTo>
                  <a:lnTo>
                    <a:pt x="48080" y="13705"/>
                  </a:lnTo>
                  <a:lnTo>
                    <a:pt x="49809" y="12664"/>
                  </a:lnTo>
                  <a:lnTo>
                    <a:pt x="51667" y="12676"/>
                  </a:lnTo>
                  <a:lnTo>
                    <a:pt x="53610" y="14095"/>
                  </a:lnTo>
                  <a:lnTo>
                    <a:pt x="75009" y="40311"/>
                  </a:lnTo>
                  <a:lnTo>
                    <a:pt x="94263" y="65071"/>
                  </a:lnTo>
                  <a:lnTo>
                    <a:pt x="98732" y="80561"/>
                  </a:lnTo>
                  <a:lnTo>
                    <a:pt x="99099" y="83341"/>
                  </a:lnTo>
                  <a:lnTo>
                    <a:pt x="96243" y="93995"/>
                  </a:lnTo>
                  <a:lnTo>
                    <a:pt x="85302" y="100101"/>
                  </a:lnTo>
                  <a:lnTo>
                    <a:pt x="61189" y="105625"/>
                  </a:lnTo>
                  <a:lnTo>
                    <a:pt x="30172" y="106938"/>
                  </a:lnTo>
                  <a:lnTo>
                    <a:pt x="1728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846"/>
            <p:cNvSpPr/>
            <p:nvPr>
              <p:custDataLst>
                <p:tags r:id="rId137"/>
              </p:custDataLst>
            </p:nvPr>
          </p:nvSpPr>
          <p:spPr>
            <a:xfrm>
              <a:off x="8883650" y="2159000"/>
              <a:ext cx="99510" cy="6351"/>
            </a:xfrm>
            <a:custGeom>
              <a:avLst/>
              <a:gdLst/>
              <a:ahLst/>
              <a:cxnLst/>
              <a:rect l="0" t="0" r="0" b="0"/>
              <a:pathLst>
                <a:path w="99510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9891" y="5467"/>
                  </a:lnTo>
                  <a:lnTo>
                    <a:pt x="91011" y="6234"/>
                  </a:lnTo>
                  <a:lnTo>
                    <a:pt x="99509" y="6327"/>
                  </a:lnTo>
                  <a:lnTo>
                    <a:pt x="96907" y="4458"/>
                  </a:lnTo>
                  <a:lnTo>
                    <a:pt x="94238" y="2972"/>
                  </a:lnTo>
                  <a:lnTo>
                    <a:pt x="67000" y="391"/>
                  </a:lnTo>
                  <a:lnTo>
                    <a:pt x="40302" y="23"/>
                  </a:lnTo>
                  <a:lnTo>
                    <a:pt x="39568" y="721"/>
                  </a:lnTo>
                  <a:lnTo>
                    <a:pt x="38753" y="3378"/>
                  </a:lnTo>
                  <a:lnTo>
                    <a:pt x="39946" y="4369"/>
                  </a:lnTo>
                  <a:lnTo>
                    <a:pt x="49073" y="5763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SMARTInkShape-847"/>
          <p:cNvSpPr/>
          <p:nvPr>
            <p:custDataLst>
              <p:tags r:id="rId30"/>
            </p:custDataLst>
          </p:nvPr>
        </p:nvSpPr>
        <p:spPr>
          <a:xfrm>
            <a:off x="6674739" y="1049417"/>
            <a:ext cx="24512" cy="138034"/>
          </a:xfrm>
          <a:custGeom>
            <a:avLst/>
            <a:gdLst/>
            <a:ahLst/>
            <a:cxnLst/>
            <a:rect l="0" t="0" r="0" b="0"/>
            <a:pathLst>
              <a:path w="24512" h="138034">
                <a:moveTo>
                  <a:pt x="11811" y="23733"/>
                </a:moveTo>
                <a:lnTo>
                  <a:pt x="11811" y="23733"/>
                </a:lnTo>
                <a:lnTo>
                  <a:pt x="5722" y="0"/>
                </a:lnTo>
                <a:lnTo>
                  <a:pt x="3614" y="26801"/>
                </a:lnTo>
                <a:lnTo>
                  <a:pt x="1112" y="51202"/>
                </a:lnTo>
                <a:lnTo>
                  <a:pt x="0" y="78510"/>
                </a:lnTo>
                <a:lnTo>
                  <a:pt x="1387" y="101465"/>
                </a:lnTo>
                <a:lnTo>
                  <a:pt x="5222" y="129914"/>
                </a:lnTo>
                <a:lnTo>
                  <a:pt x="7236" y="127134"/>
                </a:lnTo>
                <a:lnTo>
                  <a:pt x="8762" y="124417"/>
                </a:lnTo>
                <a:lnTo>
                  <a:pt x="11209" y="94709"/>
                </a:lnTo>
                <a:lnTo>
                  <a:pt x="12338" y="66557"/>
                </a:lnTo>
                <a:lnTo>
                  <a:pt x="17255" y="40818"/>
                </a:lnTo>
                <a:lnTo>
                  <a:pt x="17892" y="51216"/>
                </a:lnTo>
                <a:lnTo>
                  <a:pt x="14710" y="75542"/>
                </a:lnTo>
                <a:lnTo>
                  <a:pt x="12670" y="101721"/>
                </a:lnTo>
                <a:lnTo>
                  <a:pt x="15956" y="116956"/>
                </a:lnTo>
                <a:lnTo>
                  <a:pt x="24511" y="1380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0" name="SMARTInkShape-Group215"/>
          <p:cNvGrpSpPr/>
          <p:nvPr/>
        </p:nvGrpSpPr>
        <p:grpSpPr>
          <a:xfrm>
            <a:off x="6916234" y="1028700"/>
            <a:ext cx="316417" cy="107951"/>
            <a:chOff x="6916234" y="1028700"/>
            <a:chExt cx="316417" cy="107951"/>
          </a:xfrm>
        </p:grpSpPr>
        <p:sp>
          <p:nvSpPr>
            <p:cNvPr id="127" name="SMARTInkShape-848"/>
            <p:cNvSpPr/>
            <p:nvPr>
              <p:custDataLst>
                <p:tags r:id="rId133"/>
              </p:custDataLst>
            </p:nvPr>
          </p:nvSpPr>
          <p:spPr>
            <a:xfrm>
              <a:off x="7146441" y="1060450"/>
              <a:ext cx="41760" cy="57151"/>
            </a:xfrm>
            <a:custGeom>
              <a:avLst/>
              <a:gdLst/>
              <a:ahLst/>
              <a:cxnLst/>
              <a:rect l="0" t="0" r="0" b="0"/>
              <a:pathLst>
                <a:path w="41760" h="57151">
                  <a:moveTo>
                    <a:pt x="3659" y="57150"/>
                  </a:moveTo>
                  <a:lnTo>
                    <a:pt x="3659" y="57150"/>
                  </a:lnTo>
                  <a:lnTo>
                    <a:pt x="288" y="53779"/>
                  </a:lnTo>
                  <a:lnTo>
                    <a:pt x="0" y="52080"/>
                  </a:lnTo>
                  <a:lnTo>
                    <a:pt x="514" y="50242"/>
                  </a:lnTo>
                  <a:lnTo>
                    <a:pt x="9725" y="30710"/>
                  </a:lnTo>
                  <a:lnTo>
                    <a:pt x="417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849"/>
            <p:cNvSpPr/>
            <p:nvPr>
              <p:custDataLst>
                <p:tags r:id="rId134"/>
              </p:custDataLst>
            </p:nvPr>
          </p:nvSpPr>
          <p:spPr>
            <a:xfrm>
              <a:off x="7137400" y="1028700"/>
              <a:ext cx="95251" cy="107951"/>
            </a:xfrm>
            <a:custGeom>
              <a:avLst/>
              <a:gdLst/>
              <a:ahLst/>
              <a:cxnLst/>
              <a:rect l="0" t="0" r="0" b="0"/>
              <a:pathLst>
                <a:path w="95251" h="107951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15580" y="53619"/>
                  </a:lnTo>
                  <a:lnTo>
                    <a:pt x="43033" y="81147"/>
                  </a:lnTo>
                  <a:lnTo>
                    <a:pt x="69570" y="99023"/>
                  </a:lnTo>
                  <a:lnTo>
                    <a:pt x="952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850"/>
            <p:cNvSpPr/>
            <p:nvPr>
              <p:custDataLst>
                <p:tags r:id="rId135"/>
              </p:custDataLst>
            </p:nvPr>
          </p:nvSpPr>
          <p:spPr>
            <a:xfrm>
              <a:off x="6916234" y="1030465"/>
              <a:ext cx="121556" cy="103824"/>
            </a:xfrm>
            <a:custGeom>
              <a:avLst/>
              <a:gdLst/>
              <a:ahLst/>
              <a:cxnLst/>
              <a:rect l="0" t="0" r="0" b="0"/>
              <a:pathLst>
                <a:path w="121556" h="103824">
                  <a:moveTo>
                    <a:pt x="49716" y="10935"/>
                  </a:moveTo>
                  <a:lnTo>
                    <a:pt x="49716" y="10935"/>
                  </a:lnTo>
                  <a:lnTo>
                    <a:pt x="55184" y="0"/>
                  </a:lnTo>
                  <a:lnTo>
                    <a:pt x="40683" y="15203"/>
                  </a:lnTo>
                  <a:lnTo>
                    <a:pt x="23521" y="40265"/>
                  </a:lnTo>
                  <a:lnTo>
                    <a:pt x="4403" y="68731"/>
                  </a:lnTo>
                  <a:lnTo>
                    <a:pt x="0" y="78404"/>
                  </a:lnTo>
                  <a:lnTo>
                    <a:pt x="9350" y="73337"/>
                  </a:lnTo>
                  <a:lnTo>
                    <a:pt x="22155" y="56157"/>
                  </a:lnTo>
                  <a:lnTo>
                    <a:pt x="39830" y="25774"/>
                  </a:lnTo>
                  <a:lnTo>
                    <a:pt x="55488" y="7335"/>
                  </a:lnTo>
                  <a:lnTo>
                    <a:pt x="62394" y="2280"/>
                  </a:lnTo>
                  <a:lnTo>
                    <a:pt x="65929" y="1637"/>
                  </a:lnTo>
                  <a:lnTo>
                    <a:pt x="73620" y="2804"/>
                  </a:lnTo>
                  <a:lnTo>
                    <a:pt x="81742" y="9438"/>
                  </a:lnTo>
                  <a:lnTo>
                    <a:pt x="98454" y="34315"/>
                  </a:lnTo>
                  <a:lnTo>
                    <a:pt x="114638" y="61336"/>
                  </a:lnTo>
                  <a:lnTo>
                    <a:pt x="121555" y="79256"/>
                  </a:lnTo>
                  <a:lnTo>
                    <a:pt x="120921" y="86690"/>
                  </a:lnTo>
                  <a:lnTo>
                    <a:pt x="112642" y="94228"/>
                  </a:lnTo>
                  <a:lnTo>
                    <a:pt x="99555" y="100871"/>
                  </a:lnTo>
                  <a:lnTo>
                    <a:pt x="84332" y="103823"/>
                  </a:lnTo>
                  <a:lnTo>
                    <a:pt x="56523" y="102114"/>
                  </a:lnTo>
                  <a:lnTo>
                    <a:pt x="41923" y="95203"/>
                  </a:lnTo>
                  <a:lnTo>
                    <a:pt x="29533" y="83176"/>
                  </a:lnTo>
                  <a:lnTo>
                    <a:pt x="27794" y="80262"/>
                  </a:lnTo>
                  <a:lnTo>
                    <a:pt x="28046" y="76909"/>
                  </a:lnTo>
                  <a:lnTo>
                    <a:pt x="37016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1" name="SMARTInkShape-851"/>
          <p:cNvSpPr/>
          <p:nvPr>
            <p:custDataLst>
              <p:tags r:id="rId31"/>
            </p:custDataLst>
          </p:nvPr>
        </p:nvSpPr>
        <p:spPr>
          <a:xfrm>
            <a:off x="7646920" y="1013473"/>
            <a:ext cx="17531" cy="110478"/>
          </a:xfrm>
          <a:custGeom>
            <a:avLst/>
            <a:gdLst/>
            <a:ahLst/>
            <a:cxnLst/>
            <a:rect l="0" t="0" r="0" b="0"/>
            <a:pathLst>
              <a:path w="17531" h="110478">
                <a:moveTo>
                  <a:pt x="17530" y="2527"/>
                </a:moveTo>
                <a:lnTo>
                  <a:pt x="17530" y="2527"/>
                </a:lnTo>
                <a:lnTo>
                  <a:pt x="14159" y="5898"/>
                </a:lnTo>
                <a:lnTo>
                  <a:pt x="6699" y="29978"/>
                </a:lnTo>
                <a:lnTo>
                  <a:pt x="1229" y="60755"/>
                </a:lnTo>
                <a:lnTo>
                  <a:pt x="0" y="86259"/>
                </a:lnTo>
                <a:lnTo>
                  <a:pt x="4313" y="106124"/>
                </a:lnTo>
                <a:lnTo>
                  <a:pt x="4486" y="106164"/>
                </a:lnTo>
                <a:lnTo>
                  <a:pt x="11707" y="79820"/>
                </a:lnTo>
                <a:lnTo>
                  <a:pt x="15805" y="49888"/>
                </a:lnTo>
                <a:lnTo>
                  <a:pt x="17018" y="19852"/>
                </a:lnTo>
                <a:lnTo>
                  <a:pt x="17463" y="0"/>
                </a:lnTo>
                <a:lnTo>
                  <a:pt x="17500" y="934"/>
                </a:lnTo>
                <a:lnTo>
                  <a:pt x="12454" y="27560"/>
                </a:lnTo>
                <a:lnTo>
                  <a:pt x="6697" y="56589"/>
                </a:lnTo>
                <a:lnTo>
                  <a:pt x="1934" y="85416"/>
                </a:lnTo>
                <a:lnTo>
                  <a:pt x="4830" y="1104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8" name="SMARTInkShape-Group217"/>
          <p:cNvGrpSpPr/>
          <p:nvPr/>
        </p:nvGrpSpPr>
        <p:grpSpPr>
          <a:xfrm>
            <a:off x="8001000" y="1466850"/>
            <a:ext cx="25401" cy="996951"/>
            <a:chOff x="8001000" y="1466850"/>
            <a:chExt cx="25401" cy="996951"/>
          </a:xfrm>
        </p:grpSpPr>
        <p:sp>
          <p:nvSpPr>
            <p:cNvPr id="132" name="SMARTInkShape-852"/>
            <p:cNvSpPr/>
            <p:nvPr>
              <p:custDataLst>
                <p:tags r:id="rId127"/>
              </p:custDataLst>
            </p:nvPr>
          </p:nvSpPr>
          <p:spPr>
            <a:xfrm>
              <a:off x="8020050" y="2209800"/>
              <a:ext cx="6351" cy="254001"/>
            </a:xfrm>
            <a:custGeom>
              <a:avLst/>
              <a:gdLst/>
              <a:ahLst/>
              <a:cxnLst/>
              <a:rect l="0" t="0" r="0" b="0"/>
              <a:pathLst>
                <a:path w="6351" h="254001">
                  <a:moveTo>
                    <a:pt x="6350" y="0"/>
                  </a:moveTo>
                  <a:lnTo>
                    <a:pt x="6350" y="0"/>
                  </a:lnTo>
                  <a:lnTo>
                    <a:pt x="6350" y="27790"/>
                  </a:lnTo>
                  <a:lnTo>
                    <a:pt x="6350" y="52097"/>
                  </a:lnTo>
                  <a:lnTo>
                    <a:pt x="5645" y="81715"/>
                  </a:lnTo>
                  <a:lnTo>
                    <a:pt x="4468" y="97516"/>
                  </a:lnTo>
                  <a:lnTo>
                    <a:pt x="1986" y="128007"/>
                  </a:lnTo>
                  <a:lnTo>
                    <a:pt x="882" y="153318"/>
                  </a:lnTo>
                  <a:lnTo>
                    <a:pt x="261" y="180659"/>
                  </a:lnTo>
                  <a:lnTo>
                    <a:pt x="22" y="206363"/>
                  </a:lnTo>
                  <a:lnTo>
                    <a:pt x="3" y="182763"/>
                  </a:lnTo>
                  <a:lnTo>
                    <a:pt x="2" y="159545"/>
                  </a:lnTo>
                  <a:lnTo>
                    <a:pt x="1" y="128059"/>
                  </a:lnTo>
                  <a:lnTo>
                    <a:pt x="705" y="111478"/>
                  </a:lnTo>
                  <a:lnTo>
                    <a:pt x="1882" y="94780"/>
                  </a:lnTo>
                  <a:lnTo>
                    <a:pt x="4364" y="63996"/>
                  </a:lnTo>
                  <a:lnTo>
                    <a:pt x="5762" y="32916"/>
                  </a:lnTo>
                  <a:lnTo>
                    <a:pt x="6272" y="15502"/>
                  </a:lnTo>
                  <a:lnTo>
                    <a:pt x="6334" y="44376"/>
                  </a:lnTo>
                  <a:lnTo>
                    <a:pt x="6343" y="69347"/>
                  </a:lnTo>
                  <a:lnTo>
                    <a:pt x="4466" y="100671"/>
                  </a:lnTo>
                  <a:lnTo>
                    <a:pt x="2977" y="117914"/>
                  </a:lnTo>
                  <a:lnTo>
                    <a:pt x="1984" y="134348"/>
                  </a:lnTo>
                  <a:lnTo>
                    <a:pt x="882" y="165779"/>
                  </a:lnTo>
                  <a:lnTo>
                    <a:pt x="392" y="192448"/>
                  </a:lnTo>
                  <a:lnTo>
                    <a:pt x="116" y="223533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853"/>
            <p:cNvSpPr/>
            <p:nvPr>
              <p:custDataLst>
                <p:tags r:id="rId128"/>
              </p:custDataLst>
            </p:nvPr>
          </p:nvSpPr>
          <p:spPr>
            <a:xfrm>
              <a:off x="8013700" y="213995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1986" y="10139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854"/>
            <p:cNvSpPr/>
            <p:nvPr>
              <p:custDataLst>
                <p:tags r:id="rId129"/>
              </p:custDataLst>
            </p:nvPr>
          </p:nvSpPr>
          <p:spPr>
            <a:xfrm>
              <a:off x="8020050" y="20066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855"/>
            <p:cNvSpPr/>
            <p:nvPr>
              <p:custDataLst>
                <p:tags r:id="rId130"/>
              </p:custDataLst>
            </p:nvPr>
          </p:nvSpPr>
          <p:spPr>
            <a:xfrm>
              <a:off x="8013700" y="17907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6468" y="35010"/>
                  </a:lnTo>
                  <a:lnTo>
                    <a:pt x="127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856"/>
            <p:cNvSpPr/>
            <p:nvPr>
              <p:custDataLst>
                <p:tags r:id="rId131"/>
              </p:custDataLst>
            </p:nvPr>
          </p:nvSpPr>
          <p:spPr>
            <a:xfrm>
              <a:off x="8007350" y="16573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857"/>
            <p:cNvSpPr/>
            <p:nvPr>
              <p:custDataLst>
                <p:tags r:id="rId132"/>
              </p:custDataLst>
            </p:nvPr>
          </p:nvSpPr>
          <p:spPr>
            <a:xfrm>
              <a:off x="8001000" y="1466850"/>
              <a:ext cx="19051" cy="44451"/>
            </a:xfrm>
            <a:custGeom>
              <a:avLst/>
              <a:gdLst/>
              <a:ahLst/>
              <a:cxnLst/>
              <a:rect l="0" t="0" r="0" b="0"/>
              <a:pathLst>
                <a:path w="19051" h="444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927" y="32603"/>
                  </a:lnTo>
                  <a:lnTo>
                    <a:pt x="190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9" name="SMARTInkShape-858"/>
          <p:cNvSpPr/>
          <p:nvPr>
            <p:custDataLst>
              <p:tags r:id="rId32"/>
            </p:custDataLst>
          </p:nvPr>
        </p:nvSpPr>
        <p:spPr>
          <a:xfrm>
            <a:off x="6697100" y="2261483"/>
            <a:ext cx="26669" cy="265818"/>
          </a:xfrm>
          <a:custGeom>
            <a:avLst/>
            <a:gdLst/>
            <a:ahLst/>
            <a:cxnLst/>
            <a:rect l="0" t="0" r="0" b="0"/>
            <a:pathLst>
              <a:path w="26669" h="265818">
                <a:moveTo>
                  <a:pt x="21200" y="5467"/>
                </a:moveTo>
                <a:lnTo>
                  <a:pt x="21200" y="5467"/>
                </a:lnTo>
                <a:lnTo>
                  <a:pt x="26668" y="0"/>
                </a:lnTo>
                <a:lnTo>
                  <a:pt x="22306" y="22392"/>
                </a:lnTo>
                <a:lnTo>
                  <a:pt x="18634" y="48032"/>
                </a:lnTo>
                <a:lnTo>
                  <a:pt x="16667" y="64182"/>
                </a:lnTo>
                <a:lnTo>
                  <a:pt x="14650" y="82005"/>
                </a:lnTo>
                <a:lnTo>
                  <a:pt x="12601" y="100942"/>
                </a:lnTo>
                <a:lnTo>
                  <a:pt x="11233" y="119917"/>
                </a:lnTo>
                <a:lnTo>
                  <a:pt x="10322" y="138917"/>
                </a:lnTo>
                <a:lnTo>
                  <a:pt x="9715" y="157934"/>
                </a:lnTo>
                <a:lnTo>
                  <a:pt x="9040" y="188471"/>
                </a:lnTo>
                <a:lnTo>
                  <a:pt x="8740" y="212391"/>
                </a:lnTo>
                <a:lnTo>
                  <a:pt x="8548" y="241231"/>
                </a:lnTo>
                <a:lnTo>
                  <a:pt x="8509" y="250769"/>
                </a:lnTo>
                <a:lnTo>
                  <a:pt x="9208" y="229553"/>
                </a:lnTo>
                <a:lnTo>
                  <a:pt x="11871" y="204073"/>
                </a:lnTo>
                <a:lnTo>
                  <a:pt x="12864" y="187966"/>
                </a:lnTo>
                <a:lnTo>
                  <a:pt x="13526" y="170172"/>
                </a:lnTo>
                <a:lnTo>
                  <a:pt x="13968" y="151253"/>
                </a:lnTo>
                <a:lnTo>
                  <a:pt x="14967" y="132997"/>
                </a:lnTo>
                <a:lnTo>
                  <a:pt x="16339" y="115181"/>
                </a:lnTo>
                <a:lnTo>
                  <a:pt x="19040" y="83862"/>
                </a:lnTo>
                <a:lnTo>
                  <a:pt x="20560" y="55741"/>
                </a:lnTo>
                <a:lnTo>
                  <a:pt x="21116" y="39796"/>
                </a:lnTo>
                <a:lnTo>
                  <a:pt x="16113" y="65191"/>
                </a:lnTo>
                <a:lnTo>
                  <a:pt x="12354" y="91748"/>
                </a:lnTo>
                <a:lnTo>
                  <a:pt x="10363" y="108143"/>
                </a:lnTo>
                <a:lnTo>
                  <a:pt x="8332" y="126129"/>
                </a:lnTo>
                <a:lnTo>
                  <a:pt x="6271" y="145175"/>
                </a:lnTo>
                <a:lnTo>
                  <a:pt x="4192" y="162106"/>
                </a:lnTo>
                <a:lnTo>
                  <a:pt x="0" y="192206"/>
                </a:lnTo>
                <a:lnTo>
                  <a:pt x="415" y="219469"/>
                </a:lnTo>
                <a:lnTo>
                  <a:pt x="1807" y="234136"/>
                </a:lnTo>
                <a:lnTo>
                  <a:pt x="5475" y="211986"/>
                </a:lnTo>
                <a:lnTo>
                  <a:pt x="9037" y="186153"/>
                </a:lnTo>
                <a:lnTo>
                  <a:pt x="10975" y="170375"/>
                </a:lnTo>
                <a:lnTo>
                  <a:pt x="11561" y="152094"/>
                </a:lnTo>
                <a:lnTo>
                  <a:pt x="11246" y="132146"/>
                </a:lnTo>
                <a:lnTo>
                  <a:pt x="10331" y="111087"/>
                </a:lnTo>
                <a:lnTo>
                  <a:pt x="10426" y="91402"/>
                </a:lnTo>
                <a:lnTo>
                  <a:pt x="11195" y="72635"/>
                </a:lnTo>
                <a:lnTo>
                  <a:pt x="13931" y="40964"/>
                </a:lnTo>
                <a:lnTo>
                  <a:pt x="18027" y="16612"/>
                </a:lnTo>
                <a:lnTo>
                  <a:pt x="17673" y="12897"/>
                </a:lnTo>
                <a:lnTo>
                  <a:pt x="16732" y="10420"/>
                </a:lnTo>
                <a:lnTo>
                  <a:pt x="12037" y="33902"/>
                </a:lnTo>
                <a:lnTo>
                  <a:pt x="10071" y="63260"/>
                </a:lnTo>
                <a:lnTo>
                  <a:pt x="9548" y="79979"/>
                </a:lnTo>
                <a:lnTo>
                  <a:pt x="9198" y="97475"/>
                </a:lnTo>
                <a:lnTo>
                  <a:pt x="8966" y="115489"/>
                </a:lnTo>
                <a:lnTo>
                  <a:pt x="8810" y="133848"/>
                </a:lnTo>
                <a:lnTo>
                  <a:pt x="9413" y="151732"/>
                </a:lnTo>
                <a:lnTo>
                  <a:pt x="10520" y="169299"/>
                </a:lnTo>
                <a:lnTo>
                  <a:pt x="11963" y="186655"/>
                </a:lnTo>
                <a:lnTo>
                  <a:pt x="13567" y="215347"/>
                </a:lnTo>
                <a:lnTo>
                  <a:pt x="16351" y="245689"/>
                </a:lnTo>
                <a:lnTo>
                  <a:pt x="21200" y="2658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4" name="SMARTInkShape-Group219"/>
          <p:cNvGrpSpPr/>
          <p:nvPr/>
        </p:nvGrpSpPr>
        <p:grpSpPr>
          <a:xfrm>
            <a:off x="7158876" y="2292350"/>
            <a:ext cx="416675" cy="195627"/>
            <a:chOff x="7158876" y="2292350"/>
            <a:chExt cx="416675" cy="195627"/>
          </a:xfrm>
        </p:grpSpPr>
        <p:sp>
          <p:nvSpPr>
            <p:cNvPr id="140" name="SMARTInkShape-859"/>
            <p:cNvSpPr/>
            <p:nvPr>
              <p:custDataLst>
                <p:tags r:id="rId123"/>
              </p:custDataLst>
            </p:nvPr>
          </p:nvSpPr>
          <p:spPr>
            <a:xfrm>
              <a:off x="7473950" y="23685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8"/>
                  </a:lnTo>
                  <a:lnTo>
                    <a:pt x="35469" y="5793"/>
                  </a:lnTo>
                  <a:lnTo>
                    <a:pt x="62721" y="1716"/>
                  </a:lnTo>
                  <a:lnTo>
                    <a:pt x="94180" y="2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860"/>
            <p:cNvSpPr/>
            <p:nvPr>
              <p:custDataLst>
                <p:tags r:id="rId124"/>
              </p:custDataLst>
            </p:nvPr>
          </p:nvSpPr>
          <p:spPr>
            <a:xfrm>
              <a:off x="7507639" y="2292350"/>
              <a:ext cx="50415" cy="138170"/>
            </a:xfrm>
            <a:custGeom>
              <a:avLst/>
              <a:gdLst/>
              <a:ahLst/>
              <a:cxnLst/>
              <a:rect l="0" t="0" r="0" b="0"/>
              <a:pathLst>
                <a:path w="50415" h="138170">
                  <a:moveTo>
                    <a:pt x="23461" y="0"/>
                  </a:moveTo>
                  <a:lnTo>
                    <a:pt x="23461" y="0"/>
                  </a:lnTo>
                  <a:lnTo>
                    <a:pt x="12790" y="24485"/>
                  </a:lnTo>
                  <a:lnTo>
                    <a:pt x="4607" y="41927"/>
                  </a:lnTo>
                  <a:lnTo>
                    <a:pt x="0" y="68318"/>
                  </a:lnTo>
                  <a:lnTo>
                    <a:pt x="47" y="96756"/>
                  </a:lnTo>
                  <a:lnTo>
                    <a:pt x="5058" y="112147"/>
                  </a:lnTo>
                  <a:lnTo>
                    <a:pt x="13871" y="122280"/>
                  </a:lnTo>
                  <a:lnTo>
                    <a:pt x="36775" y="134534"/>
                  </a:lnTo>
                  <a:lnTo>
                    <a:pt x="48651" y="138169"/>
                  </a:lnTo>
                  <a:lnTo>
                    <a:pt x="50132" y="137974"/>
                  </a:lnTo>
                  <a:lnTo>
                    <a:pt x="50414" y="137138"/>
                  </a:lnTo>
                  <a:lnTo>
                    <a:pt x="48861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861"/>
            <p:cNvSpPr/>
            <p:nvPr>
              <p:custDataLst>
                <p:tags r:id="rId125"/>
              </p:custDataLst>
            </p:nvPr>
          </p:nvSpPr>
          <p:spPr>
            <a:xfrm>
              <a:off x="7341765" y="2378078"/>
              <a:ext cx="104591" cy="92068"/>
            </a:xfrm>
            <a:custGeom>
              <a:avLst/>
              <a:gdLst/>
              <a:ahLst/>
              <a:cxnLst/>
              <a:rect l="0" t="0" r="0" b="0"/>
              <a:pathLst>
                <a:path w="104591" h="92068">
                  <a:moveTo>
                    <a:pt x="68685" y="9522"/>
                  </a:moveTo>
                  <a:lnTo>
                    <a:pt x="68685" y="9522"/>
                  </a:lnTo>
                  <a:lnTo>
                    <a:pt x="65314" y="9522"/>
                  </a:lnTo>
                  <a:lnTo>
                    <a:pt x="64321" y="10228"/>
                  </a:lnTo>
                  <a:lnTo>
                    <a:pt x="63659" y="11403"/>
                  </a:lnTo>
                  <a:lnTo>
                    <a:pt x="60806" y="17414"/>
                  </a:lnTo>
                  <a:lnTo>
                    <a:pt x="39847" y="48136"/>
                  </a:lnTo>
                  <a:lnTo>
                    <a:pt x="12110" y="74848"/>
                  </a:lnTo>
                  <a:lnTo>
                    <a:pt x="4735" y="82771"/>
                  </a:lnTo>
                  <a:lnTo>
                    <a:pt x="0" y="90235"/>
                  </a:lnTo>
                  <a:lnTo>
                    <a:pt x="19985" y="62025"/>
                  </a:lnTo>
                  <a:lnTo>
                    <a:pt x="37557" y="31663"/>
                  </a:lnTo>
                  <a:lnTo>
                    <a:pt x="54042" y="531"/>
                  </a:lnTo>
                  <a:lnTo>
                    <a:pt x="54689" y="0"/>
                  </a:lnTo>
                  <a:lnTo>
                    <a:pt x="55121" y="352"/>
                  </a:lnTo>
                  <a:lnTo>
                    <a:pt x="64698" y="25528"/>
                  </a:lnTo>
                  <a:lnTo>
                    <a:pt x="79735" y="53371"/>
                  </a:lnTo>
                  <a:lnTo>
                    <a:pt x="91929" y="77842"/>
                  </a:lnTo>
                  <a:lnTo>
                    <a:pt x="104550" y="90059"/>
                  </a:lnTo>
                  <a:lnTo>
                    <a:pt x="104590" y="90730"/>
                  </a:lnTo>
                  <a:lnTo>
                    <a:pt x="103910" y="91177"/>
                  </a:lnTo>
                  <a:lnTo>
                    <a:pt x="99158" y="91674"/>
                  </a:lnTo>
                  <a:lnTo>
                    <a:pt x="71229" y="91993"/>
                  </a:lnTo>
                  <a:lnTo>
                    <a:pt x="41895" y="92062"/>
                  </a:lnTo>
                  <a:lnTo>
                    <a:pt x="36082" y="92067"/>
                  </a:lnTo>
                  <a:lnTo>
                    <a:pt x="34955" y="91364"/>
                  </a:lnTo>
                  <a:lnTo>
                    <a:pt x="34909" y="90188"/>
                  </a:lnTo>
                  <a:lnTo>
                    <a:pt x="36935" y="85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862"/>
            <p:cNvSpPr/>
            <p:nvPr>
              <p:custDataLst>
                <p:tags r:id="rId126"/>
              </p:custDataLst>
            </p:nvPr>
          </p:nvSpPr>
          <p:spPr>
            <a:xfrm>
              <a:off x="7158876" y="2377188"/>
              <a:ext cx="118225" cy="110789"/>
            </a:xfrm>
            <a:custGeom>
              <a:avLst/>
              <a:gdLst/>
              <a:ahLst/>
              <a:cxnLst/>
              <a:rect l="0" t="0" r="0" b="0"/>
              <a:pathLst>
                <a:path w="118225" h="110789">
                  <a:moveTo>
                    <a:pt x="80124" y="23112"/>
                  </a:moveTo>
                  <a:lnTo>
                    <a:pt x="80124" y="23112"/>
                  </a:lnTo>
                  <a:lnTo>
                    <a:pt x="83495" y="16370"/>
                  </a:lnTo>
                  <a:lnTo>
                    <a:pt x="83269" y="9297"/>
                  </a:lnTo>
                  <a:lnTo>
                    <a:pt x="82220" y="5435"/>
                  </a:lnTo>
                  <a:lnTo>
                    <a:pt x="80815" y="2861"/>
                  </a:lnTo>
                  <a:lnTo>
                    <a:pt x="79174" y="1144"/>
                  </a:lnTo>
                  <a:lnTo>
                    <a:pt x="77374" y="0"/>
                  </a:lnTo>
                  <a:lnTo>
                    <a:pt x="67849" y="2492"/>
                  </a:lnTo>
                  <a:lnTo>
                    <a:pt x="61357" y="5132"/>
                  </a:lnTo>
                  <a:lnTo>
                    <a:pt x="31366" y="34011"/>
                  </a:lnTo>
                  <a:lnTo>
                    <a:pt x="11585" y="59189"/>
                  </a:lnTo>
                  <a:lnTo>
                    <a:pt x="1214" y="76070"/>
                  </a:lnTo>
                  <a:lnTo>
                    <a:pt x="0" y="83817"/>
                  </a:lnTo>
                  <a:lnTo>
                    <a:pt x="1309" y="91099"/>
                  </a:lnTo>
                  <a:lnTo>
                    <a:pt x="4297" y="98070"/>
                  </a:lnTo>
                  <a:lnTo>
                    <a:pt x="9817" y="102717"/>
                  </a:lnTo>
                  <a:lnTo>
                    <a:pt x="25358" y="107881"/>
                  </a:lnTo>
                  <a:lnTo>
                    <a:pt x="53941" y="110788"/>
                  </a:lnTo>
                  <a:lnTo>
                    <a:pt x="84752" y="108278"/>
                  </a:lnTo>
                  <a:lnTo>
                    <a:pt x="115697" y="99806"/>
                  </a:lnTo>
                  <a:lnTo>
                    <a:pt x="118224" y="99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SMARTInkShape-Group220"/>
          <p:cNvGrpSpPr/>
          <p:nvPr/>
        </p:nvGrpSpPr>
        <p:grpSpPr>
          <a:xfrm>
            <a:off x="1273489" y="4390542"/>
            <a:ext cx="504512" cy="244954"/>
            <a:chOff x="1273489" y="4390542"/>
            <a:chExt cx="504512" cy="244954"/>
          </a:xfrm>
        </p:grpSpPr>
        <p:sp>
          <p:nvSpPr>
            <p:cNvPr id="145" name="SMARTInkShape-863"/>
            <p:cNvSpPr/>
            <p:nvPr>
              <p:custDataLst>
                <p:tags r:id="rId119"/>
              </p:custDataLst>
            </p:nvPr>
          </p:nvSpPr>
          <p:spPr>
            <a:xfrm>
              <a:off x="1658233" y="4502150"/>
              <a:ext cx="119768" cy="12701"/>
            </a:xfrm>
            <a:custGeom>
              <a:avLst/>
              <a:gdLst/>
              <a:ahLst/>
              <a:cxnLst/>
              <a:rect l="0" t="0" r="0" b="0"/>
              <a:pathLst>
                <a:path w="11976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12700"/>
                  </a:lnTo>
                  <a:lnTo>
                    <a:pt x="28745" y="7674"/>
                  </a:lnTo>
                  <a:lnTo>
                    <a:pt x="55638" y="6742"/>
                  </a:lnTo>
                  <a:lnTo>
                    <a:pt x="81481" y="4585"/>
                  </a:lnTo>
                  <a:lnTo>
                    <a:pt x="112426" y="604"/>
                  </a:lnTo>
                  <a:lnTo>
                    <a:pt x="1197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864"/>
            <p:cNvSpPr/>
            <p:nvPr>
              <p:custDataLst>
                <p:tags r:id="rId120"/>
              </p:custDataLst>
            </p:nvPr>
          </p:nvSpPr>
          <p:spPr>
            <a:xfrm>
              <a:off x="1686134" y="4390542"/>
              <a:ext cx="66467" cy="219788"/>
            </a:xfrm>
            <a:custGeom>
              <a:avLst/>
              <a:gdLst/>
              <a:ahLst/>
              <a:cxnLst/>
              <a:rect l="0" t="0" r="0" b="0"/>
              <a:pathLst>
                <a:path w="66467" h="219788">
                  <a:moveTo>
                    <a:pt x="41066" y="3658"/>
                  </a:moveTo>
                  <a:lnTo>
                    <a:pt x="41066" y="3658"/>
                  </a:lnTo>
                  <a:lnTo>
                    <a:pt x="44437" y="287"/>
                  </a:lnTo>
                  <a:lnTo>
                    <a:pt x="45430" y="0"/>
                  </a:lnTo>
                  <a:lnTo>
                    <a:pt x="46092" y="514"/>
                  </a:lnTo>
                  <a:lnTo>
                    <a:pt x="46533" y="1562"/>
                  </a:lnTo>
                  <a:lnTo>
                    <a:pt x="35692" y="31414"/>
                  </a:lnTo>
                  <a:lnTo>
                    <a:pt x="22920" y="61149"/>
                  </a:lnTo>
                  <a:lnTo>
                    <a:pt x="16974" y="77969"/>
                  </a:lnTo>
                  <a:lnTo>
                    <a:pt x="11599" y="95532"/>
                  </a:lnTo>
                  <a:lnTo>
                    <a:pt x="6605" y="113591"/>
                  </a:lnTo>
                  <a:lnTo>
                    <a:pt x="3275" y="130569"/>
                  </a:lnTo>
                  <a:lnTo>
                    <a:pt x="1056" y="146826"/>
                  </a:lnTo>
                  <a:lnTo>
                    <a:pt x="0" y="175944"/>
                  </a:lnTo>
                  <a:lnTo>
                    <a:pt x="4235" y="198292"/>
                  </a:lnTo>
                  <a:lnTo>
                    <a:pt x="12702" y="211988"/>
                  </a:lnTo>
                  <a:lnTo>
                    <a:pt x="17924" y="216628"/>
                  </a:lnTo>
                  <a:lnTo>
                    <a:pt x="23521" y="219015"/>
                  </a:lnTo>
                  <a:lnTo>
                    <a:pt x="35385" y="219787"/>
                  </a:lnTo>
                  <a:lnTo>
                    <a:pt x="40806" y="217594"/>
                  </a:lnTo>
                  <a:lnTo>
                    <a:pt x="50593" y="209513"/>
                  </a:lnTo>
                  <a:lnTo>
                    <a:pt x="66466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865"/>
            <p:cNvSpPr/>
            <p:nvPr>
              <p:custDataLst>
                <p:tags r:id="rId121"/>
              </p:custDataLst>
            </p:nvPr>
          </p:nvSpPr>
          <p:spPr>
            <a:xfrm>
              <a:off x="1507662" y="4500149"/>
              <a:ext cx="109904" cy="127633"/>
            </a:xfrm>
            <a:custGeom>
              <a:avLst/>
              <a:gdLst/>
              <a:ahLst/>
              <a:cxnLst/>
              <a:rect l="0" t="0" r="0" b="0"/>
              <a:pathLst>
                <a:path w="109904" h="127633">
                  <a:moveTo>
                    <a:pt x="73488" y="14701"/>
                  </a:moveTo>
                  <a:lnTo>
                    <a:pt x="73488" y="14701"/>
                  </a:lnTo>
                  <a:lnTo>
                    <a:pt x="81511" y="5973"/>
                  </a:lnTo>
                  <a:lnTo>
                    <a:pt x="81658" y="4649"/>
                  </a:lnTo>
                  <a:lnTo>
                    <a:pt x="81052" y="3766"/>
                  </a:lnTo>
                  <a:lnTo>
                    <a:pt x="70085" y="9266"/>
                  </a:lnTo>
                  <a:lnTo>
                    <a:pt x="38688" y="38269"/>
                  </a:lnTo>
                  <a:lnTo>
                    <a:pt x="18021" y="62763"/>
                  </a:lnTo>
                  <a:lnTo>
                    <a:pt x="1801" y="86597"/>
                  </a:lnTo>
                  <a:lnTo>
                    <a:pt x="297" y="90148"/>
                  </a:lnTo>
                  <a:lnTo>
                    <a:pt x="0" y="92516"/>
                  </a:lnTo>
                  <a:lnTo>
                    <a:pt x="507" y="94094"/>
                  </a:lnTo>
                  <a:lnTo>
                    <a:pt x="1551" y="95146"/>
                  </a:lnTo>
                  <a:lnTo>
                    <a:pt x="3658" y="93731"/>
                  </a:lnTo>
                  <a:lnTo>
                    <a:pt x="9762" y="86514"/>
                  </a:lnTo>
                  <a:lnTo>
                    <a:pt x="21132" y="63809"/>
                  </a:lnTo>
                  <a:lnTo>
                    <a:pt x="36808" y="34739"/>
                  </a:lnTo>
                  <a:lnTo>
                    <a:pt x="54588" y="5567"/>
                  </a:lnTo>
                  <a:lnTo>
                    <a:pt x="58032" y="58"/>
                  </a:lnTo>
                  <a:lnTo>
                    <a:pt x="58951" y="0"/>
                  </a:lnTo>
                  <a:lnTo>
                    <a:pt x="59563" y="1372"/>
                  </a:lnTo>
                  <a:lnTo>
                    <a:pt x="62038" y="27005"/>
                  </a:lnTo>
                  <a:lnTo>
                    <a:pt x="76453" y="54604"/>
                  </a:lnTo>
                  <a:lnTo>
                    <a:pt x="99853" y="85232"/>
                  </a:lnTo>
                  <a:lnTo>
                    <a:pt x="107798" y="98942"/>
                  </a:lnTo>
                  <a:lnTo>
                    <a:pt x="109903" y="107645"/>
                  </a:lnTo>
                  <a:lnTo>
                    <a:pt x="109054" y="111236"/>
                  </a:lnTo>
                  <a:lnTo>
                    <a:pt x="104347" y="117107"/>
                  </a:lnTo>
                  <a:lnTo>
                    <a:pt x="83651" y="124380"/>
                  </a:lnTo>
                  <a:lnTo>
                    <a:pt x="55176" y="127632"/>
                  </a:lnTo>
                  <a:lnTo>
                    <a:pt x="38538" y="124630"/>
                  </a:lnTo>
                  <a:lnTo>
                    <a:pt x="17352" y="114575"/>
                  </a:lnTo>
                  <a:lnTo>
                    <a:pt x="13261" y="110125"/>
                  </a:lnTo>
                  <a:lnTo>
                    <a:pt x="12170" y="107950"/>
                  </a:lnTo>
                  <a:lnTo>
                    <a:pt x="12148" y="105795"/>
                  </a:lnTo>
                  <a:lnTo>
                    <a:pt x="16338" y="972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866"/>
            <p:cNvSpPr/>
            <p:nvPr>
              <p:custDataLst>
                <p:tags r:id="rId122"/>
              </p:custDataLst>
            </p:nvPr>
          </p:nvSpPr>
          <p:spPr>
            <a:xfrm>
              <a:off x="1273489" y="4515994"/>
              <a:ext cx="123512" cy="119502"/>
            </a:xfrm>
            <a:custGeom>
              <a:avLst/>
              <a:gdLst/>
              <a:ahLst/>
              <a:cxnLst/>
              <a:rect l="0" t="0" r="0" b="0"/>
              <a:pathLst>
                <a:path w="123512" h="119502">
                  <a:moveTo>
                    <a:pt x="104461" y="11556"/>
                  </a:moveTo>
                  <a:lnTo>
                    <a:pt x="104461" y="11556"/>
                  </a:lnTo>
                  <a:lnTo>
                    <a:pt x="104461" y="8185"/>
                  </a:lnTo>
                  <a:lnTo>
                    <a:pt x="100698" y="4648"/>
                  </a:lnTo>
                  <a:lnTo>
                    <a:pt x="97719" y="2718"/>
                  </a:lnTo>
                  <a:lnTo>
                    <a:pt x="80043" y="0"/>
                  </a:lnTo>
                  <a:lnTo>
                    <a:pt x="56931" y="5937"/>
                  </a:lnTo>
                  <a:lnTo>
                    <a:pt x="28838" y="23375"/>
                  </a:lnTo>
                  <a:lnTo>
                    <a:pt x="8285" y="49787"/>
                  </a:lnTo>
                  <a:lnTo>
                    <a:pt x="0" y="76584"/>
                  </a:lnTo>
                  <a:lnTo>
                    <a:pt x="1824" y="91963"/>
                  </a:lnTo>
                  <a:lnTo>
                    <a:pt x="4287" y="99027"/>
                  </a:lnTo>
                  <a:lnTo>
                    <a:pt x="18311" y="110639"/>
                  </a:lnTo>
                  <a:lnTo>
                    <a:pt x="37950" y="118387"/>
                  </a:lnTo>
                  <a:lnTo>
                    <a:pt x="68840" y="119488"/>
                  </a:lnTo>
                  <a:lnTo>
                    <a:pt x="98218" y="119501"/>
                  </a:lnTo>
                  <a:lnTo>
                    <a:pt x="115390" y="118799"/>
                  </a:lnTo>
                  <a:lnTo>
                    <a:pt x="118097" y="117624"/>
                  </a:lnTo>
                  <a:lnTo>
                    <a:pt x="123511" y="11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221"/>
          <p:cNvGrpSpPr/>
          <p:nvPr/>
        </p:nvGrpSpPr>
        <p:grpSpPr>
          <a:xfrm>
            <a:off x="2088109" y="4450429"/>
            <a:ext cx="566192" cy="134272"/>
            <a:chOff x="2088109" y="4450429"/>
            <a:chExt cx="566192" cy="134272"/>
          </a:xfrm>
        </p:grpSpPr>
        <p:sp>
          <p:nvSpPr>
            <p:cNvPr id="150" name="SMARTInkShape-867"/>
            <p:cNvSpPr/>
            <p:nvPr>
              <p:custDataLst>
                <p:tags r:id="rId115"/>
              </p:custDataLst>
            </p:nvPr>
          </p:nvSpPr>
          <p:spPr>
            <a:xfrm>
              <a:off x="2540883" y="4470400"/>
              <a:ext cx="113418" cy="101601"/>
            </a:xfrm>
            <a:custGeom>
              <a:avLst/>
              <a:gdLst/>
              <a:ahLst/>
              <a:cxnLst/>
              <a:rect l="0" t="0" r="0" b="0"/>
              <a:pathLst>
                <a:path w="113418" h="101601">
                  <a:moveTo>
                    <a:pt x="5467" y="101600"/>
                  </a:moveTo>
                  <a:lnTo>
                    <a:pt x="5467" y="101600"/>
                  </a:lnTo>
                  <a:lnTo>
                    <a:pt x="0" y="101600"/>
                  </a:lnTo>
                  <a:lnTo>
                    <a:pt x="23719" y="77115"/>
                  </a:lnTo>
                  <a:lnTo>
                    <a:pt x="51562" y="51071"/>
                  </a:lnTo>
                  <a:lnTo>
                    <a:pt x="78391" y="27362"/>
                  </a:lnTo>
                  <a:lnTo>
                    <a:pt x="1134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868"/>
            <p:cNvSpPr/>
            <p:nvPr>
              <p:custDataLst>
                <p:tags r:id="rId116"/>
              </p:custDataLst>
            </p:nvPr>
          </p:nvSpPr>
          <p:spPr>
            <a:xfrm>
              <a:off x="2568379" y="4451350"/>
              <a:ext cx="79572" cy="118712"/>
            </a:xfrm>
            <a:custGeom>
              <a:avLst/>
              <a:gdLst/>
              <a:ahLst/>
              <a:cxnLst/>
              <a:rect l="0" t="0" r="0" b="0"/>
              <a:pathLst>
                <a:path w="79572" h="118712">
                  <a:moveTo>
                    <a:pt x="3371" y="0"/>
                  </a:moveTo>
                  <a:lnTo>
                    <a:pt x="3371" y="0"/>
                  </a:lnTo>
                  <a:lnTo>
                    <a:pt x="0" y="24418"/>
                  </a:lnTo>
                  <a:lnTo>
                    <a:pt x="1275" y="50901"/>
                  </a:lnTo>
                  <a:lnTo>
                    <a:pt x="9492" y="81090"/>
                  </a:lnTo>
                  <a:lnTo>
                    <a:pt x="18791" y="96248"/>
                  </a:lnTo>
                  <a:lnTo>
                    <a:pt x="29980" y="106982"/>
                  </a:lnTo>
                  <a:lnTo>
                    <a:pt x="42009" y="114105"/>
                  </a:lnTo>
                  <a:lnTo>
                    <a:pt x="60680" y="118711"/>
                  </a:lnTo>
                  <a:lnTo>
                    <a:pt x="69529" y="117907"/>
                  </a:lnTo>
                  <a:lnTo>
                    <a:pt x="72876" y="116705"/>
                  </a:lnTo>
                  <a:lnTo>
                    <a:pt x="75108" y="114491"/>
                  </a:lnTo>
                  <a:lnTo>
                    <a:pt x="7957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869"/>
            <p:cNvSpPr/>
            <p:nvPr>
              <p:custDataLst>
                <p:tags r:id="rId117"/>
              </p:custDataLst>
            </p:nvPr>
          </p:nvSpPr>
          <p:spPr>
            <a:xfrm>
              <a:off x="2390836" y="4450429"/>
              <a:ext cx="111065" cy="119822"/>
            </a:xfrm>
            <a:custGeom>
              <a:avLst/>
              <a:gdLst/>
              <a:ahLst/>
              <a:cxnLst/>
              <a:rect l="0" t="0" r="0" b="0"/>
              <a:pathLst>
                <a:path w="111065" h="119822">
                  <a:moveTo>
                    <a:pt x="111064" y="19971"/>
                  </a:moveTo>
                  <a:lnTo>
                    <a:pt x="111064" y="19971"/>
                  </a:lnTo>
                  <a:lnTo>
                    <a:pt x="107693" y="13229"/>
                  </a:lnTo>
                  <a:lnTo>
                    <a:pt x="104583" y="11948"/>
                  </a:lnTo>
                  <a:lnTo>
                    <a:pt x="95484" y="12407"/>
                  </a:lnTo>
                  <a:lnTo>
                    <a:pt x="75090" y="23374"/>
                  </a:lnTo>
                  <a:lnTo>
                    <a:pt x="51173" y="43400"/>
                  </a:lnTo>
                  <a:lnTo>
                    <a:pt x="26212" y="67208"/>
                  </a:lnTo>
                  <a:lnTo>
                    <a:pt x="0" y="92978"/>
                  </a:lnTo>
                  <a:lnTo>
                    <a:pt x="18096" y="68101"/>
                  </a:lnTo>
                  <a:lnTo>
                    <a:pt x="32169" y="43091"/>
                  </a:lnTo>
                  <a:lnTo>
                    <a:pt x="57589" y="11472"/>
                  </a:lnTo>
                  <a:lnTo>
                    <a:pt x="68095" y="598"/>
                  </a:lnTo>
                  <a:lnTo>
                    <a:pt x="69718" y="0"/>
                  </a:lnTo>
                  <a:lnTo>
                    <a:pt x="70800" y="307"/>
                  </a:lnTo>
                  <a:lnTo>
                    <a:pt x="71521" y="1217"/>
                  </a:lnTo>
                  <a:lnTo>
                    <a:pt x="72323" y="4110"/>
                  </a:lnTo>
                  <a:lnTo>
                    <a:pt x="67768" y="27630"/>
                  </a:lnTo>
                  <a:lnTo>
                    <a:pt x="62801" y="54069"/>
                  </a:lnTo>
                  <a:lnTo>
                    <a:pt x="60765" y="82680"/>
                  </a:lnTo>
                  <a:lnTo>
                    <a:pt x="58531" y="100405"/>
                  </a:lnTo>
                  <a:lnTo>
                    <a:pt x="53817" y="117634"/>
                  </a:lnTo>
                  <a:lnTo>
                    <a:pt x="52438" y="118946"/>
                  </a:lnTo>
                  <a:lnTo>
                    <a:pt x="50813" y="119821"/>
                  </a:lnTo>
                  <a:lnTo>
                    <a:pt x="38414" y="117681"/>
                  </a:lnTo>
                  <a:lnTo>
                    <a:pt x="31032" y="112551"/>
                  </a:lnTo>
                  <a:lnTo>
                    <a:pt x="25400" y="106979"/>
                  </a:lnTo>
                  <a:lnTo>
                    <a:pt x="16229" y="102695"/>
                  </a:lnTo>
                  <a:lnTo>
                    <a:pt x="28430" y="102521"/>
                  </a:lnTo>
                  <a:lnTo>
                    <a:pt x="10032" y="102521"/>
                  </a:lnTo>
                  <a:lnTo>
                    <a:pt x="7726" y="101815"/>
                  </a:lnTo>
                  <a:lnTo>
                    <a:pt x="6188" y="100639"/>
                  </a:lnTo>
                  <a:lnTo>
                    <a:pt x="3114" y="96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870"/>
            <p:cNvSpPr/>
            <p:nvPr>
              <p:custDataLst>
                <p:tags r:id="rId118"/>
              </p:custDataLst>
            </p:nvPr>
          </p:nvSpPr>
          <p:spPr>
            <a:xfrm>
              <a:off x="2088109" y="4457700"/>
              <a:ext cx="134392" cy="127001"/>
            </a:xfrm>
            <a:custGeom>
              <a:avLst/>
              <a:gdLst/>
              <a:ahLst/>
              <a:cxnLst/>
              <a:rect l="0" t="0" r="0" b="0"/>
              <a:pathLst>
                <a:path w="134392" h="127001">
                  <a:moveTo>
                    <a:pt x="134391" y="0"/>
                  </a:moveTo>
                  <a:lnTo>
                    <a:pt x="134391" y="0"/>
                  </a:lnTo>
                  <a:lnTo>
                    <a:pt x="127649" y="6742"/>
                  </a:lnTo>
                  <a:lnTo>
                    <a:pt x="97520" y="22368"/>
                  </a:lnTo>
                  <a:lnTo>
                    <a:pt x="67179" y="39083"/>
                  </a:lnTo>
                  <a:lnTo>
                    <a:pt x="43841" y="51237"/>
                  </a:lnTo>
                  <a:lnTo>
                    <a:pt x="17015" y="66608"/>
                  </a:lnTo>
                  <a:lnTo>
                    <a:pt x="2403" y="76729"/>
                  </a:lnTo>
                  <a:lnTo>
                    <a:pt x="538" y="79375"/>
                  </a:lnTo>
                  <a:lnTo>
                    <a:pt x="0" y="81845"/>
                  </a:lnTo>
                  <a:lnTo>
                    <a:pt x="347" y="84196"/>
                  </a:lnTo>
                  <a:lnTo>
                    <a:pt x="2695" y="85764"/>
                  </a:lnTo>
                  <a:lnTo>
                    <a:pt x="34237" y="91858"/>
                  </a:lnTo>
                  <a:lnTo>
                    <a:pt x="63480" y="100987"/>
                  </a:lnTo>
                  <a:lnTo>
                    <a:pt x="93416" y="111644"/>
                  </a:lnTo>
                  <a:lnTo>
                    <a:pt x="119951" y="125087"/>
                  </a:lnTo>
                  <a:lnTo>
                    <a:pt x="12804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3" name="SMARTInkShape-Group222"/>
          <p:cNvGrpSpPr/>
          <p:nvPr/>
        </p:nvGrpSpPr>
        <p:grpSpPr>
          <a:xfrm>
            <a:off x="1644650" y="4867079"/>
            <a:ext cx="539378" cy="354067"/>
            <a:chOff x="1644650" y="4867079"/>
            <a:chExt cx="539378" cy="354067"/>
          </a:xfrm>
        </p:grpSpPr>
        <p:sp>
          <p:nvSpPr>
            <p:cNvPr id="155" name="SMARTInkShape-871"/>
            <p:cNvSpPr/>
            <p:nvPr>
              <p:custDataLst>
                <p:tags r:id="rId107"/>
              </p:custDataLst>
            </p:nvPr>
          </p:nvSpPr>
          <p:spPr>
            <a:xfrm>
              <a:off x="2044700" y="4965700"/>
              <a:ext cx="139328" cy="146051"/>
            </a:xfrm>
            <a:custGeom>
              <a:avLst/>
              <a:gdLst/>
              <a:ahLst/>
              <a:cxnLst/>
              <a:rect l="0" t="0" r="0" b="0"/>
              <a:pathLst>
                <a:path w="139328" h="146051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46453" y="14746"/>
                  </a:lnTo>
                  <a:lnTo>
                    <a:pt x="76793" y="26006"/>
                  </a:lnTo>
                  <a:lnTo>
                    <a:pt x="106244" y="36398"/>
                  </a:lnTo>
                  <a:lnTo>
                    <a:pt x="134738" y="46230"/>
                  </a:lnTo>
                  <a:lnTo>
                    <a:pt x="137803" y="49165"/>
                  </a:lnTo>
                  <a:lnTo>
                    <a:pt x="139141" y="52532"/>
                  </a:lnTo>
                  <a:lnTo>
                    <a:pt x="139327" y="56188"/>
                  </a:lnTo>
                  <a:lnTo>
                    <a:pt x="135771" y="64013"/>
                  </a:lnTo>
                  <a:lnTo>
                    <a:pt x="122073" y="78233"/>
                  </a:lnTo>
                  <a:lnTo>
                    <a:pt x="92160" y="105373"/>
                  </a:lnTo>
                  <a:lnTo>
                    <a:pt x="61342" y="130571"/>
                  </a:lnTo>
                  <a:lnTo>
                    <a:pt x="52883" y="137897"/>
                  </a:lnTo>
                  <a:lnTo>
                    <a:pt x="52894" y="139204"/>
                  </a:lnTo>
                  <a:lnTo>
                    <a:pt x="5715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872"/>
            <p:cNvSpPr/>
            <p:nvPr>
              <p:custDataLst>
                <p:tags r:id="rId108"/>
              </p:custDataLst>
            </p:nvPr>
          </p:nvSpPr>
          <p:spPr>
            <a:xfrm>
              <a:off x="1830565" y="5162550"/>
              <a:ext cx="74436" cy="3660"/>
            </a:xfrm>
            <a:custGeom>
              <a:avLst/>
              <a:gdLst/>
              <a:ahLst/>
              <a:cxnLst/>
              <a:rect l="0" t="0" r="0" b="0"/>
              <a:pathLst>
                <a:path w="74436" h="3660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25776" y="705"/>
                  </a:lnTo>
                  <a:lnTo>
                    <a:pt x="47474" y="3659"/>
                  </a:lnTo>
                  <a:lnTo>
                    <a:pt x="74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873"/>
            <p:cNvSpPr/>
            <p:nvPr>
              <p:custDataLst>
                <p:tags r:id="rId109"/>
              </p:custDataLst>
            </p:nvPr>
          </p:nvSpPr>
          <p:spPr>
            <a:xfrm>
              <a:off x="1849532" y="5095391"/>
              <a:ext cx="36419" cy="125755"/>
            </a:xfrm>
            <a:custGeom>
              <a:avLst/>
              <a:gdLst/>
              <a:ahLst/>
              <a:cxnLst/>
              <a:rect l="0" t="0" r="0" b="0"/>
              <a:pathLst>
                <a:path w="36419" h="125755">
                  <a:moveTo>
                    <a:pt x="4668" y="3659"/>
                  </a:moveTo>
                  <a:lnTo>
                    <a:pt x="4668" y="3659"/>
                  </a:lnTo>
                  <a:lnTo>
                    <a:pt x="8039" y="288"/>
                  </a:lnTo>
                  <a:lnTo>
                    <a:pt x="9032" y="0"/>
                  </a:lnTo>
                  <a:lnTo>
                    <a:pt x="9694" y="514"/>
                  </a:lnTo>
                  <a:lnTo>
                    <a:pt x="10135" y="1562"/>
                  </a:lnTo>
                  <a:lnTo>
                    <a:pt x="3994" y="31012"/>
                  </a:lnTo>
                  <a:lnTo>
                    <a:pt x="0" y="56919"/>
                  </a:lnTo>
                  <a:lnTo>
                    <a:pt x="698" y="85057"/>
                  </a:lnTo>
                  <a:lnTo>
                    <a:pt x="7255" y="113106"/>
                  </a:lnTo>
                  <a:lnTo>
                    <a:pt x="13109" y="121212"/>
                  </a:lnTo>
                  <a:lnTo>
                    <a:pt x="16645" y="124361"/>
                  </a:lnTo>
                  <a:lnTo>
                    <a:pt x="20414" y="125754"/>
                  </a:lnTo>
                  <a:lnTo>
                    <a:pt x="36418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874"/>
            <p:cNvSpPr/>
            <p:nvPr>
              <p:custDataLst>
                <p:tags r:id="rId110"/>
              </p:custDataLst>
            </p:nvPr>
          </p:nvSpPr>
          <p:spPr>
            <a:xfrm>
              <a:off x="1683258" y="5129442"/>
              <a:ext cx="109914" cy="79598"/>
            </a:xfrm>
            <a:custGeom>
              <a:avLst/>
              <a:gdLst/>
              <a:ahLst/>
              <a:cxnLst/>
              <a:rect l="0" t="0" r="0" b="0"/>
              <a:pathLst>
                <a:path w="109914" h="79598">
                  <a:moveTo>
                    <a:pt x="62992" y="7708"/>
                  </a:moveTo>
                  <a:lnTo>
                    <a:pt x="62992" y="7708"/>
                  </a:lnTo>
                  <a:lnTo>
                    <a:pt x="59621" y="7708"/>
                  </a:lnTo>
                  <a:lnTo>
                    <a:pt x="30389" y="34223"/>
                  </a:lnTo>
                  <a:lnTo>
                    <a:pt x="8169" y="63123"/>
                  </a:lnTo>
                  <a:lnTo>
                    <a:pt x="1206" y="74707"/>
                  </a:lnTo>
                  <a:lnTo>
                    <a:pt x="635" y="74951"/>
                  </a:lnTo>
                  <a:lnTo>
                    <a:pt x="254" y="74409"/>
                  </a:lnTo>
                  <a:lnTo>
                    <a:pt x="0" y="73342"/>
                  </a:lnTo>
                  <a:lnTo>
                    <a:pt x="18400" y="43859"/>
                  </a:lnTo>
                  <a:lnTo>
                    <a:pt x="38818" y="14927"/>
                  </a:lnTo>
                  <a:lnTo>
                    <a:pt x="53634" y="2008"/>
                  </a:lnTo>
                  <a:lnTo>
                    <a:pt x="57459" y="380"/>
                  </a:lnTo>
                  <a:lnTo>
                    <a:pt x="60714" y="0"/>
                  </a:lnTo>
                  <a:lnTo>
                    <a:pt x="66213" y="1460"/>
                  </a:lnTo>
                  <a:lnTo>
                    <a:pt x="71009" y="4461"/>
                  </a:lnTo>
                  <a:lnTo>
                    <a:pt x="94977" y="30591"/>
                  </a:lnTo>
                  <a:lnTo>
                    <a:pt x="109913" y="60755"/>
                  </a:lnTo>
                  <a:lnTo>
                    <a:pt x="109795" y="63533"/>
                  </a:lnTo>
                  <a:lnTo>
                    <a:pt x="107782" y="68502"/>
                  </a:lnTo>
                  <a:lnTo>
                    <a:pt x="104536" y="73063"/>
                  </a:lnTo>
                  <a:lnTo>
                    <a:pt x="88628" y="79597"/>
                  </a:lnTo>
                  <a:lnTo>
                    <a:pt x="66041" y="79259"/>
                  </a:lnTo>
                  <a:lnTo>
                    <a:pt x="35273" y="72240"/>
                  </a:lnTo>
                  <a:lnTo>
                    <a:pt x="31242" y="71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875"/>
            <p:cNvSpPr/>
            <p:nvPr>
              <p:custDataLst>
                <p:tags r:id="rId111"/>
              </p:custDataLst>
            </p:nvPr>
          </p:nvSpPr>
          <p:spPr>
            <a:xfrm>
              <a:off x="1644650" y="5024318"/>
              <a:ext cx="254001" cy="11233"/>
            </a:xfrm>
            <a:custGeom>
              <a:avLst/>
              <a:gdLst/>
              <a:ahLst/>
              <a:cxnLst/>
              <a:rect l="0" t="0" r="0" b="0"/>
              <a:pathLst>
                <a:path w="254001" h="11233">
                  <a:moveTo>
                    <a:pt x="0" y="11232"/>
                  </a:moveTo>
                  <a:lnTo>
                    <a:pt x="0" y="11232"/>
                  </a:lnTo>
                  <a:lnTo>
                    <a:pt x="24486" y="4325"/>
                  </a:lnTo>
                  <a:lnTo>
                    <a:pt x="54292" y="248"/>
                  </a:lnTo>
                  <a:lnTo>
                    <a:pt x="79869" y="0"/>
                  </a:lnTo>
                  <a:lnTo>
                    <a:pt x="95579" y="922"/>
                  </a:lnTo>
                  <a:lnTo>
                    <a:pt x="112403" y="2242"/>
                  </a:lnTo>
                  <a:lnTo>
                    <a:pt x="129263" y="3122"/>
                  </a:lnTo>
                  <a:lnTo>
                    <a:pt x="146147" y="3708"/>
                  </a:lnTo>
                  <a:lnTo>
                    <a:pt x="163048" y="4099"/>
                  </a:lnTo>
                  <a:lnTo>
                    <a:pt x="193116" y="4534"/>
                  </a:lnTo>
                  <a:lnTo>
                    <a:pt x="218474" y="4727"/>
                  </a:lnTo>
                  <a:lnTo>
                    <a:pt x="248904" y="4862"/>
                  </a:lnTo>
                  <a:lnTo>
                    <a:pt x="25400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876"/>
            <p:cNvSpPr/>
            <p:nvPr>
              <p:custDataLst>
                <p:tags r:id="rId112"/>
              </p:custDataLst>
            </p:nvPr>
          </p:nvSpPr>
          <p:spPr>
            <a:xfrm>
              <a:off x="1784350" y="4940300"/>
              <a:ext cx="69851" cy="25401"/>
            </a:xfrm>
            <a:custGeom>
              <a:avLst/>
              <a:gdLst/>
              <a:ahLst/>
              <a:cxnLst/>
              <a:rect l="0" t="0" r="0" b="0"/>
              <a:pathLst>
                <a:path w="698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18658"/>
                  </a:lnTo>
                  <a:lnTo>
                    <a:pt x="10670" y="13466"/>
                  </a:lnTo>
                  <a:lnTo>
                    <a:pt x="35975" y="438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877"/>
            <p:cNvSpPr/>
            <p:nvPr>
              <p:custDataLst>
                <p:tags r:id="rId113"/>
              </p:custDataLst>
            </p:nvPr>
          </p:nvSpPr>
          <p:spPr>
            <a:xfrm>
              <a:off x="1787329" y="4867079"/>
              <a:ext cx="73222" cy="111322"/>
            </a:xfrm>
            <a:custGeom>
              <a:avLst/>
              <a:gdLst/>
              <a:ahLst/>
              <a:cxnLst/>
              <a:rect l="0" t="0" r="0" b="0"/>
              <a:pathLst>
                <a:path w="73222" h="111322">
                  <a:moveTo>
                    <a:pt x="3371" y="3371"/>
                  </a:moveTo>
                  <a:lnTo>
                    <a:pt x="3371" y="3371"/>
                  </a:lnTo>
                  <a:lnTo>
                    <a:pt x="3371" y="0"/>
                  </a:lnTo>
                  <a:lnTo>
                    <a:pt x="2666" y="418"/>
                  </a:lnTo>
                  <a:lnTo>
                    <a:pt x="0" y="4645"/>
                  </a:lnTo>
                  <a:lnTo>
                    <a:pt x="1974" y="28997"/>
                  </a:lnTo>
                  <a:lnTo>
                    <a:pt x="3662" y="52748"/>
                  </a:lnTo>
                  <a:lnTo>
                    <a:pt x="6558" y="69296"/>
                  </a:lnTo>
                  <a:lnTo>
                    <a:pt x="13960" y="84176"/>
                  </a:lnTo>
                  <a:lnTo>
                    <a:pt x="18897" y="91108"/>
                  </a:lnTo>
                  <a:lnTo>
                    <a:pt x="31908" y="100691"/>
                  </a:lnTo>
                  <a:lnTo>
                    <a:pt x="51338" y="108172"/>
                  </a:lnTo>
                  <a:lnTo>
                    <a:pt x="73221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878"/>
            <p:cNvSpPr/>
            <p:nvPr>
              <p:custDataLst>
                <p:tags r:id="rId114"/>
              </p:custDataLst>
            </p:nvPr>
          </p:nvSpPr>
          <p:spPr>
            <a:xfrm>
              <a:off x="1665492" y="4884033"/>
              <a:ext cx="80048" cy="88018"/>
            </a:xfrm>
            <a:custGeom>
              <a:avLst/>
              <a:gdLst/>
              <a:ahLst/>
              <a:cxnLst/>
              <a:rect l="0" t="0" r="0" b="0"/>
              <a:pathLst>
                <a:path w="80048" h="88018">
                  <a:moveTo>
                    <a:pt x="68058" y="5467"/>
                  </a:moveTo>
                  <a:lnTo>
                    <a:pt x="68058" y="5467"/>
                  </a:lnTo>
                  <a:lnTo>
                    <a:pt x="68058" y="0"/>
                  </a:lnTo>
                  <a:lnTo>
                    <a:pt x="64687" y="2749"/>
                  </a:lnTo>
                  <a:lnTo>
                    <a:pt x="39497" y="32739"/>
                  </a:lnTo>
                  <a:lnTo>
                    <a:pt x="10753" y="63308"/>
                  </a:lnTo>
                  <a:lnTo>
                    <a:pt x="0" y="78970"/>
                  </a:lnTo>
                  <a:lnTo>
                    <a:pt x="108" y="79163"/>
                  </a:lnTo>
                  <a:lnTo>
                    <a:pt x="2110" y="77497"/>
                  </a:lnTo>
                  <a:lnTo>
                    <a:pt x="22020" y="48993"/>
                  </a:lnTo>
                  <a:lnTo>
                    <a:pt x="38100" y="23945"/>
                  </a:lnTo>
                  <a:lnTo>
                    <a:pt x="40325" y="22724"/>
                  </a:lnTo>
                  <a:lnTo>
                    <a:pt x="42513" y="22616"/>
                  </a:lnTo>
                  <a:lnTo>
                    <a:pt x="44678" y="23250"/>
                  </a:lnTo>
                  <a:lnTo>
                    <a:pt x="48965" y="27717"/>
                  </a:lnTo>
                  <a:lnTo>
                    <a:pt x="60837" y="42082"/>
                  </a:lnTo>
                  <a:lnTo>
                    <a:pt x="75360" y="54145"/>
                  </a:lnTo>
                  <a:lnTo>
                    <a:pt x="78359" y="61438"/>
                  </a:lnTo>
                  <a:lnTo>
                    <a:pt x="80047" y="70107"/>
                  </a:lnTo>
                  <a:lnTo>
                    <a:pt x="78561" y="74883"/>
                  </a:lnTo>
                  <a:lnTo>
                    <a:pt x="77177" y="77144"/>
                  </a:lnTo>
                  <a:lnTo>
                    <a:pt x="74843" y="78652"/>
                  </a:lnTo>
                  <a:lnTo>
                    <a:pt x="56975" y="84640"/>
                  </a:lnTo>
                  <a:lnTo>
                    <a:pt x="46904" y="84635"/>
                  </a:lnTo>
                  <a:lnTo>
                    <a:pt x="36079" y="83692"/>
                  </a:lnTo>
                  <a:lnTo>
                    <a:pt x="17258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4" name="SMARTInkShape-879"/>
          <p:cNvSpPr/>
          <p:nvPr>
            <p:custDataLst>
              <p:tags r:id="rId33"/>
            </p:custDataLst>
          </p:nvPr>
        </p:nvSpPr>
        <p:spPr>
          <a:xfrm>
            <a:off x="2431747" y="4975918"/>
            <a:ext cx="184454" cy="128493"/>
          </a:xfrm>
          <a:custGeom>
            <a:avLst/>
            <a:gdLst/>
            <a:ahLst/>
            <a:cxnLst/>
            <a:rect l="0" t="0" r="0" b="0"/>
            <a:pathLst>
              <a:path w="184454" h="128493">
                <a:moveTo>
                  <a:pt x="95553" y="15182"/>
                </a:moveTo>
                <a:lnTo>
                  <a:pt x="95553" y="15182"/>
                </a:lnTo>
                <a:lnTo>
                  <a:pt x="95553" y="8440"/>
                </a:lnTo>
                <a:lnTo>
                  <a:pt x="93672" y="3249"/>
                </a:lnTo>
                <a:lnTo>
                  <a:pt x="92182" y="877"/>
                </a:lnTo>
                <a:lnTo>
                  <a:pt x="88367" y="0"/>
                </a:lnTo>
                <a:lnTo>
                  <a:pt x="76602" y="908"/>
                </a:lnTo>
                <a:lnTo>
                  <a:pt x="50740" y="15500"/>
                </a:lnTo>
                <a:lnTo>
                  <a:pt x="20735" y="41068"/>
                </a:lnTo>
                <a:lnTo>
                  <a:pt x="7502" y="60789"/>
                </a:lnTo>
                <a:lnTo>
                  <a:pt x="680" y="80607"/>
                </a:lnTo>
                <a:lnTo>
                  <a:pt x="0" y="98823"/>
                </a:lnTo>
                <a:lnTo>
                  <a:pt x="5040" y="106220"/>
                </a:lnTo>
                <a:lnTo>
                  <a:pt x="23810" y="118202"/>
                </a:lnTo>
                <a:lnTo>
                  <a:pt x="48616" y="124469"/>
                </a:lnTo>
                <a:lnTo>
                  <a:pt x="76103" y="127253"/>
                </a:lnTo>
                <a:lnTo>
                  <a:pt x="104783" y="128492"/>
                </a:lnTo>
                <a:lnTo>
                  <a:pt x="130230" y="127160"/>
                </a:lnTo>
                <a:lnTo>
                  <a:pt x="160626" y="122444"/>
                </a:lnTo>
                <a:lnTo>
                  <a:pt x="179747" y="117900"/>
                </a:lnTo>
                <a:lnTo>
                  <a:pt x="181315" y="118233"/>
                </a:lnTo>
                <a:lnTo>
                  <a:pt x="182361" y="119161"/>
                </a:lnTo>
                <a:lnTo>
                  <a:pt x="184453" y="12313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9" name="SMARTInkShape-Group224"/>
          <p:cNvGrpSpPr/>
          <p:nvPr/>
        </p:nvGrpSpPr>
        <p:grpSpPr>
          <a:xfrm>
            <a:off x="6215421" y="4235450"/>
            <a:ext cx="521930" cy="204978"/>
            <a:chOff x="6215421" y="4235450"/>
            <a:chExt cx="521930" cy="204978"/>
          </a:xfrm>
        </p:grpSpPr>
        <p:sp>
          <p:nvSpPr>
            <p:cNvPr id="165" name="SMARTInkShape-880"/>
            <p:cNvSpPr/>
            <p:nvPr>
              <p:custDataLst>
                <p:tags r:id="rId103"/>
              </p:custDataLst>
            </p:nvPr>
          </p:nvSpPr>
          <p:spPr>
            <a:xfrm>
              <a:off x="6654800" y="4337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4519" y="392"/>
                  </a:lnTo>
                  <a:lnTo>
                    <a:pt x="66163" y="7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881"/>
            <p:cNvSpPr/>
            <p:nvPr>
              <p:custDataLst>
                <p:tags r:id="rId104"/>
              </p:custDataLst>
            </p:nvPr>
          </p:nvSpPr>
          <p:spPr>
            <a:xfrm>
              <a:off x="6471265" y="4305300"/>
              <a:ext cx="113284" cy="125520"/>
            </a:xfrm>
            <a:custGeom>
              <a:avLst/>
              <a:gdLst/>
              <a:ahLst/>
              <a:cxnLst/>
              <a:rect l="0" t="0" r="0" b="0"/>
              <a:pathLst>
                <a:path w="113284" h="125520">
                  <a:moveTo>
                    <a:pt x="81935" y="0"/>
                  </a:moveTo>
                  <a:lnTo>
                    <a:pt x="81935" y="0"/>
                  </a:lnTo>
                  <a:lnTo>
                    <a:pt x="78564" y="0"/>
                  </a:lnTo>
                  <a:lnTo>
                    <a:pt x="48348" y="22604"/>
                  </a:lnTo>
                  <a:lnTo>
                    <a:pt x="19326" y="50247"/>
                  </a:lnTo>
                  <a:lnTo>
                    <a:pt x="1461" y="73271"/>
                  </a:lnTo>
                  <a:lnTo>
                    <a:pt x="769" y="73542"/>
                  </a:lnTo>
                  <a:lnTo>
                    <a:pt x="307" y="73016"/>
                  </a:lnTo>
                  <a:lnTo>
                    <a:pt x="0" y="71961"/>
                  </a:lnTo>
                  <a:lnTo>
                    <a:pt x="6309" y="63733"/>
                  </a:lnTo>
                  <a:lnTo>
                    <a:pt x="32047" y="37295"/>
                  </a:lnTo>
                  <a:lnTo>
                    <a:pt x="57230" y="13430"/>
                  </a:lnTo>
                  <a:lnTo>
                    <a:pt x="60525" y="12481"/>
                  </a:lnTo>
                  <a:lnTo>
                    <a:pt x="63428" y="12554"/>
                  </a:lnTo>
                  <a:lnTo>
                    <a:pt x="68536" y="14517"/>
                  </a:lnTo>
                  <a:lnTo>
                    <a:pt x="80934" y="24897"/>
                  </a:lnTo>
                  <a:lnTo>
                    <a:pt x="92849" y="39832"/>
                  </a:lnTo>
                  <a:lnTo>
                    <a:pt x="104448" y="68206"/>
                  </a:lnTo>
                  <a:lnTo>
                    <a:pt x="111651" y="94925"/>
                  </a:lnTo>
                  <a:lnTo>
                    <a:pt x="113283" y="113843"/>
                  </a:lnTo>
                  <a:lnTo>
                    <a:pt x="111625" y="119506"/>
                  </a:lnTo>
                  <a:lnTo>
                    <a:pt x="110195" y="122004"/>
                  </a:lnTo>
                  <a:lnTo>
                    <a:pt x="107830" y="123670"/>
                  </a:lnTo>
                  <a:lnTo>
                    <a:pt x="101440" y="125519"/>
                  </a:lnTo>
                  <a:lnTo>
                    <a:pt x="71337" y="121638"/>
                  </a:lnTo>
                  <a:lnTo>
                    <a:pt x="46653" y="116082"/>
                  </a:lnTo>
                  <a:lnTo>
                    <a:pt x="17533" y="108757"/>
                  </a:lnTo>
                  <a:lnTo>
                    <a:pt x="17128" y="108488"/>
                  </a:lnTo>
                  <a:lnTo>
                    <a:pt x="1843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882"/>
            <p:cNvSpPr/>
            <p:nvPr>
              <p:custDataLst>
                <p:tags r:id="rId105"/>
              </p:custDataLst>
            </p:nvPr>
          </p:nvSpPr>
          <p:spPr>
            <a:xfrm>
              <a:off x="6215421" y="4310614"/>
              <a:ext cx="166330" cy="129814"/>
            </a:xfrm>
            <a:custGeom>
              <a:avLst/>
              <a:gdLst/>
              <a:ahLst/>
              <a:cxnLst/>
              <a:rect l="0" t="0" r="0" b="0"/>
              <a:pathLst>
                <a:path w="166330" h="129814">
                  <a:moveTo>
                    <a:pt x="90129" y="20086"/>
                  </a:moveTo>
                  <a:lnTo>
                    <a:pt x="90129" y="20086"/>
                  </a:lnTo>
                  <a:lnTo>
                    <a:pt x="90129" y="2410"/>
                  </a:lnTo>
                  <a:lnTo>
                    <a:pt x="88718" y="540"/>
                  </a:lnTo>
                  <a:lnTo>
                    <a:pt x="86366" y="0"/>
                  </a:lnTo>
                  <a:lnTo>
                    <a:pt x="78579" y="1986"/>
                  </a:lnTo>
                  <a:lnTo>
                    <a:pt x="48702" y="16641"/>
                  </a:lnTo>
                  <a:lnTo>
                    <a:pt x="30795" y="29138"/>
                  </a:lnTo>
                  <a:lnTo>
                    <a:pt x="15781" y="46452"/>
                  </a:lnTo>
                  <a:lnTo>
                    <a:pt x="2170" y="76033"/>
                  </a:lnTo>
                  <a:lnTo>
                    <a:pt x="0" y="92929"/>
                  </a:lnTo>
                  <a:lnTo>
                    <a:pt x="410" y="100398"/>
                  </a:lnTo>
                  <a:lnTo>
                    <a:pt x="3505" y="106788"/>
                  </a:lnTo>
                  <a:lnTo>
                    <a:pt x="14470" y="117652"/>
                  </a:lnTo>
                  <a:lnTo>
                    <a:pt x="39881" y="128330"/>
                  </a:lnTo>
                  <a:lnTo>
                    <a:pt x="61446" y="129813"/>
                  </a:lnTo>
                  <a:lnTo>
                    <a:pt x="84437" y="127414"/>
                  </a:lnTo>
                  <a:lnTo>
                    <a:pt x="106413" y="121645"/>
                  </a:lnTo>
                  <a:lnTo>
                    <a:pt x="135249" y="113834"/>
                  </a:lnTo>
                  <a:lnTo>
                    <a:pt x="166329" y="1026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883"/>
            <p:cNvSpPr/>
            <p:nvPr>
              <p:custDataLst>
                <p:tags r:id="rId106"/>
              </p:custDataLst>
            </p:nvPr>
          </p:nvSpPr>
          <p:spPr>
            <a:xfrm>
              <a:off x="6666167" y="4235450"/>
              <a:ext cx="64834" cy="157987"/>
            </a:xfrm>
            <a:custGeom>
              <a:avLst/>
              <a:gdLst/>
              <a:ahLst/>
              <a:cxnLst/>
              <a:rect l="0" t="0" r="0" b="0"/>
              <a:pathLst>
                <a:path w="64834" h="157987">
                  <a:moveTo>
                    <a:pt x="39433" y="0"/>
                  </a:moveTo>
                  <a:lnTo>
                    <a:pt x="39433" y="0"/>
                  </a:lnTo>
                  <a:lnTo>
                    <a:pt x="42804" y="0"/>
                  </a:lnTo>
                  <a:lnTo>
                    <a:pt x="43092" y="1411"/>
                  </a:lnTo>
                  <a:lnTo>
                    <a:pt x="38714" y="12961"/>
                  </a:lnTo>
                  <a:lnTo>
                    <a:pt x="24639" y="41940"/>
                  </a:lnTo>
                  <a:lnTo>
                    <a:pt x="13102" y="65207"/>
                  </a:lnTo>
                  <a:lnTo>
                    <a:pt x="4682" y="89658"/>
                  </a:lnTo>
                  <a:lnTo>
                    <a:pt x="0" y="113226"/>
                  </a:lnTo>
                  <a:lnTo>
                    <a:pt x="270" y="133108"/>
                  </a:lnTo>
                  <a:lnTo>
                    <a:pt x="2741" y="140244"/>
                  </a:lnTo>
                  <a:lnTo>
                    <a:pt x="11131" y="150055"/>
                  </a:lnTo>
                  <a:lnTo>
                    <a:pt x="23797" y="154886"/>
                  </a:lnTo>
                  <a:lnTo>
                    <a:pt x="51552" y="157986"/>
                  </a:lnTo>
                  <a:lnTo>
                    <a:pt x="55979" y="156830"/>
                  </a:lnTo>
                  <a:lnTo>
                    <a:pt x="58931" y="154648"/>
                  </a:lnTo>
                  <a:lnTo>
                    <a:pt x="6483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SMARTInkShape-Group225"/>
          <p:cNvGrpSpPr/>
          <p:nvPr/>
        </p:nvGrpSpPr>
        <p:grpSpPr>
          <a:xfrm>
            <a:off x="7048500" y="4242584"/>
            <a:ext cx="654051" cy="145266"/>
            <a:chOff x="7048500" y="4242584"/>
            <a:chExt cx="654051" cy="145266"/>
          </a:xfrm>
        </p:grpSpPr>
        <p:sp>
          <p:nvSpPr>
            <p:cNvPr id="170" name="SMARTInkShape-884"/>
            <p:cNvSpPr/>
            <p:nvPr>
              <p:custDataLst>
                <p:tags r:id="rId99"/>
              </p:custDataLst>
            </p:nvPr>
          </p:nvSpPr>
          <p:spPr>
            <a:xfrm>
              <a:off x="7048500" y="4260850"/>
              <a:ext cx="158267" cy="120651"/>
            </a:xfrm>
            <a:custGeom>
              <a:avLst/>
              <a:gdLst/>
              <a:ahLst/>
              <a:cxnLst/>
              <a:rect l="0" t="0" r="0" b="0"/>
              <a:pathLst>
                <a:path w="158267" h="1206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33257" y="21668"/>
                  </a:lnTo>
                  <a:lnTo>
                    <a:pt x="56173" y="29151"/>
                  </a:lnTo>
                  <a:lnTo>
                    <a:pt x="82821" y="34122"/>
                  </a:lnTo>
                  <a:lnTo>
                    <a:pt x="111128" y="36332"/>
                  </a:lnTo>
                  <a:lnTo>
                    <a:pt x="141347" y="40947"/>
                  </a:lnTo>
                  <a:lnTo>
                    <a:pt x="156964" y="46783"/>
                  </a:lnTo>
                  <a:lnTo>
                    <a:pt x="158266" y="49533"/>
                  </a:lnTo>
                  <a:lnTo>
                    <a:pt x="157721" y="52778"/>
                  </a:lnTo>
                  <a:lnTo>
                    <a:pt x="155947" y="56352"/>
                  </a:lnTo>
                  <a:lnTo>
                    <a:pt x="143338" y="68124"/>
                  </a:lnTo>
                  <a:lnTo>
                    <a:pt x="119455" y="83920"/>
                  </a:lnTo>
                  <a:lnTo>
                    <a:pt x="90035" y="98635"/>
                  </a:lnTo>
                  <a:lnTo>
                    <a:pt x="60688" y="112599"/>
                  </a:lnTo>
                  <a:lnTo>
                    <a:pt x="60213" y="113872"/>
                  </a:lnTo>
                  <a:lnTo>
                    <a:pt x="60603" y="115426"/>
                  </a:lnTo>
                  <a:lnTo>
                    <a:pt x="6350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885"/>
            <p:cNvSpPr/>
            <p:nvPr>
              <p:custDataLst>
                <p:tags r:id="rId100"/>
              </p:custDataLst>
            </p:nvPr>
          </p:nvSpPr>
          <p:spPr>
            <a:xfrm>
              <a:off x="7315315" y="4242584"/>
              <a:ext cx="152284" cy="145266"/>
            </a:xfrm>
            <a:custGeom>
              <a:avLst/>
              <a:gdLst/>
              <a:ahLst/>
              <a:cxnLst/>
              <a:rect l="0" t="0" r="0" b="0"/>
              <a:pathLst>
                <a:path w="152284" h="145266">
                  <a:moveTo>
                    <a:pt x="69735" y="11916"/>
                  </a:moveTo>
                  <a:lnTo>
                    <a:pt x="69735" y="11916"/>
                  </a:lnTo>
                  <a:lnTo>
                    <a:pt x="69735" y="3077"/>
                  </a:lnTo>
                  <a:lnTo>
                    <a:pt x="69030" y="1790"/>
                  </a:lnTo>
                  <a:lnTo>
                    <a:pt x="67853" y="932"/>
                  </a:lnTo>
                  <a:lnTo>
                    <a:pt x="66363" y="360"/>
                  </a:lnTo>
                  <a:lnTo>
                    <a:pt x="64666" y="1390"/>
                  </a:lnTo>
                  <a:lnTo>
                    <a:pt x="42589" y="31084"/>
                  </a:lnTo>
                  <a:lnTo>
                    <a:pt x="26179" y="54911"/>
                  </a:lnTo>
                  <a:lnTo>
                    <a:pt x="13597" y="86365"/>
                  </a:lnTo>
                  <a:lnTo>
                    <a:pt x="0" y="113332"/>
                  </a:lnTo>
                  <a:lnTo>
                    <a:pt x="9342" y="97565"/>
                  </a:lnTo>
                  <a:lnTo>
                    <a:pt x="22475" y="68006"/>
                  </a:lnTo>
                  <a:lnTo>
                    <a:pt x="41663" y="38361"/>
                  </a:lnTo>
                  <a:lnTo>
                    <a:pt x="53266" y="17192"/>
                  </a:lnTo>
                  <a:lnTo>
                    <a:pt x="56624" y="5169"/>
                  </a:lnTo>
                  <a:lnTo>
                    <a:pt x="58171" y="3185"/>
                  </a:lnTo>
                  <a:lnTo>
                    <a:pt x="62355" y="0"/>
                  </a:lnTo>
                  <a:lnTo>
                    <a:pt x="68251" y="15285"/>
                  </a:lnTo>
                  <a:lnTo>
                    <a:pt x="75567" y="36825"/>
                  </a:lnTo>
                  <a:lnTo>
                    <a:pt x="90514" y="61080"/>
                  </a:lnTo>
                  <a:lnTo>
                    <a:pt x="108347" y="86142"/>
                  </a:lnTo>
                  <a:lnTo>
                    <a:pt x="131454" y="116131"/>
                  </a:lnTo>
                  <a:lnTo>
                    <a:pt x="148392" y="135471"/>
                  </a:lnTo>
                  <a:lnTo>
                    <a:pt x="152283" y="145263"/>
                  </a:lnTo>
                  <a:lnTo>
                    <a:pt x="148913" y="145265"/>
                  </a:lnTo>
                  <a:lnTo>
                    <a:pt x="119681" y="136427"/>
                  </a:lnTo>
                  <a:lnTo>
                    <a:pt x="88486" y="133329"/>
                  </a:lnTo>
                  <a:lnTo>
                    <a:pt x="66780" y="132905"/>
                  </a:lnTo>
                  <a:lnTo>
                    <a:pt x="37501" y="132666"/>
                  </a:lnTo>
                  <a:lnTo>
                    <a:pt x="6259" y="132575"/>
                  </a:lnTo>
                  <a:lnTo>
                    <a:pt x="445" y="132567"/>
                  </a:lnTo>
                  <a:lnTo>
                    <a:pt x="6235" y="132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886"/>
            <p:cNvSpPr/>
            <p:nvPr>
              <p:custDataLst>
                <p:tags r:id="rId101"/>
              </p:custDataLst>
            </p:nvPr>
          </p:nvSpPr>
          <p:spPr>
            <a:xfrm>
              <a:off x="7588250" y="4273550"/>
              <a:ext cx="114301" cy="94731"/>
            </a:xfrm>
            <a:custGeom>
              <a:avLst/>
              <a:gdLst/>
              <a:ahLst/>
              <a:cxnLst/>
              <a:rect l="0" t="0" r="0" b="0"/>
              <a:pathLst>
                <a:path w="114301" h="9473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0980" y="34519"/>
                  </a:lnTo>
                  <a:lnTo>
                    <a:pt x="34203" y="56089"/>
                  </a:lnTo>
                  <a:lnTo>
                    <a:pt x="46246" y="68673"/>
                  </a:lnTo>
                  <a:lnTo>
                    <a:pt x="73209" y="86368"/>
                  </a:lnTo>
                  <a:lnTo>
                    <a:pt x="84043" y="91302"/>
                  </a:lnTo>
                  <a:lnTo>
                    <a:pt x="107755" y="94730"/>
                  </a:lnTo>
                  <a:lnTo>
                    <a:pt x="109937" y="94198"/>
                  </a:lnTo>
                  <a:lnTo>
                    <a:pt x="111391" y="93137"/>
                  </a:lnTo>
                  <a:lnTo>
                    <a:pt x="1143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887"/>
            <p:cNvSpPr/>
            <p:nvPr>
              <p:custDataLst>
                <p:tags r:id="rId102"/>
              </p:custDataLst>
            </p:nvPr>
          </p:nvSpPr>
          <p:spPr>
            <a:xfrm>
              <a:off x="7578241" y="4267200"/>
              <a:ext cx="111610" cy="114301"/>
            </a:xfrm>
            <a:custGeom>
              <a:avLst/>
              <a:gdLst/>
              <a:ahLst/>
              <a:cxnLst/>
              <a:rect l="0" t="0" r="0" b="0"/>
              <a:pathLst>
                <a:path w="111610" h="114301">
                  <a:moveTo>
                    <a:pt x="3659" y="114300"/>
                  </a:moveTo>
                  <a:lnTo>
                    <a:pt x="3659" y="114300"/>
                  </a:lnTo>
                  <a:lnTo>
                    <a:pt x="288" y="114300"/>
                  </a:lnTo>
                  <a:lnTo>
                    <a:pt x="0" y="113594"/>
                  </a:lnTo>
                  <a:lnTo>
                    <a:pt x="1563" y="110929"/>
                  </a:lnTo>
                  <a:lnTo>
                    <a:pt x="29298" y="87554"/>
                  </a:lnTo>
                  <a:lnTo>
                    <a:pt x="51038" y="69487"/>
                  </a:lnTo>
                  <a:lnTo>
                    <a:pt x="80335" y="42853"/>
                  </a:lnTo>
                  <a:lnTo>
                    <a:pt x="103968" y="18708"/>
                  </a:lnTo>
                  <a:lnTo>
                    <a:pt x="1116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5" name="SMARTInkShape-888"/>
          <p:cNvSpPr/>
          <p:nvPr>
            <p:custDataLst>
              <p:tags r:id="rId34"/>
            </p:custDataLst>
          </p:nvPr>
        </p:nvSpPr>
        <p:spPr>
          <a:xfrm>
            <a:off x="7372350" y="4260850"/>
            <a:ext cx="107951" cy="117922"/>
          </a:xfrm>
          <a:custGeom>
            <a:avLst/>
            <a:gdLst/>
            <a:ahLst/>
            <a:cxnLst/>
            <a:rect l="0" t="0" r="0" b="0"/>
            <a:pathLst>
              <a:path w="107951" h="117922">
                <a:moveTo>
                  <a:pt x="0" y="0"/>
                </a:moveTo>
                <a:lnTo>
                  <a:pt x="0" y="0"/>
                </a:lnTo>
                <a:lnTo>
                  <a:pt x="3371" y="27789"/>
                </a:lnTo>
                <a:lnTo>
                  <a:pt x="12209" y="52998"/>
                </a:lnTo>
                <a:lnTo>
                  <a:pt x="27136" y="78340"/>
                </a:lnTo>
                <a:lnTo>
                  <a:pt x="44964" y="96982"/>
                </a:lnTo>
                <a:lnTo>
                  <a:pt x="73610" y="114512"/>
                </a:lnTo>
                <a:lnTo>
                  <a:pt x="84691" y="117921"/>
                </a:lnTo>
                <a:lnTo>
                  <a:pt x="94321" y="117556"/>
                </a:lnTo>
                <a:lnTo>
                  <a:pt x="101893" y="115041"/>
                </a:lnTo>
                <a:lnTo>
                  <a:pt x="103911" y="113383"/>
                </a:lnTo>
                <a:lnTo>
                  <a:pt x="105257" y="111572"/>
                </a:lnTo>
                <a:lnTo>
                  <a:pt x="107950" y="95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6" name="SMARTInkShape-889"/>
          <p:cNvSpPr/>
          <p:nvPr>
            <p:custDataLst>
              <p:tags r:id="rId35"/>
            </p:custDataLst>
          </p:nvPr>
        </p:nvSpPr>
        <p:spPr>
          <a:xfrm>
            <a:off x="6388100" y="4827178"/>
            <a:ext cx="239023" cy="74534"/>
          </a:xfrm>
          <a:custGeom>
            <a:avLst/>
            <a:gdLst/>
            <a:ahLst/>
            <a:cxnLst/>
            <a:rect l="0" t="0" r="0" b="0"/>
            <a:pathLst>
              <a:path w="239023" h="74534">
                <a:moveTo>
                  <a:pt x="0" y="68672"/>
                </a:moveTo>
                <a:lnTo>
                  <a:pt x="0" y="68672"/>
                </a:lnTo>
                <a:lnTo>
                  <a:pt x="705" y="57827"/>
                </a:lnTo>
                <a:lnTo>
                  <a:pt x="5776" y="41940"/>
                </a:lnTo>
                <a:lnTo>
                  <a:pt x="21654" y="17608"/>
                </a:lnTo>
                <a:lnTo>
                  <a:pt x="27136" y="11346"/>
                </a:lnTo>
                <a:lnTo>
                  <a:pt x="38872" y="4388"/>
                </a:lnTo>
                <a:lnTo>
                  <a:pt x="51848" y="2001"/>
                </a:lnTo>
                <a:lnTo>
                  <a:pt x="67023" y="3293"/>
                </a:lnTo>
                <a:lnTo>
                  <a:pt x="91434" y="14728"/>
                </a:lnTo>
                <a:lnTo>
                  <a:pt x="116540" y="31522"/>
                </a:lnTo>
                <a:lnTo>
                  <a:pt x="135111" y="46532"/>
                </a:lnTo>
                <a:lnTo>
                  <a:pt x="141188" y="55539"/>
                </a:lnTo>
                <a:lnTo>
                  <a:pt x="146490" y="66662"/>
                </a:lnTo>
                <a:lnTo>
                  <a:pt x="151233" y="73371"/>
                </a:lnTo>
                <a:lnTo>
                  <a:pt x="150916" y="73921"/>
                </a:lnTo>
                <a:lnTo>
                  <a:pt x="148683" y="74533"/>
                </a:lnTo>
                <a:lnTo>
                  <a:pt x="147100" y="73285"/>
                </a:lnTo>
                <a:lnTo>
                  <a:pt x="126380" y="44246"/>
                </a:lnTo>
                <a:lnTo>
                  <a:pt x="114116" y="32742"/>
                </a:lnTo>
                <a:lnTo>
                  <a:pt x="109944" y="29902"/>
                </a:lnTo>
                <a:lnTo>
                  <a:pt x="107868" y="27303"/>
                </a:lnTo>
                <a:lnTo>
                  <a:pt x="107190" y="24865"/>
                </a:lnTo>
                <a:lnTo>
                  <a:pt x="107443" y="22534"/>
                </a:lnTo>
                <a:lnTo>
                  <a:pt x="109023" y="20274"/>
                </a:lnTo>
                <a:lnTo>
                  <a:pt x="114542" y="15882"/>
                </a:lnTo>
                <a:lnTo>
                  <a:pt x="140427" y="11677"/>
                </a:lnTo>
                <a:lnTo>
                  <a:pt x="169392" y="6708"/>
                </a:lnTo>
                <a:lnTo>
                  <a:pt x="192408" y="2797"/>
                </a:lnTo>
                <a:lnTo>
                  <a:pt x="219053" y="0"/>
                </a:lnTo>
                <a:lnTo>
                  <a:pt x="229766" y="1227"/>
                </a:lnTo>
                <a:lnTo>
                  <a:pt x="236173" y="4124"/>
                </a:lnTo>
                <a:lnTo>
                  <a:pt x="237882" y="5884"/>
                </a:lnTo>
                <a:lnTo>
                  <a:pt x="239022" y="7763"/>
                </a:lnTo>
                <a:lnTo>
                  <a:pt x="236524" y="17377"/>
                </a:lnTo>
                <a:lnTo>
                  <a:pt x="227185" y="34894"/>
                </a:lnTo>
                <a:lnTo>
                  <a:pt x="196850" y="686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4" name="SMARTInkShape-Group228"/>
          <p:cNvGrpSpPr/>
          <p:nvPr/>
        </p:nvGrpSpPr>
        <p:grpSpPr>
          <a:xfrm>
            <a:off x="6862012" y="4638192"/>
            <a:ext cx="288089" cy="358613"/>
            <a:chOff x="6862012" y="4638192"/>
            <a:chExt cx="288089" cy="358613"/>
          </a:xfrm>
        </p:grpSpPr>
        <p:sp>
          <p:nvSpPr>
            <p:cNvPr id="177" name="SMARTInkShape-890"/>
            <p:cNvSpPr/>
            <p:nvPr>
              <p:custDataLst>
                <p:tags r:id="rId92"/>
              </p:custDataLst>
            </p:nvPr>
          </p:nvSpPr>
          <p:spPr>
            <a:xfrm>
              <a:off x="6862012" y="4656217"/>
              <a:ext cx="109894" cy="87234"/>
            </a:xfrm>
            <a:custGeom>
              <a:avLst/>
              <a:gdLst/>
              <a:ahLst/>
              <a:cxnLst/>
              <a:rect l="0" t="0" r="0" b="0"/>
              <a:pathLst>
                <a:path w="109894" h="87234">
                  <a:moveTo>
                    <a:pt x="72188" y="23733"/>
                  </a:moveTo>
                  <a:lnTo>
                    <a:pt x="72188" y="23733"/>
                  </a:lnTo>
                  <a:lnTo>
                    <a:pt x="77656" y="3960"/>
                  </a:lnTo>
                  <a:lnTo>
                    <a:pt x="76538" y="2084"/>
                  </a:lnTo>
                  <a:lnTo>
                    <a:pt x="74382" y="834"/>
                  </a:lnTo>
                  <a:lnTo>
                    <a:pt x="71535" y="0"/>
                  </a:lnTo>
                  <a:lnTo>
                    <a:pt x="62725" y="4718"/>
                  </a:lnTo>
                  <a:lnTo>
                    <a:pt x="33678" y="35993"/>
                  </a:lnTo>
                  <a:lnTo>
                    <a:pt x="12370" y="64751"/>
                  </a:lnTo>
                  <a:lnTo>
                    <a:pt x="6091" y="73713"/>
                  </a:lnTo>
                  <a:lnTo>
                    <a:pt x="0" y="78758"/>
                  </a:lnTo>
                  <a:lnTo>
                    <a:pt x="74" y="79467"/>
                  </a:lnTo>
                  <a:lnTo>
                    <a:pt x="828" y="79939"/>
                  </a:lnTo>
                  <a:lnTo>
                    <a:pt x="19717" y="56273"/>
                  </a:lnTo>
                  <a:lnTo>
                    <a:pt x="43087" y="25143"/>
                  </a:lnTo>
                  <a:lnTo>
                    <a:pt x="60586" y="5092"/>
                  </a:lnTo>
                  <a:lnTo>
                    <a:pt x="66562" y="1337"/>
                  </a:lnTo>
                  <a:lnTo>
                    <a:pt x="69142" y="1747"/>
                  </a:lnTo>
                  <a:lnTo>
                    <a:pt x="73892" y="5965"/>
                  </a:lnTo>
                  <a:lnTo>
                    <a:pt x="90339" y="33732"/>
                  </a:lnTo>
                  <a:lnTo>
                    <a:pt x="105790" y="59665"/>
                  </a:lnTo>
                  <a:lnTo>
                    <a:pt x="109893" y="78370"/>
                  </a:lnTo>
                  <a:lnTo>
                    <a:pt x="108231" y="81647"/>
                  </a:lnTo>
                  <a:lnTo>
                    <a:pt x="106800" y="83509"/>
                  </a:lnTo>
                  <a:lnTo>
                    <a:pt x="101447" y="85578"/>
                  </a:lnTo>
                  <a:lnTo>
                    <a:pt x="98044" y="86130"/>
                  </a:lnTo>
                  <a:lnTo>
                    <a:pt x="72304" y="82651"/>
                  </a:lnTo>
                  <a:lnTo>
                    <a:pt x="43806" y="81232"/>
                  </a:lnTo>
                  <a:lnTo>
                    <a:pt x="34173" y="81744"/>
                  </a:lnTo>
                  <a:lnTo>
                    <a:pt x="21388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891"/>
            <p:cNvSpPr/>
            <p:nvPr>
              <p:custDataLst>
                <p:tags r:id="rId93"/>
              </p:custDataLst>
            </p:nvPr>
          </p:nvSpPr>
          <p:spPr>
            <a:xfrm>
              <a:off x="7035800" y="4638192"/>
              <a:ext cx="69851" cy="94875"/>
            </a:xfrm>
            <a:custGeom>
              <a:avLst/>
              <a:gdLst/>
              <a:ahLst/>
              <a:cxnLst/>
              <a:rect l="0" t="0" r="0" b="0"/>
              <a:pathLst>
                <a:path w="69851" h="94875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4"/>
                  </a:lnTo>
                  <a:lnTo>
                    <a:pt x="5467" y="1562"/>
                  </a:lnTo>
                  <a:lnTo>
                    <a:pt x="8116" y="25986"/>
                  </a:lnTo>
                  <a:lnTo>
                    <a:pt x="15165" y="53851"/>
                  </a:lnTo>
                  <a:lnTo>
                    <a:pt x="24850" y="66888"/>
                  </a:lnTo>
                  <a:lnTo>
                    <a:pt x="44286" y="82365"/>
                  </a:lnTo>
                  <a:lnTo>
                    <a:pt x="65333" y="94874"/>
                  </a:lnTo>
                  <a:lnTo>
                    <a:pt x="66839" y="94807"/>
                  </a:lnTo>
                  <a:lnTo>
                    <a:pt x="6985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892"/>
            <p:cNvSpPr/>
            <p:nvPr>
              <p:custDataLst>
                <p:tags r:id="rId94"/>
              </p:custDataLst>
            </p:nvPr>
          </p:nvSpPr>
          <p:spPr>
            <a:xfrm>
              <a:off x="7035800" y="4686300"/>
              <a:ext cx="76201" cy="31751"/>
            </a:xfrm>
            <a:custGeom>
              <a:avLst/>
              <a:gdLst/>
              <a:ahLst/>
              <a:cxnLst/>
              <a:rect l="0" t="0" r="0" b="0"/>
              <a:pathLst>
                <a:path w="762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3763" y="24842"/>
                  </a:lnTo>
                  <a:lnTo>
                    <a:pt x="11550" y="20919"/>
                  </a:lnTo>
                  <a:lnTo>
                    <a:pt x="37664" y="12651"/>
                  </a:lnTo>
                  <a:lnTo>
                    <a:pt x="67676" y="281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893"/>
            <p:cNvSpPr/>
            <p:nvPr>
              <p:custDataLst>
                <p:tags r:id="rId95"/>
              </p:custDataLst>
            </p:nvPr>
          </p:nvSpPr>
          <p:spPr>
            <a:xfrm>
              <a:off x="6883400" y="4787900"/>
              <a:ext cx="241301" cy="31751"/>
            </a:xfrm>
            <a:custGeom>
              <a:avLst/>
              <a:gdLst/>
              <a:ahLst/>
              <a:cxnLst/>
              <a:rect l="0" t="0" r="0" b="0"/>
              <a:pathLst>
                <a:path w="241301" h="31751">
                  <a:moveTo>
                    <a:pt x="0" y="31750"/>
                  </a:moveTo>
                  <a:lnTo>
                    <a:pt x="0" y="31750"/>
                  </a:lnTo>
                  <a:lnTo>
                    <a:pt x="30130" y="24843"/>
                  </a:lnTo>
                  <a:lnTo>
                    <a:pt x="59252" y="20919"/>
                  </a:lnTo>
                  <a:lnTo>
                    <a:pt x="76896" y="18885"/>
                  </a:lnTo>
                  <a:lnTo>
                    <a:pt x="95714" y="16823"/>
                  </a:lnTo>
                  <a:lnTo>
                    <a:pt x="114609" y="14743"/>
                  </a:lnTo>
                  <a:lnTo>
                    <a:pt x="133556" y="12651"/>
                  </a:lnTo>
                  <a:lnTo>
                    <a:pt x="152537" y="10551"/>
                  </a:lnTo>
                  <a:lnTo>
                    <a:pt x="183035" y="6335"/>
                  </a:lnTo>
                  <a:lnTo>
                    <a:pt x="206938" y="2816"/>
                  </a:lnTo>
                  <a:lnTo>
                    <a:pt x="241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894"/>
            <p:cNvSpPr/>
            <p:nvPr>
              <p:custDataLst>
                <p:tags r:id="rId96"/>
              </p:custDataLst>
            </p:nvPr>
          </p:nvSpPr>
          <p:spPr>
            <a:xfrm>
              <a:off x="6918086" y="4884765"/>
              <a:ext cx="116470" cy="112040"/>
            </a:xfrm>
            <a:custGeom>
              <a:avLst/>
              <a:gdLst/>
              <a:ahLst/>
              <a:cxnLst/>
              <a:rect l="0" t="0" r="0" b="0"/>
              <a:pathLst>
                <a:path w="116470" h="112040">
                  <a:moveTo>
                    <a:pt x="79614" y="17435"/>
                  </a:moveTo>
                  <a:lnTo>
                    <a:pt x="79614" y="17435"/>
                  </a:lnTo>
                  <a:lnTo>
                    <a:pt x="73133" y="28279"/>
                  </a:lnTo>
                  <a:lnTo>
                    <a:pt x="43639" y="59498"/>
                  </a:lnTo>
                  <a:lnTo>
                    <a:pt x="11925" y="89558"/>
                  </a:lnTo>
                  <a:lnTo>
                    <a:pt x="0" y="97925"/>
                  </a:lnTo>
                  <a:lnTo>
                    <a:pt x="24673" y="66652"/>
                  </a:lnTo>
                  <a:lnTo>
                    <a:pt x="47029" y="35546"/>
                  </a:lnTo>
                  <a:lnTo>
                    <a:pt x="74222" y="6561"/>
                  </a:lnTo>
                  <a:lnTo>
                    <a:pt x="83645" y="0"/>
                  </a:lnTo>
                  <a:lnTo>
                    <a:pt x="85123" y="873"/>
                  </a:lnTo>
                  <a:lnTo>
                    <a:pt x="88648" y="5605"/>
                  </a:lnTo>
                  <a:lnTo>
                    <a:pt x="91227" y="19574"/>
                  </a:lnTo>
                  <a:lnTo>
                    <a:pt x="92805" y="43963"/>
                  </a:lnTo>
                  <a:lnTo>
                    <a:pt x="99179" y="73344"/>
                  </a:lnTo>
                  <a:lnTo>
                    <a:pt x="107232" y="96369"/>
                  </a:lnTo>
                  <a:lnTo>
                    <a:pt x="111409" y="101906"/>
                  </a:lnTo>
                  <a:lnTo>
                    <a:pt x="116469" y="105460"/>
                  </a:lnTo>
                  <a:lnTo>
                    <a:pt x="116178" y="106457"/>
                  </a:lnTo>
                  <a:lnTo>
                    <a:pt x="113974" y="109446"/>
                  </a:lnTo>
                  <a:lnTo>
                    <a:pt x="98653" y="111725"/>
                  </a:lnTo>
                  <a:lnTo>
                    <a:pt x="68192" y="108837"/>
                  </a:lnTo>
                  <a:lnTo>
                    <a:pt x="36700" y="112039"/>
                  </a:lnTo>
                  <a:lnTo>
                    <a:pt x="34071" y="111549"/>
                  </a:lnTo>
                  <a:lnTo>
                    <a:pt x="32319" y="110516"/>
                  </a:lnTo>
                  <a:lnTo>
                    <a:pt x="28814" y="106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895"/>
            <p:cNvSpPr/>
            <p:nvPr>
              <p:custDataLst>
                <p:tags r:id="rId97"/>
              </p:custDataLst>
            </p:nvPr>
          </p:nvSpPr>
          <p:spPr>
            <a:xfrm>
              <a:off x="7093544" y="4857750"/>
              <a:ext cx="56557" cy="133318"/>
            </a:xfrm>
            <a:custGeom>
              <a:avLst/>
              <a:gdLst/>
              <a:ahLst/>
              <a:cxnLst/>
              <a:rect l="0" t="0" r="0" b="0"/>
              <a:pathLst>
                <a:path w="56557" h="133318">
                  <a:moveTo>
                    <a:pt x="12106" y="0"/>
                  </a:moveTo>
                  <a:lnTo>
                    <a:pt x="12106" y="0"/>
                  </a:lnTo>
                  <a:lnTo>
                    <a:pt x="15477" y="0"/>
                  </a:lnTo>
                  <a:lnTo>
                    <a:pt x="16470" y="1411"/>
                  </a:lnTo>
                  <a:lnTo>
                    <a:pt x="17574" y="6742"/>
                  </a:lnTo>
                  <a:lnTo>
                    <a:pt x="12507" y="36871"/>
                  </a:lnTo>
                  <a:lnTo>
                    <a:pt x="3914" y="66506"/>
                  </a:lnTo>
                  <a:lnTo>
                    <a:pt x="742" y="96219"/>
                  </a:lnTo>
                  <a:lnTo>
                    <a:pt x="0" y="111908"/>
                  </a:lnTo>
                  <a:lnTo>
                    <a:pt x="1919" y="118350"/>
                  </a:lnTo>
                  <a:lnTo>
                    <a:pt x="9695" y="129270"/>
                  </a:lnTo>
                  <a:lnTo>
                    <a:pt x="15438" y="132042"/>
                  </a:lnTo>
                  <a:lnTo>
                    <a:pt x="42927" y="133317"/>
                  </a:lnTo>
                  <a:lnTo>
                    <a:pt x="46059" y="131917"/>
                  </a:lnTo>
                  <a:lnTo>
                    <a:pt x="56556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896"/>
            <p:cNvSpPr/>
            <p:nvPr>
              <p:custDataLst>
                <p:tags r:id="rId98"/>
              </p:custDataLst>
            </p:nvPr>
          </p:nvSpPr>
          <p:spPr>
            <a:xfrm>
              <a:off x="7080250" y="4936642"/>
              <a:ext cx="44451" cy="3659"/>
            </a:xfrm>
            <a:custGeom>
              <a:avLst/>
              <a:gdLst/>
              <a:ahLst/>
              <a:cxnLst/>
              <a:rect l="0" t="0" r="0" b="0"/>
              <a:pathLst>
                <a:path w="44451" h="3659">
                  <a:moveTo>
                    <a:pt x="0" y="3658"/>
                  </a:moveTo>
                  <a:lnTo>
                    <a:pt x="0" y="3658"/>
                  </a:lnTo>
                  <a:lnTo>
                    <a:pt x="10844" y="2953"/>
                  </a:lnTo>
                  <a:lnTo>
                    <a:pt x="26026" y="0"/>
                  </a:lnTo>
                  <a:lnTo>
                    <a:pt x="444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5" name="SMARTInkShape-897"/>
          <p:cNvSpPr/>
          <p:nvPr>
            <p:custDataLst>
              <p:tags r:id="rId36"/>
            </p:custDataLst>
          </p:nvPr>
        </p:nvSpPr>
        <p:spPr>
          <a:xfrm>
            <a:off x="7336872" y="4749877"/>
            <a:ext cx="118029" cy="114224"/>
          </a:xfrm>
          <a:custGeom>
            <a:avLst/>
            <a:gdLst/>
            <a:ahLst/>
            <a:cxnLst/>
            <a:rect l="0" t="0" r="0" b="0"/>
            <a:pathLst>
              <a:path w="118029" h="114224">
                <a:moveTo>
                  <a:pt x="92628" y="6273"/>
                </a:moveTo>
                <a:lnTo>
                  <a:pt x="92628" y="6273"/>
                </a:lnTo>
                <a:lnTo>
                  <a:pt x="92628" y="185"/>
                </a:lnTo>
                <a:lnTo>
                  <a:pt x="89257" y="0"/>
                </a:lnTo>
                <a:lnTo>
                  <a:pt x="77048" y="6688"/>
                </a:lnTo>
                <a:lnTo>
                  <a:pt x="47798" y="30682"/>
                </a:lnTo>
                <a:lnTo>
                  <a:pt x="17084" y="48345"/>
                </a:lnTo>
                <a:lnTo>
                  <a:pt x="3844" y="59034"/>
                </a:lnTo>
                <a:lnTo>
                  <a:pt x="251" y="64530"/>
                </a:lnTo>
                <a:lnTo>
                  <a:pt x="0" y="66277"/>
                </a:lnTo>
                <a:lnTo>
                  <a:pt x="537" y="67443"/>
                </a:lnTo>
                <a:lnTo>
                  <a:pt x="27960" y="81846"/>
                </a:lnTo>
                <a:lnTo>
                  <a:pt x="54574" y="90126"/>
                </a:lnTo>
                <a:lnTo>
                  <a:pt x="81431" y="97049"/>
                </a:lnTo>
                <a:lnTo>
                  <a:pt x="108604" y="101345"/>
                </a:lnTo>
                <a:lnTo>
                  <a:pt x="111745" y="102815"/>
                </a:lnTo>
                <a:lnTo>
                  <a:pt x="116787" y="106874"/>
                </a:lnTo>
                <a:lnTo>
                  <a:pt x="117476" y="109310"/>
                </a:lnTo>
                <a:lnTo>
                  <a:pt x="118028" y="1142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6" name="SMARTInkShape-898"/>
          <p:cNvSpPr/>
          <p:nvPr>
            <p:custDataLst>
              <p:tags r:id="rId37"/>
            </p:custDataLst>
          </p:nvPr>
        </p:nvSpPr>
        <p:spPr>
          <a:xfrm>
            <a:off x="7654539" y="4714679"/>
            <a:ext cx="162312" cy="149364"/>
          </a:xfrm>
          <a:custGeom>
            <a:avLst/>
            <a:gdLst/>
            <a:ahLst/>
            <a:cxnLst/>
            <a:rect l="0" t="0" r="0" b="0"/>
            <a:pathLst>
              <a:path w="162312" h="149364">
                <a:moveTo>
                  <a:pt x="124211" y="3371"/>
                </a:moveTo>
                <a:lnTo>
                  <a:pt x="124211" y="3371"/>
                </a:lnTo>
                <a:lnTo>
                  <a:pt x="114098" y="0"/>
                </a:lnTo>
                <a:lnTo>
                  <a:pt x="87583" y="4645"/>
                </a:lnTo>
                <a:lnTo>
                  <a:pt x="64894" y="14991"/>
                </a:lnTo>
                <a:lnTo>
                  <a:pt x="42109" y="29702"/>
                </a:lnTo>
                <a:lnTo>
                  <a:pt x="14825" y="57818"/>
                </a:lnTo>
                <a:lnTo>
                  <a:pt x="2453" y="78134"/>
                </a:lnTo>
                <a:lnTo>
                  <a:pt x="0" y="87785"/>
                </a:lnTo>
                <a:lnTo>
                  <a:pt x="1037" y="106035"/>
                </a:lnTo>
                <a:lnTo>
                  <a:pt x="8083" y="121672"/>
                </a:lnTo>
                <a:lnTo>
                  <a:pt x="12926" y="128804"/>
                </a:lnTo>
                <a:lnTo>
                  <a:pt x="29595" y="140493"/>
                </a:lnTo>
                <a:lnTo>
                  <a:pt x="39967" y="145586"/>
                </a:lnTo>
                <a:lnTo>
                  <a:pt x="64662" y="149363"/>
                </a:lnTo>
                <a:lnTo>
                  <a:pt x="90689" y="148690"/>
                </a:lnTo>
                <a:lnTo>
                  <a:pt x="114016" y="146039"/>
                </a:lnTo>
                <a:lnTo>
                  <a:pt x="145480" y="142952"/>
                </a:lnTo>
                <a:lnTo>
                  <a:pt x="148974" y="141580"/>
                </a:lnTo>
                <a:lnTo>
                  <a:pt x="153561" y="138881"/>
                </a:lnTo>
                <a:lnTo>
                  <a:pt x="157952" y="137681"/>
                </a:lnTo>
                <a:lnTo>
                  <a:pt x="159405" y="138066"/>
                </a:lnTo>
                <a:lnTo>
                  <a:pt x="160373" y="139029"/>
                </a:lnTo>
                <a:lnTo>
                  <a:pt x="162311" y="1430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" name="SMARTInkShape-Group231"/>
          <p:cNvGrpSpPr/>
          <p:nvPr/>
        </p:nvGrpSpPr>
        <p:grpSpPr>
          <a:xfrm>
            <a:off x="6499130" y="5281154"/>
            <a:ext cx="1110837" cy="357706"/>
            <a:chOff x="6499130" y="5281154"/>
            <a:chExt cx="1110837" cy="357706"/>
          </a:xfrm>
        </p:grpSpPr>
        <p:sp>
          <p:nvSpPr>
            <p:cNvPr id="187" name="SMARTInkShape-899"/>
            <p:cNvSpPr/>
            <p:nvPr>
              <p:custDataLst>
                <p:tags r:id="rId86"/>
              </p:custDataLst>
            </p:nvPr>
          </p:nvSpPr>
          <p:spPr>
            <a:xfrm>
              <a:off x="6499130" y="5494417"/>
              <a:ext cx="174721" cy="144443"/>
            </a:xfrm>
            <a:custGeom>
              <a:avLst/>
              <a:gdLst/>
              <a:ahLst/>
              <a:cxnLst/>
              <a:rect l="0" t="0" r="0" b="0"/>
              <a:pathLst>
                <a:path w="174721" h="144443">
                  <a:moveTo>
                    <a:pt x="15970" y="23733"/>
                  </a:moveTo>
                  <a:lnTo>
                    <a:pt x="15970" y="23733"/>
                  </a:lnTo>
                  <a:lnTo>
                    <a:pt x="9062" y="6774"/>
                  </a:lnTo>
                  <a:lnTo>
                    <a:pt x="4414" y="0"/>
                  </a:lnTo>
                  <a:lnTo>
                    <a:pt x="2791" y="21057"/>
                  </a:lnTo>
                  <a:lnTo>
                    <a:pt x="0" y="43946"/>
                  </a:lnTo>
                  <a:lnTo>
                    <a:pt x="170" y="70581"/>
                  </a:lnTo>
                  <a:lnTo>
                    <a:pt x="2598" y="97471"/>
                  </a:lnTo>
                  <a:lnTo>
                    <a:pt x="6029" y="121181"/>
                  </a:lnTo>
                  <a:lnTo>
                    <a:pt x="9342" y="129620"/>
                  </a:lnTo>
                  <a:lnTo>
                    <a:pt x="18669" y="140879"/>
                  </a:lnTo>
                  <a:lnTo>
                    <a:pt x="24120" y="143458"/>
                  </a:lnTo>
                  <a:lnTo>
                    <a:pt x="35820" y="144442"/>
                  </a:lnTo>
                  <a:lnTo>
                    <a:pt x="51838" y="133120"/>
                  </a:lnTo>
                  <a:lnTo>
                    <a:pt x="76928" y="102946"/>
                  </a:lnTo>
                  <a:lnTo>
                    <a:pt x="89629" y="78694"/>
                  </a:lnTo>
                  <a:lnTo>
                    <a:pt x="97625" y="51453"/>
                  </a:lnTo>
                  <a:lnTo>
                    <a:pt x="101650" y="28527"/>
                  </a:lnTo>
                  <a:lnTo>
                    <a:pt x="104234" y="4297"/>
                  </a:lnTo>
                  <a:lnTo>
                    <a:pt x="104446" y="4426"/>
                  </a:lnTo>
                  <a:lnTo>
                    <a:pt x="104814" y="35484"/>
                  </a:lnTo>
                  <a:lnTo>
                    <a:pt x="104845" y="57884"/>
                  </a:lnTo>
                  <a:lnTo>
                    <a:pt x="106270" y="80539"/>
                  </a:lnTo>
                  <a:lnTo>
                    <a:pt x="111608" y="100015"/>
                  </a:lnTo>
                  <a:lnTo>
                    <a:pt x="132658" y="126847"/>
                  </a:lnTo>
                  <a:lnTo>
                    <a:pt x="149440" y="136589"/>
                  </a:lnTo>
                  <a:lnTo>
                    <a:pt x="174720" y="144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900"/>
            <p:cNvSpPr/>
            <p:nvPr>
              <p:custDataLst>
                <p:tags r:id="rId87"/>
              </p:custDataLst>
            </p:nvPr>
          </p:nvSpPr>
          <p:spPr>
            <a:xfrm>
              <a:off x="6711383" y="5461000"/>
              <a:ext cx="77967" cy="175434"/>
            </a:xfrm>
            <a:custGeom>
              <a:avLst/>
              <a:gdLst/>
              <a:ahLst/>
              <a:cxnLst/>
              <a:rect l="0" t="0" r="0" b="0"/>
              <a:pathLst>
                <a:path w="77967" h="175434">
                  <a:moveTo>
                    <a:pt x="70417" y="0"/>
                  </a:moveTo>
                  <a:lnTo>
                    <a:pt x="70417" y="0"/>
                  </a:lnTo>
                  <a:lnTo>
                    <a:pt x="67046" y="0"/>
                  </a:lnTo>
                  <a:lnTo>
                    <a:pt x="39308" y="20278"/>
                  </a:lnTo>
                  <a:lnTo>
                    <a:pt x="12908" y="42619"/>
                  </a:lnTo>
                  <a:lnTo>
                    <a:pt x="2995" y="56336"/>
                  </a:lnTo>
                  <a:lnTo>
                    <a:pt x="0" y="71370"/>
                  </a:lnTo>
                  <a:lnTo>
                    <a:pt x="189" y="79330"/>
                  </a:lnTo>
                  <a:lnTo>
                    <a:pt x="7925" y="95700"/>
                  </a:lnTo>
                  <a:lnTo>
                    <a:pt x="21476" y="111678"/>
                  </a:lnTo>
                  <a:lnTo>
                    <a:pt x="48234" y="132573"/>
                  </a:lnTo>
                  <a:lnTo>
                    <a:pt x="75390" y="154833"/>
                  </a:lnTo>
                  <a:lnTo>
                    <a:pt x="77966" y="158256"/>
                  </a:lnTo>
                  <a:lnTo>
                    <a:pt x="77566" y="161948"/>
                  </a:lnTo>
                  <a:lnTo>
                    <a:pt x="71477" y="169814"/>
                  </a:lnTo>
                  <a:lnTo>
                    <a:pt x="59835" y="174250"/>
                  </a:lnTo>
                  <a:lnTo>
                    <a:pt x="52779" y="175433"/>
                  </a:lnTo>
                  <a:lnTo>
                    <a:pt x="37413" y="172985"/>
                  </a:lnTo>
                  <a:lnTo>
                    <a:pt x="29364" y="170357"/>
                  </a:lnTo>
                  <a:lnTo>
                    <a:pt x="16658" y="158028"/>
                  </a:lnTo>
                  <a:lnTo>
                    <a:pt x="56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901"/>
            <p:cNvSpPr/>
            <p:nvPr>
              <p:custDataLst>
                <p:tags r:id="rId88"/>
              </p:custDataLst>
            </p:nvPr>
          </p:nvSpPr>
          <p:spPr>
            <a:xfrm>
              <a:off x="6885087" y="5334000"/>
              <a:ext cx="220564" cy="266701"/>
            </a:xfrm>
            <a:custGeom>
              <a:avLst/>
              <a:gdLst/>
              <a:ahLst/>
              <a:cxnLst/>
              <a:rect l="0" t="0" r="0" b="0"/>
              <a:pathLst>
                <a:path w="220564" h="266701">
                  <a:moveTo>
                    <a:pt x="68163" y="0"/>
                  </a:moveTo>
                  <a:lnTo>
                    <a:pt x="68163" y="0"/>
                  </a:lnTo>
                  <a:lnTo>
                    <a:pt x="64792" y="25693"/>
                  </a:lnTo>
                  <a:lnTo>
                    <a:pt x="59374" y="54928"/>
                  </a:lnTo>
                  <a:lnTo>
                    <a:pt x="55953" y="72602"/>
                  </a:lnTo>
                  <a:lnTo>
                    <a:pt x="52262" y="92146"/>
                  </a:lnTo>
                  <a:lnTo>
                    <a:pt x="48391" y="112936"/>
                  </a:lnTo>
                  <a:lnTo>
                    <a:pt x="44398" y="134558"/>
                  </a:lnTo>
                  <a:lnTo>
                    <a:pt x="39619" y="153910"/>
                  </a:lnTo>
                  <a:lnTo>
                    <a:pt x="34317" y="171751"/>
                  </a:lnTo>
                  <a:lnTo>
                    <a:pt x="23487" y="202628"/>
                  </a:lnTo>
                  <a:lnTo>
                    <a:pt x="10867" y="233056"/>
                  </a:lnTo>
                  <a:lnTo>
                    <a:pt x="7421" y="241164"/>
                  </a:lnTo>
                  <a:lnTo>
                    <a:pt x="5796" y="242620"/>
                  </a:lnTo>
                  <a:lnTo>
                    <a:pt x="4007" y="242886"/>
                  </a:lnTo>
                  <a:lnTo>
                    <a:pt x="2109" y="242357"/>
                  </a:lnTo>
                  <a:lnTo>
                    <a:pt x="0" y="232362"/>
                  </a:lnTo>
                  <a:lnTo>
                    <a:pt x="694" y="205020"/>
                  </a:lnTo>
                  <a:lnTo>
                    <a:pt x="7250" y="173871"/>
                  </a:lnTo>
                  <a:lnTo>
                    <a:pt x="10621" y="164597"/>
                  </a:lnTo>
                  <a:lnTo>
                    <a:pt x="15690" y="158415"/>
                  </a:lnTo>
                  <a:lnTo>
                    <a:pt x="28849" y="151545"/>
                  </a:lnTo>
                  <a:lnTo>
                    <a:pt x="45987" y="152255"/>
                  </a:lnTo>
                  <a:lnTo>
                    <a:pt x="77350" y="162470"/>
                  </a:lnTo>
                  <a:lnTo>
                    <a:pt x="101879" y="171692"/>
                  </a:lnTo>
                  <a:lnTo>
                    <a:pt x="129245" y="178143"/>
                  </a:lnTo>
                  <a:lnTo>
                    <a:pt x="154107" y="181480"/>
                  </a:lnTo>
                  <a:lnTo>
                    <a:pt x="184174" y="181477"/>
                  </a:lnTo>
                  <a:lnTo>
                    <a:pt x="192070" y="180251"/>
                  </a:lnTo>
                  <a:lnTo>
                    <a:pt x="197334" y="178023"/>
                  </a:lnTo>
                  <a:lnTo>
                    <a:pt x="200844" y="175127"/>
                  </a:lnTo>
                  <a:lnTo>
                    <a:pt x="203184" y="171784"/>
                  </a:lnTo>
                  <a:lnTo>
                    <a:pt x="204038" y="168145"/>
                  </a:lnTo>
                  <a:lnTo>
                    <a:pt x="203105" y="160338"/>
                  </a:lnTo>
                  <a:lnTo>
                    <a:pt x="196576" y="152165"/>
                  </a:lnTo>
                  <a:lnTo>
                    <a:pt x="191872" y="148010"/>
                  </a:lnTo>
                  <a:lnTo>
                    <a:pt x="186619" y="146651"/>
                  </a:lnTo>
                  <a:lnTo>
                    <a:pt x="175138" y="148904"/>
                  </a:lnTo>
                  <a:lnTo>
                    <a:pt x="153403" y="164848"/>
                  </a:lnTo>
                  <a:lnTo>
                    <a:pt x="135831" y="190817"/>
                  </a:lnTo>
                  <a:lnTo>
                    <a:pt x="125059" y="220855"/>
                  </a:lnTo>
                  <a:lnTo>
                    <a:pt x="123553" y="235976"/>
                  </a:lnTo>
                  <a:lnTo>
                    <a:pt x="124140" y="241984"/>
                  </a:lnTo>
                  <a:lnTo>
                    <a:pt x="126648" y="246695"/>
                  </a:lnTo>
                  <a:lnTo>
                    <a:pt x="135078" y="253811"/>
                  </a:lnTo>
                  <a:lnTo>
                    <a:pt x="140290" y="253874"/>
                  </a:lnTo>
                  <a:lnTo>
                    <a:pt x="151725" y="248300"/>
                  </a:lnTo>
                  <a:lnTo>
                    <a:pt x="180676" y="221699"/>
                  </a:lnTo>
                  <a:lnTo>
                    <a:pt x="199572" y="193315"/>
                  </a:lnTo>
                  <a:lnTo>
                    <a:pt x="209561" y="166091"/>
                  </a:lnTo>
                  <a:lnTo>
                    <a:pt x="212146" y="158485"/>
                  </a:lnTo>
                  <a:lnTo>
                    <a:pt x="212129" y="157868"/>
                  </a:lnTo>
                  <a:lnTo>
                    <a:pt x="210230" y="160945"/>
                  </a:lnTo>
                  <a:lnTo>
                    <a:pt x="203261" y="189627"/>
                  </a:lnTo>
                  <a:lnTo>
                    <a:pt x="198581" y="218306"/>
                  </a:lnTo>
                  <a:lnTo>
                    <a:pt x="199739" y="236255"/>
                  </a:lnTo>
                  <a:lnTo>
                    <a:pt x="206369" y="249876"/>
                  </a:lnTo>
                  <a:lnTo>
                    <a:pt x="220563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902"/>
            <p:cNvSpPr/>
            <p:nvPr>
              <p:custDataLst>
                <p:tags r:id="rId89"/>
              </p:custDataLst>
            </p:nvPr>
          </p:nvSpPr>
          <p:spPr>
            <a:xfrm>
              <a:off x="7196248" y="5289550"/>
              <a:ext cx="159174" cy="319258"/>
            </a:xfrm>
            <a:custGeom>
              <a:avLst/>
              <a:gdLst/>
              <a:ahLst/>
              <a:cxnLst/>
              <a:rect l="0" t="0" r="0" b="0"/>
              <a:pathLst>
                <a:path w="159174" h="319258">
                  <a:moveTo>
                    <a:pt x="61802" y="0"/>
                  </a:moveTo>
                  <a:lnTo>
                    <a:pt x="61802" y="0"/>
                  </a:lnTo>
                  <a:lnTo>
                    <a:pt x="51663" y="18736"/>
                  </a:lnTo>
                  <a:lnTo>
                    <a:pt x="44126" y="43370"/>
                  </a:lnTo>
                  <a:lnTo>
                    <a:pt x="39434" y="59252"/>
                  </a:lnTo>
                  <a:lnTo>
                    <a:pt x="34191" y="76896"/>
                  </a:lnTo>
                  <a:lnTo>
                    <a:pt x="28578" y="95714"/>
                  </a:lnTo>
                  <a:lnTo>
                    <a:pt x="23424" y="114609"/>
                  </a:lnTo>
                  <a:lnTo>
                    <a:pt x="18578" y="133556"/>
                  </a:lnTo>
                  <a:lnTo>
                    <a:pt x="13937" y="152538"/>
                  </a:lnTo>
                  <a:lnTo>
                    <a:pt x="6897" y="183035"/>
                  </a:lnTo>
                  <a:lnTo>
                    <a:pt x="849" y="212513"/>
                  </a:lnTo>
                  <a:lnTo>
                    <a:pt x="0" y="217875"/>
                  </a:lnTo>
                  <a:lnTo>
                    <a:pt x="844" y="220745"/>
                  </a:lnTo>
                  <a:lnTo>
                    <a:pt x="2819" y="221952"/>
                  </a:lnTo>
                  <a:lnTo>
                    <a:pt x="5547" y="222052"/>
                  </a:lnTo>
                  <a:lnTo>
                    <a:pt x="14222" y="214636"/>
                  </a:lnTo>
                  <a:lnTo>
                    <a:pt x="40409" y="183508"/>
                  </a:lnTo>
                  <a:lnTo>
                    <a:pt x="56292" y="171400"/>
                  </a:lnTo>
                  <a:lnTo>
                    <a:pt x="71347" y="165078"/>
                  </a:lnTo>
                  <a:lnTo>
                    <a:pt x="82743" y="164619"/>
                  </a:lnTo>
                  <a:lnTo>
                    <a:pt x="87757" y="168308"/>
                  </a:lnTo>
                  <a:lnTo>
                    <a:pt x="97091" y="181813"/>
                  </a:lnTo>
                  <a:lnTo>
                    <a:pt x="100299" y="201456"/>
                  </a:lnTo>
                  <a:lnTo>
                    <a:pt x="97961" y="224296"/>
                  </a:lnTo>
                  <a:lnTo>
                    <a:pt x="89868" y="248560"/>
                  </a:lnTo>
                  <a:lnTo>
                    <a:pt x="73570" y="271573"/>
                  </a:lnTo>
                  <a:lnTo>
                    <a:pt x="44357" y="300599"/>
                  </a:lnTo>
                  <a:lnTo>
                    <a:pt x="19315" y="319257"/>
                  </a:lnTo>
                  <a:lnTo>
                    <a:pt x="16544" y="317966"/>
                  </a:lnTo>
                  <a:lnTo>
                    <a:pt x="14696" y="314283"/>
                  </a:lnTo>
                  <a:lnTo>
                    <a:pt x="13465" y="309005"/>
                  </a:lnTo>
                  <a:lnTo>
                    <a:pt x="17741" y="295615"/>
                  </a:lnTo>
                  <a:lnTo>
                    <a:pt x="41104" y="264023"/>
                  </a:lnTo>
                  <a:lnTo>
                    <a:pt x="68056" y="239017"/>
                  </a:lnTo>
                  <a:lnTo>
                    <a:pt x="98384" y="217105"/>
                  </a:lnTo>
                  <a:lnTo>
                    <a:pt x="126341" y="207320"/>
                  </a:lnTo>
                  <a:lnTo>
                    <a:pt x="134461" y="208063"/>
                  </a:lnTo>
                  <a:lnTo>
                    <a:pt x="149128" y="214533"/>
                  </a:lnTo>
                  <a:lnTo>
                    <a:pt x="153886" y="219928"/>
                  </a:lnTo>
                  <a:lnTo>
                    <a:pt x="159173" y="233448"/>
                  </a:lnTo>
                  <a:lnTo>
                    <a:pt x="158777" y="260297"/>
                  </a:lnTo>
                  <a:lnTo>
                    <a:pt x="153029" y="289424"/>
                  </a:lnTo>
                  <a:lnTo>
                    <a:pt x="151737" y="297496"/>
                  </a:lnTo>
                  <a:lnTo>
                    <a:pt x="152097" y="298519"/>
                  </a:lnTo>
                  <a:lnTo>
                    <a:pt x="153043" y="297791"/>
                  </a:lnTo>
                  <a:lnTo>
                    <a:pt x="157052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903"/>
            <p:cNvSpPr/>
            <p:nvPr>
              <p:custDataLst>
                <p:tags r:id="rId90"/>
              </p:custDataLst>
            </p:nvPr>
          </p:nvSpPr>
          <p:spPr>
            <a:xfrm>
              <a:off x="7397750" y="5391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904"/>
            <p:cNvSpPr/>
            <p:nvPr>
              <p:custDataLst>
                <p:tags r:id="rId91"/>
              </p:custDataLst>
            </p:nvPr>
          </p:nvSpPr>
          <p:spPr>
            <a:xfrm>
              <a:off x="7461250" y="5281154"/>
              <a:ext cx="148717" cy="303560"/>
            </a:xfrm>
            <a:custGeom>
              <a:avLst/>
              <a:gdLst/>
              <a:ahLst/>
              <a:cxnLst/>
              <a:rect l="0" t="0" r="0" b="0"/>
              <a:pathLst>
                <a:path w="148717" h="303560">
                  <a:moveTo>
                    <a:pt x="0" y="179846"/>
                  </a:moveTo>
                  <a:lnTo>
                    <a:pt x="0" y="179846"/>
                  </a:lnTo>
                  <a:lnTo>
                    <a:pt x="24418" y="158798"/>
                  </a:lnTo>
                  <a:lnTo>
                    <a:pt x="50901" y="134412"/>
                  </a:lnTo>
                  <a:lnTo>
                    <a:pt x="72716" y="113087"/>
                  </a:lnTo>
                  <a:lnTo>
                    <a:pt x="95818" y="88791"/>
                  </a:lnTo>
                  <a:lnTo>
                    <a:pt x="117845" y="61531"/>
                  </a:lnTo>
                  <a:lnTo>
                    <a:pt x="133750" y="36715"/>
                  </a:lnTo>
                  <a:lnTo>
                    <a:pt x="146874" y="8555"/>
                  </a:lnTo>
                  <a:lnTo>
                    <a:pt x="148716" y="2152"/>
                  </a:lnTo>
                  <a:lnTo>
                    <a:pt x="147121" y="0"/>
                  </a:lnTo>
                  <a:lnTo>
                    <a:pt x="143236" y="682"/>
                  </a:lnTo>
                  <a:lnTo>
                    <a:pt x="137824" y="3253"/>
                  </a:lnTo>
                  <a:lnTo>
                    <a:pt x="118641" y="23044"/>
                  </a:lnTo>
                  <a:lnTo>
                    <a:pt x="106611" y="37211"/>
                  </a:lnTo>
                  <a:lnTo>
                    <a:pt x="92240" y="55828"/>
                  </a:lnTo>
                  <a:lnTo>
                    <a:pt x="76310" y="77412"/>
                  </a:lnTo>
                  <a:lnTo>
                    <a:pt x="59340" y="100973"/>
                  </a:lnTo>
                  <a:lnTo>
                    <a:pt x="43793" y="127264"/>
                  </a:lnTo>
                  <a:lnTo>
                    <a:pt x="29196" y="155375"/>
                  </a:lnTo>
                  <a:lnTo>
                    <a:pt x="15230" y="184698"/>
                  </a:lnTo>
                  <a:lnTo>
                    <a:pt x="7331" y="209892"/>
                  </a:lnTo>
                  <a:lnTo>
                    <a:pt x="3477" y="232332"/>
                  </a:lnTo>
                  <a:lnTo>
                    <a:pt x="2318" y="252937"/>
                  </a:lnTo>
                  <a:lnTo>
                    <a:pt x="6484" y="268790"/>
                  </a:lnTo>
                  <a:lnTo>
                    <a:pt x="24284" y="292049"/>
                  </a:lnTo>
                  <a:lnTo>
                    <a:pt x="36650" y="298392"/>
                  </a:lnTo>
                  <a:lnTo>
                    <a:pt x="65443" y="303559"/>
                  </a:lnTo>
                  <a:lnTo>
                    <a:pt x="93291" y="297859"/>
                  </a:lnTo>
                  <a:lnTo>
                    <a:pt x="116957" y="287329"/>
                  </a:lnTo>
                  <a:lnTo>
                    <a:pt x="146050" y="2687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SMARTInkShape-Group232"/>
          <p:cNvGrpSpPr/>
          <p:nvPr/>
        </p:nvGrpSpPr>
        <p:grpSpPr>
          <a:xfrm>
            <a:off x="1243863" y="5461000"/>
            <a:ext cx="886054" cy="398649"/>
            <a:chOff x="1243863" y="5461000"/>
            <a:chExt cx="886054" cy="398649"/>
          </a:xfrm>
        </p:grpSpPr>
        <p:sp>
          <p:nvSpPr>
            <p:cNvPr id="194" name="SMARTInkShape-905"/>
            <p:cNvSpPr/>
            <p:nvPr>
              <p:custDataLst>
                <p:tags r:id="rId80"/>
              </p:custDataLst>
            </p:nvPr>
          </p:nvSpPr>
          <p:spPr>
            <a:xfrm>
              <a:off x="1243863" y="5642699"/>
              <a:ext cx="127046" cy="216950"/>
            </a:xfrm>
            <a:custGeom>
              <a:avLst/>
              <a:gdLst/>
              <a:ahLst/>
              <a:cxnLst/>
              <a:rect l="0" t="0" r="0" b="0"/>
              <a:pathLst>
                <a:path w="127046" h="216950">
                  <a:moveTo>
                    <a:pt x="83287" y="34201"/>
                  </a:moveTo>
                  <a:lnTo>
                    <a:pt x="83287" y="34201"/>
                  </a:lnTo>
                  <a:lnTo>
                    <a:pt x="87651" y="24061"/>
                  </a:lnTo>
                  <a:lnTo>
                    <a:pt x="88754" y="16524"/>
                  </a:lnTo>
                  <a:lnTo>
                    <a:pt x="87363" y="10352"/>
                  </a:lnTo>
                  <a:lnTo>
                    <a:pt x="86004" y="7718"/>
                  </a:lnTo>
                  <a:lnTo>
                    <a:pt x="80732" y="2911"/>
                  </a:lnTo>
                  <a:lnTo>
                    <a:pt x="77350" y="641"/>
                  </a:lnTo>
                  <a:lnTo>
                    <a:pt x="64186" y="0"/>
                  </a:lnTo>
                  <a:lnTo>
                    <a:pt x="47281" y="3478"/>
                  </a:lnTo>
                  <a:lnTo>
                    <a:pt x="23308" y="17337"/>
                  </a:lnTo>
                  <a:lnTo>
                    <a:pt x="11709" y="28822"/>
                  </a:lnTo>
                  <a:lnTo>
                    <a:pt x="5614" y="42864"/>
                  </a:lnTo>
                  <a:lnTo>
                    <a:pt x="3988" y="50560"/>
                  </a:lnTo>
                  <a:lnTo>
                    <a:pt x="7826" y="66636"/>
                  </a:lnTo>
                  <a:lnTo>
                    <a:pt x="17999" y="83894"/>
                  </a:lnTo>
                  <a:lnTo>
                    <a:pt x="44265" y="113444"/>
                  </a:lnTo>
                  <a:lnTo>
                    <a:pt x="66650" y="134096"/>
                  </a:lnTo>
                  <a:lnTo>
                    <a:pt x="88828" y="151271"/>
                  </a:lnTo>
                  <a:lnTo>
                    <a:pt x="115503" y="172840"/>
                  </a:lnTo>
                  <a:lnTo>
                    <a:pt x="125122" y="185424"/>
                  </a:lnTo>
                  <a:lnTo>
                    <a:pt x="127045" y="195720"/>
                  </a:lnTo>
                  <a:lnTo>
                    <a:pt x="123748" y="199736"/>
                  </a:lnTo>
                  <a:lnTo>
                    <a:pt x="110677" y="206080"/>
                  </a:lnTo>
                  <a:lnTo>
                    <a:pt x="80114" y="213617"/>
                  </a:lnTo>
                  <a:lnTo>
                    <a:pt x="58358" y="216247"/>
                  </a:lnTo>
                  <a:lnTo>
                    <a:pt x="47618" y="216949"/>
                  </a:lnTo>
                  <a:lnTo>
                    <a:pt x="28158" y="212082"/>
                  </a:lnTo>
                  <a:lnTo>
                    <a:pt x="19018" y="207822"/>
                  </a:lnTo>
                  <a:lnTo>
                    <a:pt x="6980" y="195562"/>
                  </a:lnTo>
                  <a:lnTo>
                    <a:pt x="2783" y="188342"/>
                  </a:lnTo>
                  <a:lnTo>
                    <a:pt x="0" y="172793"/>
                  </a:lnTo>
                  <a:lnTo>
                    <a:pt x="737" y="148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906"/>
            <p:cNvSpPr/>
            <p:nvPr>
              <p:custDataLst>
                <p:tags r:id="rId81"/>
              </p:custDataLst>
            </p:nvPr>
          </p:nvSpPr>
          <p:spPr>
            <a:xfrm>
              <a:off x="1461678" y="5492750"/>
              <a:ext cx="163923" cy="257123"/>
            </a:xfrm>
            <a:custGeom>
              <a:avLst/>
              <a:gdLst/>
              <a:ahLst/>
              <a:cxnLst/>
              <a:rect l="0" t="0" r="0" b="0"/>
              <a:pathLst>
                <a:path w="163923" h="257123">
                  <a:moveTo>
                    <a:pt x="106772" y="0"/>
                  </a:moveTo>
                  <a:lnTo>
                    <a:pt x="106772" y="0"/>
                  </a:lnTo>
                  <a:lnTo>
                    <a:pt x="93288" y="3371"/>
                  </a:lnTo>
                  <a:lnTo>
                    <a:pt x="81024" y="14433"/>
                  </a:lnTo>
                  <a:lnTo>
                    <a:pt x="69223" y="33225"/>
                  </a:lnTo>
                  <a:lnTo>
                    <a:pt x="59274" y="60393"/>
                  </a:lnTo>
                  <a:lnTo>
                    <a:pt x="55351" y="78362"/>
                  </a:lnTo>
                  <a:lnTo>
                    <a:pt x="52031" y="98808"/>
                  </a:lnTo>
                  <a:lnTo>
                    <a:pt x="49111" y="120905"/>
                  </a:lnTo>
                  <a:lnTo>
                    <a:pt x="45754" y="141987"/>
                  </a:lnTo>
                  <a:lnTo>
                    <a:pt x="42104" y="162391"/>
                  </a:lnTo>
                  <a:lnTo>
                    <a:pt x="38260" y="182344"/>
                  </a:lnTo>
                  <a:lnTo>
                    <a:pt x="32108" y="213921"/>
                  </a:lnTo>
                  <a:lnTo>
                    <a:pt x="24677" y="244006"/>
                  </a:lnTo>
                  <a:lnTo>
                    <a:pt x="20191" y="253086"/>
                  </a:lnTo>
                  <a:lnTo>
                    <a:pt x="15845" y="257122"/>
                  </a:lnTo>
                  <a:lnTo>
                    <a:pt x="14404" y="256081"/>
                  </a:lnTo>
                  <a:lnTo>
                    <a:pt x="8531" y="226809"/>
                  </a:lnTo>
                  <a:lnTo>
                    <a:pt x="2796" y="201180"/>
                  </a:lnTo>
                  <a:lnTo>
                    <a:pt x="0" y="185825"/>
                  </a:lnTo>
                  <a:lnTo>
                    <a:pt x="1018" y="183150"/>
                  </a:lnTo>
                  <a:lnTo>
                    <a:pt x="3108" y="181366"/>
                  </a:lnTo>
                  <a:lnTo>
                    <a:pt x="9899" y="179385"/>
                  </a:lnTo>
                  <a:lnTo>
                    <a:pt x="37151" y="178113"/>
                  </a:lnTo>
                  <a:lnTo>
                    <a:pt x="58896" y="177939"/>
                  </a:lnTo>
                  <a:lnTo>
                    <a:pt x="82672" y="177861"/>
                  </a:lnTo>
                  <a:lnTo>
                    <a:pt x="107349" y="177827"/>
                  </a:lnTo>
                  <a:lnTo>
                    <a:pt x="130312" y="177812"/>
                  </a:lnTo>
                  <a:lnTo>
                    <a:pt x="163922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907"/>
            <p:cNvSpPr/>
            <p:nvPr>
              <p:custDataLst>
                <p:tags r:id="rId82"/>
              </p:custDataLst>
            </p:nvPr>
          </p:nvSpPr>
          <p:spPr>
            <a:xfrm>
              <a:off x="1593751" y="5646033"/>
              <a:ext cx="108050" cy="138818"/>
            </a:xfrm>
            <a:custGeom>
              <a:avLst/>
              <a:gdLst/>
              <a:ahLst/>
              <a:cxnLst/>
              <a:rect l="0" t="0" r="0" b="0"/>
              <a:pathLst>
                <a:path w="108050" h="138818">
                  <a:moveTo>
                    <a:pt x="69949" y="5467"/>
                  </a:moveTo>
                  <a:lnTo>
                    <a:pt x="69949" y="5467"/>
                  </a:lnTo>
                  <a:lnTo>
                    <a:pt x="66578" y="2096"/>
                  </a:lnTo>
                  <a:lnTo>
                    <a:pt x="61160" y="441"/>
                  </a:lnTo>
                  <a:lnTo>
                    <a:pt x="57740" y="0"/>
                  </a:lnTo>
                  <a:lnTo>
                    <a:pt x="39442" y="6120"/>
                  </a:lnTo>
                  <a:lnTo>
                    <a:pt x="19518" y="23613"/>
                  </a:lnTo>
                  <a:lnTo>
                    <a:pt x="3579" y="50041"/>
                  </a:lnTo>
                  <a:lnTo>
                    <a:pt x="0" y="68081"/>
                  </a:lnTo>
                  <a:lnTo>
                    <a:pt x="3451" y="99288"/>
                  </a:lnTo>
                  <a:lnTo>
                    <a:pt x="6567" y="103997"/>
                  </a:lnTo>
                  <a:lnTo>
                    <a:pt x="10761" y="107138"/>
                  </a:lnTo>
                  <a:lnTo>
                    <a:pt x="15674" y="109230"/>
                  </a:lnTo>
                  <a:lnTo>
                    <a:pt x="24895" y="109675"/>
                  </a:lnTo>
                  <a:lnTo>
                    <a:pt x="29330" y="108805"/>
                  </a:lnTo>
                  <a:lnTo>
                    <a:pt x="45684" y="97469"/>
                  </a:lnTo>
                  <a:lnTo>
                    <a:pt x="60564" y="77333"/>
                  </a:lnTo>
                  <a:lnTo>
                    <a:pt x="67168" y="56864"/>
                  </a:lnTo>
                  <a:lnTo>
                    <a:pt x="69705" y="28332"/>
                  </a:lnTo>
                  <a:lnTo>
                    <a:pt x="69786" y="28471"/>
                  </a:lnTo>
                  <a:lnTo>
                    <a:pt x="66557" y="52641"/>
                  </a:lnTo>
                  <a:lnTo>
                    <a:pt x="61104" y="77614"/>
                  </a:lnTo>
                  <a:lnTo>
                    <a:pt x="61762" y="102887"/>
                  </a:lnTo>
                  <a:lnTo>
                    <a:pt x="68427" y="116028"/>
                  </a:lnTo>
                  <a:lnTo>
                    <a:pt x="73168" y="121507"/>
                  </a:lnTo>
                  <a:lnTo>
                    <a:pt x="85961" y="129477"/>
                  </a:lnTo>
                  <a:lnTo>
                    <a:pt x="108049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908"/>
            <p:cNvSpPr/>
            <p:nvPr>
              <p:custDataLst>
                <p:tags r:id="rId83"/>
              </p:custDataLst>
            </p:nvPr>
          </p:nvSpPr>
          <p:spPr>
            <a:xfrm>
              <a:off x="1772108" y="5461000"/>
              <a:ext cx="142944" cy="315115"/>
            </a:xfrm>
            <a:custGeom>
              <a:avLst/>
              <a:gdLst/>
              <a:ahLst/>
              <a:cxnLst/>
              <a:rect l="0" t="0" r="0" b="0"/>
              <a:pathLst>
                <a:path w="142944" h="315115">
                  <a:moveTo>
                    <a:pt x="88442" y="0"/>
                  </a:moveTo>
                  <a:lnTo>
                    <a:pt x="88442" y="0"/>
                  </a:lnTo>
                  <a:lnTo>
                    <a:pt x="72745" y="28248"/>
                  </a:lnTo>
                  <a:lnTo>
                    <a:pt x="61710" y="54183"/>
                  </a:lnTo>
                  <a:lnTo>
                    <a:pt x="55804" y="69989"/>
                  </a:lnTo>
                  <a:lnTo>
                    <a:pt x="49750" y="86875"/>
                  </a:lnTo>
                  <a:lnTo>
                    <a:pt x="42892" y="105894"/>
                  </a:lnTo>
                  <a:lnTo>
                    <a:pt x="35498" y="126335"/>
                  </a:lnTo>
                  <a:lnTo>
                    <a:pt x="27746" y="147724"/>
                  </a:lnTo>
                  <a:lnTo>
                    <a:pt x="21872" y="167627"/>
                  </a:lnTo>
                  <a:lnTo>
                    <a:pt x="17251" y="186540"/>
                  </a:lnTo>
                  <a:lnTo>
                    <a:pt x="13465" y="204793"/>
                  </a:lnTo>
                  <a:lnTo>
                    <a:pt x="7376" y="230719"/>
                  </a:lnTo>
                  <a:lnTo>
                    <a:pt x="1090" y="254497"/>
                  </a:lnTo>
                  <a:lnTo>
                    <a:pt x="574" y="255036"/>
                  </a:lnTo>
                  <a:lnTo>
                    <a:pt x="0" y="251874"/>
                  </a:lnTo>
                  <a:lnTo>
                    <a:pt x="20325" y="220576"/>
                  </a:lnTo>
                  <a:lnTo>
                    <a:pt x="38155" y="200116"/>
                  </a:lnTo>
                  <a:lnTo>
                    <a:pt x="44334" y="194794"/>
                  </a:lnTo>
                  <a:lnTo>
                    <a:pt x="58726" y="188881"/>
                  </a:lnTo>
                  <a:lnTo>
                    <a:pt x="66514" y="187303"/>
                  </a:lnTo>
                  <a:lnTo>
                    <a:pt x="73118" y="188369"/>
                  </a:lnTo>
                  <a:lnTo>
                    <a:pt x="84218" y="195197"/>
                  </a:lnTo>
                  <a:lnTo>
                    <a:pt x="98401" y="214313"/>
                  </a:lnTo>
                  <a:lnTo>
                    <a:pt x="104799" y="241222"/>
                  </a:lnTo>
                  <a:lnTo>
                    <a:pt x="100651" y="259374"/>
                  </a:lnTo>
                  <a:lnTo>
                    <a:pt x="86415" y="285461"/>
                  </a:lnTo>
                  <a:lnTo>
                    <a:pt x="74136" y="300438"/>
                  </a:lnTo>
                  <a:lnTo>
                    <a:pt x="59271" y="309447"/>
                  </a:lnTo>
                  <a:lnTo>
                    <a:pt x="38406" y="315114"/>
                  </a:lnTo>
                  <a:lnTo>
                    <a:pt x="27163" y="314558"/>
                  </a:lnTo>
                  <a:lnTo>
                    <a:pt x="22189" y="313422"/>
                  </a:lnTo>
                  <a:lnTo>
                    <a:pt x="18874" y="311253"/>
                  </a:lnTo>
                  <a:lnTo>
                    <a:pt x="16663" y="308397"/>
                  </a:lnTo>
                  <a:lnTo>
                    <a:pt x="15189" y="305081"/>
                  </a:lnTo>
                  <a:lnTo>
                    <a:pt x="16487" y="286931"/>
                  </a:lnTo>
                  <a:lnTo>
                    <a:pt x="23301" y="273574"/>
                  </a:lnTo>
                  <a:lnTo>
                    <a:pt x="28081" y="267050"/>
                  </a:lnTo>
                  <a:lnTo>
                    <a:pt x="51664" y="251125"/>
                  </a:lnTo>
                  <a:lnTo>
                    <a:pt x="77623" y="240840"/>
                  </a:lnTo>
                  <a:lnTo>
                    <a:pt x="99818" y="236695"/>
                  </a:lnTo>
                  <a:lnTo>
                    <a:pt x="113254" y="239488"/>
                  </a:lnTo>
                  <a:lnTo>
                    <a:pt x="130837" y="248994"/>
                  </a:lnTo>
                  <a:lnTo>
                    <a:pt x="135755" y="252780"/>
                  </a:lnTo>
                  <a:lnTo>
                    <a:pt x="141220" y="262630"/>
                  </a:lnTo>
                  <a:lnTo>
                    <a:pt x="142943" y="273358"/>
                  </a:lnTo>
                  <a:lnTo>
                    <a:pt x="141357" y="282829"/>
                  </a:lnTo>
                  <a:lnTo>
                    <a:pt x="133961" y="296753"/>
                  </a:lnTo>
                  <a:lnTo>
                    <a:pt x="134310" y="296613"/>
                  </a:lnTo>
                  <a:lnTo>
                    <a:pt x="139242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909"/>
            <p:cNvSpPr/>
            <p:nvPr>
              <p:custDataLst>
                <p:tags r:id="rId84"/>
              </p:custDataLst>
            </p:nvPr>
          </p:nvSpPr>
          <p:spPr>
            <a:xfrm>
              <a:off x="1943100" y="5607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910"/>
            <p:cNvSpPr/>
            <p:nvPr>
              <p:custDataLst>
                <p:tags r:id="rId85"/>
              </p:custDataLst>
            </p:nvPr>
          </p:nvSpPr>
          <p:spPr>
            <a:xfrm>
              <a:off x="1974850" y="5498781"/>
              <a:ext cx="155067" cy="254320"/>
            </a:xfrm>
            <a:custGeom>
              <a:avLst/>
              <a:gdLst/>
              <a:ahLst/>
              <a:cxnLst/>
              <a:rect l="0" t="0" r="0" b="0"/>
              <a:pathLst>
                <a:path w="155067" h="254320">
                  <a:moveTo>
                    <a:pt x="0" y="159069"/>
                  </a:moveTo>
                  <a:lnTo>
                    <a:pt x="0" y="159069"/>
                  </a:lnTo>
                  <a:lnTo>
                    <a:pt x="5775" y="154000"/>
                  </a:lnTo>
                  <a:lnTo>
                    <a:pt x="30507" y="137400"/>
                  </a:lnTo>
                  <a:lnTo>
                    <a:pt x="57174" y="116822"/>
                  </a:lnTo>
                  <a:lnTo>
                    <a:pt x="79033" y="101017"/>
                  </a:lnTo>
                  <a:lnTo>
                    <a:pt x="102154" y="81762"/>
                  </a:lnTo>
                  <a:lnTo>
                    <a:pt x="124189" y="54390"/>
                  </a:lnTo>
                  <a:lnTo>
                    <a:pt x="140097" y="29054"/>
                  </a:lnTo>
                  <a:lnTo>
                    <a:pt x="155066" y="899"/>
                  </a:lnTo>
                  <a:lnTo>
                    <a:pt x="154882" y="0"/>
                  </a:lnTo>
                  <a:lnTo>
                    <a:pt x="150916" y="2764"/>
                  </a:lnTo>
                  <a:lnTo>
                    <a:pt x="130637" y="29109"/>
                  </a:lnTo>
                  <a:lnTo>
                    <a:pt x="108391" y="60152"/>
                  </a:lnTo>
                  <a:lnTo>
                    <a:pt x="95544" y="78307"/>
                  </a:lnTo>
                  <a:lnTo>
                    <a:pt x="83451" y="97467"/>
                  </a:lnTo>
                  <a:lnTo>
                    <a:pt x="71862" y="117296"/>
                  </a:lnTo>
                  <a:lnTo>
                    <a:pt x="60608" y="137570"/>
                  </a:lnTo>
                  <a:lnTo>
                    <a:pt x="53105" y="154614"/>
                  </a:lnTo>
                  <a:lnTo>
                    <a:pt x="44769" y="182959"/>
                  </a:lnTo>
                  <a:lnTo>
                    <a:pt x="46709" y="205435"/>
                  </a:lnTo>
                  <a:lnTo>
                    <a:pt x="54626" y="223420"/>
                  </a:lnTo>
                  <a:lnTo>
                    <a:pt x="65201" y="236118"/>
                  </a:lnTo>
                  <a:lnTo>
                    <a:pt x="80719" y="242702"/>
                  </a:lnTo>
                  <a:lnTo>
                    <a:pt x="105526" y="248290"/>
                  </a:lnTo>
                  <a:lnTo>
                    <a:pt x="127000" y="254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SMARTInkShape-Group233"/>
          <p:cNvGrpSpPr/>
          <p:nvPr/>
        </p:nvGrpSpPr>
        <p:grpSpPr>
          <a:xfrm>
            <a:off x="3767747" y="5804782"/>
            <a:ext cx="348648" cy="173100"/>
            <a:chOff x="3767747" y="5804782"/>
            <a:chExt cx="348648" cy="173100"/>
          </a:xfrm>
        </p:grpSpPr>
        <p:sp>
          <p:nvSpPr>
            <p:cNvPr id="201" name="SMARTInkShape-911"/>
            <p:cNvSpPr/>
            <p:nvPr>
              <p:custDataLst>
                <p:tags r:id="rId77"/>
              </p:custDataLst>
            </p:nvPr>
          </p:nvSpPr>
          <p:spPr>
            <a:xfrm>
              <a:off x="3767747" y="5804782"/>
              <a:ext cx="178767" cy="173100"/>
            </a:xfrm>
            <a:custGeom>
              <a:avLst/>
              <a:gdLst/>
              <a:ahLst/>
              <a:cxnLst/>
              <a:rect l="0" t="0" r="0" b="0"/>
              <a:pathLst>
                <a:path w="178767" h="173100">
                  <a:moveTo>
                    <a:pt x="137503" y="5468"/>
                  </a:moveTo>
                  <a:lnTo>
                    <a:pt x="137503" y="5468"/>
                  </a:lnTo>
                  <a:lnTo>
                    <a:pt x="134132" y="2097"/>
                  </a:lnTo>
                  <a:lnTo>
                    <a:pt x="130596" y="442"/>
                  </a:lnTo>
                  <a:lnTo>
                    <a:pt x="128665" y="0"/>
                  </a:lnTo>
                  <a:lnTo>
                    <a:pt x="115834" y="2750"/>
                  </a:lnTo>
                  <a:lnTo>
                    <a:pt x="104590" y="15549"/>
                  </a:lnTo>
                  <a:lnTo>
                    <a:pt x="91125" y="36054"/>
                  </a:lnTo>
                  <a:lnTo>
                    <a:pt x="73381" y="61630"/>
                  </a:lnTo>
                  <a:lnTo>
                    <a:pt x="53736" y="89461"/>
                  </a:lnTo>
                  <a:lnTo>
                    <a:pt x="34657" y="116881"/>
                  </a:lnTo>
                  <a:lnTo>
                    <a:pt x="19121" y="140827"/>
                  </a:lnTo>
                  <a:lnTo>
                    <a:pt x="1098" y="171190"/>
                  </a:lnTo>
                  <a:lnTo>
                    <a:pt x="0" y="173099"/>
                  </a:lnTo>
                  <a:lnTo>
                    <a:pt x="9082" y="150110"/>
                  </a:lnTo>
                  <a:lnTo>
                    <a:pt x="19044" y="129020"/>
                  </a:lnTo>
                  <a:lnTo>
                    <a:pt x="32408" y="103654"/>
                  </a:lnTo>
                  <a:lnTo>
                    <a:pt x="47755" y="78034"/>
                  </a:lnTo>
                  <a:lnTo>
                    <a:pt x="70145" y="49155"/>
                  </a:lnTo>
                  <a:lnTo>
                    <a:pt x="87754" y="24670"/>
                  </a:lnTo>
                  <a:lnTo>
                    <a:pt x="90932" y="23208"/>
                  </a:lnTo>
                  <a:lnTo>
                    <a:pt x="98225" y="23466"/>
                  </a:lnTo>
                  <a:lnTo>
                    <a:pt x="101440" y="25933"/>
                  </a:lnTo>
                  <a:lnTo>
                    <a:pt x="117301" y="54312"/>
                  </a:lnTo>
                  <a:lnTo>
                    <a:pt x="138530" y="81987"/>
                  </a:lnTo>
                  <a:lnTo>
                    <a:pt x="163106" y="110136"/>
                  </a:lnTo>
                  <a:lnTo>
                    <a:pt x="173577" y="120426"/>
                  </a:lnTo>
                  <a:lnTo>
                    <a:pt x="178230" y="129703"/>
                  </a:lnTo>
                  <a:lnTo>
                    <a:pt x="178766" y="133447"/>
                  </a:lnTo>
                  <a:lnTo>
                    <a:pt x="177479" y="139488"/>
                  </a:lnTo>
                  <a:lnTo>
                    <a:pt x="166046" y="150227"/>
                  </a:lnTo>
                  <a:lnTo>
                    <a:pt x="151365" y="154472"/>
                  </a:lnTo>
                  <a:lnTo>
                    <a:pt x="121384" y="156862"/>
                  </a:lnTo>
                  <a:lnTo>
                    <a:pt x="91335" y="157570"/>
                  </a:lnTo>
                  <a:lnTo>
                    <a:pt x="59680" y="157842"/>
                  </a:lnTo>
                  <a:lnTo>
                    <a:pt x="54953" y="157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912"/>
            <p:cNvSpPr/>
            <p:nvPr>
              <p:custDataLst>
                <p:tags r:id="rId78"/>
              </p:custDataLst>
            </p:nvPr>
          </p:nvSpPr>
          <p:spPr>
            <a:xfrm>
              <a:off x="4019550" y="5822950"/>
              <a:ext cx="96845" cy="140540"/>
            </a:xfrm>
            <a:custGeom>
              <a:avLst/>
              <a:gdLst/>
              <a:ahLst/>
              <a:cxnLst/>
              <a:rect l="0" t="0" r="0" b="0"/>
              <a:pathLst>
                <a:path w="96845" h="140540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6907" y="32324"/>
                  </a:lnTo>
                  <a:lnTo>
                    <a:pt x="14747" y="63670"/>
                  </a:lnTo>
                  <a:lnTo>
                    <a:pt x="27888" y="93419"/>
                  </a:lnTo>
                  <a:lnTo>
                    <a:pt x="45187" y="118226"/>
                  </a:lnTo>
                  <a:lnTo>
                    <a:pt x="66625" y="138829"/>
                  </a:lnTo>
                  <a:lnTo>
                    <a:pt x="71933" y="140530"/>
                  </a:lnTo>
                  <a:lnTo>
                    <a:pt x="83476" y="140539"/>
                  </a:lnTo>
                  <a:lnTo>
                    <a:pt x="91899" y="138192"/>
                  </a:lnTo>
                  <a:lnTo>
                    <a:pt x="95133" y="136578"/>
                  </a:lnTo>
                  <a:lnTo>
                    <a:pt x="96583" y="134090"/>
                  </a:lnTo>
                  <a:lnTo>
                    <a:pt x="96844" y="131021"/>
                  </a:lnTo>
                  <a:lnTo>
                    <a:pt x="952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913"/>
            <p:cNvSpPr/>
            <p:nvPr>
              <p:custDataLst>
                <p:tags r:id="rId79"/>
              </p:custDataLst>
            </p:nvPr>
          </p:nvSpPr>
          <p:spPr>
            <a:xfrm>
              <a:off x="4000500" y="586740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95250"/>
                  </a:moveTo>
                  <a:lnTo>
                    <a:pt x="0" y="95250"/>
                  </a:lnTo>
                  <a:lnTo>
                    <a:pt x="0" y="91879"/>
                  </a:lnTo>
                  <a:lnTo>
                    <a:pt x="3371" y="83040"/>
                  </a:lnTo>
                  <a:lnTo>
                    <a:pt x="29698" y="61637"/>
                  </a:lnTo>
                  <a:lnTo>
                    <a:pt x="58626" y="34727"/>
                  </a:lnTo>
                  <a:lnTo>
                    <a:pt x="79225" y="1805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" name="SMARTInkShape-Group234"/>
          <p:cNvGrpSpPr/>
          <p:nvPr/>
        </p:nvGrpSpPr>
        <p:grpSpPr>
          <a:xfrm>
            <a:off x="4349750" y="5822950"/>
            <a:ext cx="152401" cy="165101"/>
            <a:chOff x="4349750" y="5822950"/>
            <a:chExt cx="152401" cy="165101"/>
          </a:xfrm>
        </p:grpSpPr>
        <p:sp>
          <p:nvSpPr>
            <p:cNvPr id="205" name="SMARTInkShape-914"/>
            <p:cNvSpPr/>
            <p:nvPr>
              <p:custDataLst>
                <p:tags r:id="rId75"/>
              </p:custDataLst>
            </p:nvPr>
          </p:nvSpPr>
          <p:spPr>
            <a:xfrm>
              <a:off x="4349750" y="5822950"/>
              <a:ext cx="97708" cy="107951"/>
            </a:xfrm>
            <a:custGeom>
              <a:avLst/>
              <a:gdLst/>
              <a:ahLst/>
              <a:cxnLst/>
              <a:rect l="0" t="0" r="0" b="0"/>
              <a:pathLst>
                <a:path w="97708" h="107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10983"/>
                  </a:lnTo>
                  <a:lnTo>
                    <a:pt x="60935" y="12360"/>
                  </a:lnTo>
                  <a:lnTo>
                    <a:pt x="89165" y="12670"/>
                  </a:lnTo>
                  <a:lnTo>
                    <a:pt x="94427" y="14567"/>
                  </a:lnTo>
                  <a:lnTo>
                    <a:pt x="96818" y="16062"/>
                  </a:lnTo>
                  <a:lnTo>
                    <a:pt x="97707" y="18469"/>
                  </a:lnTo>
                  <a:lnTo>
                    <a:pt x="96812" y="24906"/>
                  </a:lnTo>
                  <a:lnTo>
                    <a:pt x="85600" y="39835"/>
                  </a:lnTo>
                  <a:lnTo>
                    <a:pt x="54120" y="63843"/>
                  </a:lnTo>
                  <a:lnTo>
                    <a:pt x="26056" y="87086"/>
                  </a:lnTo>
                  <a:lnTo>
                    <a:pt x="12189" y="99181"/>
                  </a:lnTo>
                  <a:lnTo>
                    <a:pt x="10243" y="102103"/>
                  </a:lnTo>
                  <a:lnTo>
                    <a:pt x="9651" y="104052"/>
                  </a:lnTo>
                  <a:lnTo>
                    <a:pt x="9961" y="105352"/>
                  </a:lnTo>
                  <a:lnTo>
                    <a:pt x="127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915"/>
            <p:cNvSpPr/>
            <p:nvPr>
              <p:custDataLst>
                <p:tags r:id="rId76"/>
              </p:custDataLst>
            </p:nvPr>
          </p:nvSpPr>
          <p:spPr>
            <a:xfrm>
              <a:off x="4349750" y="5846109"/>
              <a:ext cx="152401" cy="141942"/>
            </a:xfrm>
            <a:custGeom>
              <a:avLst/>
              <a:gdLst/>
              <a:ahLst/>
              <a:cxnLst/>
              <a:rect l="0" t="0" r="0" b="0"/>
              <a:pathLst>
                <a:path w="152401" h="141942">
                  <a:moveTo>
                    <a:pt x="0" y="141941"/>
                  </a:moveTo>
                  <a:lnTo>
                    <a:pt x="0" y="141941"/>
                  </a:lnTo>
                  <a:lnTo>
                    <a:pt x="26515" y="120893"/>
                  </a:lnTo>
                  <a:lnTo>
                    <a:pt x="56090" y="91321"/>
                  </a:lnTo>
                  <a:lnTo>
                    <a:pt x="81452" y="63129"/>
                  </a:lnTo>
                  <a:lnTo>
                    <a:pt x="109584" y="37294"/>
                  </a:lnTo>
                  <a:lnTo>
                    <a:pt x="136887" y="13006"/>
                  </a:lnTo>
                  <a:lnTo>
                    <a:pt x="145505" y="6320"/>
                  </a:lnTo>
                  <a:lnTo>
                    <a:pt x="150357" y="0"/>
                  </a:lnTo>
                  <a:lnTo>
                    <a:pt x="151038" y="42"/>
                  </a:lnTo>
                  <a:lnTo>
                    <a:pt x="152400" y="2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235"/>
          <p:cNvGrpSpPr/>
          <p:nvPr/>
        </p:nvGrpSpPr>
        <p:grpSpPr>
          <a:xfrm>
            <a:off x="4673600" y="5730679"/>
            <a:ext cx="584201" cy="243543"/>
            <a:chOff x="4673600" y="5730679"/>
            <a:chExt cx="584201" cy="243543"/>
          </a:xfrm>
        </p:grpSpPr>
        <p:sp>
          <p:nvSpPr>
            <p:cNvPr id="208" name="SMARTInkShape-916"/>
            <p:cNvSpPr/>
            <p:nvPr>
              <p:custDataLst>
                <p:tags r:id="rId70"/>
              </p:custDataLst>
            </p:nvPr>
          </p:nvSpPr>
          <p:spPr>
            <a:xfrm>
              <a:off x="4673600" y="5838341"/>
              <a:ext cx="69851" cy="92560"/>
            </a:xfrm>
            <a:custGeom>
              <a:avLst/>
              <a:gdLst/>
              <a:ahLst/>
              <a:cxnLst/>
              <a:rect l="0" t="0" r="0" b="0"/>
              <a:pathLst>
                <a:path w="69851" h="92560">
                  <a:moveTo>
                    <a:pt x="69850" y="3659"/>
                  </a:moveTo>
                  <a:lnTo>
                    <a:pt x="69850" y="3659"/>
                  </a:lnTo>
                  <a:lnTo>
                    <a:pt x="69850" y="288"/>
                  </a:lnTo>
                  <a:lnTo>
                    <a:pt x="69145" y="0"/>
                  </a:lnTo>
                  <a:lnTo>
                    <a:pt x="66479" y="1562"/>
                  </a:lnTo>
                  <a:lnTo>
                    <a:pt x="41489" y="32567"/>
                  </a:lnTo>
                  <a:lnTo>
                    <a:pt x="29394" y="53568"/>
                  </a:lnTo>
                  <a:lnTo>
                    <a:pt x="23412" y="59472"/>
                  </a:lnTo>
                  <a:lnTo>
                    <a:pt x="17461" y="64448"/>
                  </a:lnTo>
                  <a:lnTo>
                    <a:pt x="1799" y="86199"/>
                  </a:lnTo>
                  <a:lnTo>
                    <a:pt x="0" y="92559"/>
                  </a:lnTo>
                  <a:lnTo>
                    <a:pt x="6350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917"/>
            <p:cNvSpPr/>
            <p:nvPr>
              <p:custDataLst>
                <p:tags r:id="rId71"/>
              </p:custDataLst>
            </p:nvPr>
          </p:nvSpPr>
          <p:spPr>
            <a:xfrm>
              <a:off x="4680396" y="5823832"/>
              <a:ext cx="164655" cy="150390"/>
            </a:xfrm>
            <a:custGeom>
              <a:avLst/>
              <a:gdLst/>
              <a:ahLst/>
              <a:cxnLst/>
              <a:rect l="0" t="0" r="0" b="0"/>
              <a:pathLst>
                <a:path w="164655" h="150390">
                  <a:moveTo>
                    <a:pt x="120204" y="5468"/>
                  </a:moveTo>
                  <a:lnTo>
                    <a:pt x="120204" y="5468"/>
                  </a:lnTo>
                  <a:lnTo>
                    <a:pt x="120204" y="2097"/>
                  </a:lnTo>
                  <a:lnTo>
                    <a:pt x="118793" y="1104"/>
                  </a:lnTo>
                  <a:lnTo>
                    <a:pt x="113462" y="0"/>
                  </a:lnTo>
                  <a:lnTo>
                    <a:pt x="95786" y="6121"/>
                  </a:lnTo>
                  <a:lnTo>
                    <a:pt x="64529" y="25196"/>
                  </a:lnTo>
                  <a:lnTo>
                    <a:pt x="33059" y="45165"/>
                  </a:lnTo>
                  <a:lnTo>
                    <a:pt x="16537" y="61210"/>
                  </a:lnTo>
                  <a:lnTo>
                    <a:pt x="7173" y="76782"/>
                  </a:lnTo>
                  <a:lnTo>
                    <a:pt x="2940" y="88669"/>
                  </a:lnTo>
                  <a:lnTo>
                    <a:pt x="0" y="116483"/>
                  </a:lnTo>
                  <a:lnTo>
                    <a:pt x="3515" y="125599"/>
                  </a:lnTo>
                  <a:lnTo>
                    <a:pt x="17270" y="142949"/>
                  </a:lnTo>
                  <a:lnTo>
                    <a:pt x="29065" y="147710"/>
                  </a:lnTo>
                  <a:lnTo>
                    <a:pt x="53453" y="150389"/>
                  </a:lnTo>
                  <a:lnTo>
                    <a:pt x="83023" y="149302"/>
                  </a:lnTo>
                  <a:lnTo>
                    <a:pt x="112244" y="146393"/>
                  </a:lnTo>
                  <a:lnTo>
                    <a:pt x="136895" y="145531"/>
                  </a:lnTo>
                  <a:lnTo>
                    <a:pt x="149494" y="144623"/>
                  </a:lnTo>
                  <a:lnTo>
                    <a:pt x="162518" y="139722"/>
                  </a:lnTo>
                  <a:lnTo>
                    <a:pt x="163230" y="138715"/>
                  </a:lnTo>
                  <a:lnTo>
                    <a:pt x="164654" y="132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918"/>
            <p:cNvSpPr/>
            <p:nvPr>
              <p:custDataLst>
                <p:tags r:id="rId72"/>
              </p:custDataLst>
            </p:nvPr>
          </p:nvSpPr>
          <p:spPr>
            <a:xfrm>
              <a:off x="4935258" y="5824715"/>
              <a:ext cx="148321" cy="117857"/>
            </a:xfrm>
            <a:custGeom>
              <a:avLst/>
              <a:gdLst/>
              <a:ahLst/>
              <a:cxnLst/>
              <a:rect l="0" t="0" r="0" b="0"/>
              <a:pathLst>
                <a:path w="148321" h="117857">
                  <a:moveTo>
                    <a:pt x="100292" y="10935"/>
                  </a:moveTo>
                  <a:lnTo>
                    <a:pt x="100292" y="10935"/>
                  </a:lnTo>
                  <a:lnTo>
                    <a:pt x="103663" y="4193"/>
                  </a:lnTo>
                  <a:lnTo>
                    <a:pt x="103951" y="2207"/>
                  </a:lnTo>
                  <a:lnTo>
                    <a:pt x="103437" y="883"/>
                  </a:lnTo>
                  <a:lnTo>
                    <a:pt x="102389" y="0"/>
                  </a:lnTo>
                  <a:lnTo>
                    <a:pt x="95579" y="2782"/>
                  </a:lnTo>
                  <a:lnTo>
                    <a:pt x="76083" y="17927"/>
                  </a:lnTo>
                  <a:lnTo>
                    <a:pt x="47963" y="46637"/>
                  </a:lnTo>
                  <a:lnTo>
                    <a:pt x="21052" y="78193"/>
                  </a:lnTo>
                  <a:lnTo>
                    <a:pt x="1637" y="106157"/>
                  </a:lnTo>
                  <a:lnTo>
                    <a:pt x="655" y="106872"/>
                  </a:lnTo>
                  <a:lnTo>
                    <a:pt x="0" y="106643"/>
                  </a:lnTo>
                  <a:lnTo>
                    <a:pt x="19587" y="81760"/>
                  </a:lnTo>
                  <a:lnTo>
                    <a:pt x="37338" y="53792"/>
                  </a:lnTo>
                  <a:lnTo>
                    <a:pt x="55558" y="22850"/>
                  </a:lnTo>
                  <a:lnTo>
                    <a:pt x="64888" y="14349"/>
                  </a:lnTo>
                  <a:lnTo>
                    <a:pt x="70340" y="11095"/>
                  </a:lnTo>
                  <a:lnTo>
                    <a:pt x="75385" y="9630"/>
                  </a:lnTo>
                  <a:lnTo>
                    <a:pt x="84753" y="9884"/>
                  </a:lnTo>
                  <a:lnTo>
                    <a:pt x="93622" y="14231"/>
                  </a:lnTo>
                  <a:lnTo>
                    <a:pt x="121195" y="38506"/>
                  </a:lnTo>
                  <a:lnTo>
                    <a:pt x="141737" y="62164"/>
                  </a:lnTo>
                  <a:lnTo>
                    <a:pt x="146935" y="72744"/>
                  </a:lnTo>
                  <a:lnTo>
                    <a:pt x="148320" y="77541"/>
                  </a:lnTo>
                  <a:lnTo>
                    <a:pt x="147978" y="86634"/>
                  </a:lnTo>
                  <a:lnTo>
                    <a:pt x="146900" y="91034"/>
                  </a:lnTo>
                  <a:lnTo>
                    <a:pt x="140057" y="99687"/>
                  </a:lnTo>
                  <a:lnTo>
                    <a:pt x="121788" y="113368"/>
                  </a:lnTo>
                  <a:lnTo>
                    <a:pt x="102114" y="117250"/>
                  </a:lnTo>
                  <a:lnTo>
                    <a:pt x="74546" y="117856"/>
                  </a:lnTo>
                  <a:lnTo>
                    <a:pt x="44464" y="113375"/>
                  </a:lnTo>
                  <a:lnTo>
                    <a:pt x="41907" y="112389"/>
                  </a:lnTo>
                  <a:lnTo>
                    <a:pt x="40202" y="111027"/>
                  </a:lnTo>
                  <a:lnTo>
                    <a:pt x="39065" y="109413"/>
                  </a:lnTo>
                  <a:lnTo>
                    <a:pt x="39013" y="109042"/>
                  </a:lnTo>
                  <a:lnTo>
                    <a:pt x="43142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919"/>
            <p:cNvSpPr/>
            <p:nvPr>
              <p:custDataLst>
                <p:tags r:id="rId73"/>
              </p:custDataLst>
            </p:nvPr>
          </p:nvSpPr>
          <p:spPr>
            <a:xfrm>
              <a:off x="5154581" y="5730679"/>
              <a:ext cx="62428" cy="212639"/>
            </a:xfrm>
            <a:custGeom>
              <a:avLst/>
              <a:gdLst/>
              <a:ahLst/>
              <a:cxnLst/>
              <a:rect l="0" t="0" r="0" b="0"/>
              <a:pathLst>
                <a:path w="62428" h="212639">
                  <a:moveTo>
                    <a:pt x="58769" y="3371"/>
                  </a:moveTo>
                  <a:lnTo>
                    <a:pt x="58769" y="3371"/>
                  </a:lnTo>
                  <a:lnTo>
                    <a:pt x="62140" y="0"/>
                  </a:lnTo>
                  <a:lnTo>
                    <a:pt x="62427" y="418"/>
                  </a:lnTo>
                  <a:lnTo>
                    <a:pt x="49277" y="31814"/>
                  </a:lnTo>
                  <a:lnTo>
                    <a:pt x="36441" y="57405"/>
                  </a:lnTo>
                  <a:lnTo>
                    <a:pt x="22740" y="85947"/>
                  </a:lnTo>
                  <a:lnTo>
                    <a:pt x="11947" y="117447"/>
                  </a:lnTo>
                  <a:lnTo>
                    <a:pt x="4327" y="146499"/>
                  </a:lnTo>
                  <a:lnTo>
                    <a:pt x="0" y="171406"/>
                  </a:lnTo>
                  <a:lnTo>
                    <a:pt x="429" y="189531"/>
                  </a:lnTo>
                  <a:lnTo>
                    <a:pt x="4854" y="202760"/>
                  </a:lnTo>
                  <a:lnTo>
                    <a:pt x="8009" y="208264"/>
                  </a:lnTo>
                  <a:lnTo>
                    <a:pt x="12935" y="211227"/>
                  </a:lnTo>
                  <a:lnTo>
                    <a:pt x="25933" y="212638"/>
                  </a:lnTo>
                  <a:lnTo>
                    <a:pt x="39237" y="207151"/>
                  </a:lnTo>
                  <a:lnTo>
                    <a:pt x="58769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920"/>
            <p:cNvSpPr/>
            <p:nvPr>
              <p:custDataLst>
                <p:tags r:id="rId74"/>
              </p:custDataLst>
            </p:nvPr>
          </p:nvSpPr>
          <p:spPr>
            <a:xfrm>
              <a:off x="5135330" y="5854700"/>
              <a:ext cx="122471" cy="12701"/>
            </a:xfrm>
            <a:custGeom>
              <a:avLst/>
              <a:gdLst/>
              <a:ahLst/>
              <a:cxnLst/>
              <a:rect l="0" t="0" r="0" b="0"/>
              <a:pathLst>
                <a:path w="122471" h="1270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27634" y="0"/>
                  </a:lnTo>
                  <a:lnTo>
                    <a:pt x="49276" y="0"/>
                  </a:lnTo>
                  <a:lnTo>
                    <a:pt x="71124" y="1881"/>
                  </a:lnTo>
                  <a:lnTo>
                    <a:pt x="99495" y="6907"/>
                  </a:lnTo>
                  <a:lnTo>
                    <a:pt x="12247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SMARTInkShape-Group236"/>
          <p:cNvGrpSpPr/>
          <p:nvPr/>
        </p:nvGrpSpPr>
        <p:grpSpPr>
          <a:xfrm>
            <a:off x="3365904" y="6204110"/>
            <a:ext cx="449790" cy="322094"/>
            <a:chOff x="3365904" y="6204110"/>
            <a:chExt cx="449790" cy="322094"/>
          </a:xfrm>
        </p:grpSpPr>
        <p:sp>
          <p:nvSpPr>
            <p:cNvPr id="214" name="SMARTInkShape-921"/>
            <p:cNvSpPr/>
            <p:nvPr>
              <p:custDataLst>
                <p:tags r:id="rId67"/>
              </p:custDataLst>
            </p:nvPr>
          </p:nvSpPr>
          <p:spPr>
            <a:xfrm>
              <a:off x="3365904" y="6204110"/>
              <a:ext cx="164697" cy="322094"/>
            </a:xfrm>
            <a:custGeom>
              <a:avLst/>
              <a:gdLst/>
              <a:ahLst/>
              <a:cxnLst/>
              <a:rect l="0" t="0" r="0" b="0"/>
              <a:pathLst>
                <a:path w="164697" h="322094">
                  <a:moveTo>
                    <a:pt x="164696" y="25240"/>
                  </a:moveTo>
                  <a:lnTo>
                    <a:pt x="164696" y="25240"/>
                  </a:lnTo>
                  <a:lnTo>
                    <a:pt x="154557" y="7078"/>
                  </a:lnTo>
                  <a:lnTo>
                    <a:pt x="147020" y="0"/>
                  </a:lnTo>
                  <a:lnTo>
                    <a:pt x="131440" y="145"/>
                  </a:lnTo>
                  <a:lnTo>
                    <a:pt x="121358" y="2161"/>
                  </a:lnTo>
                  <a:lnTo>
                    <a:pt x="98868" y="15688"/>
                  </a:lnTo>
                  <a:lnTo>
                    <a:pt x="75467" y="37928"/>
                  </a:lnTo>
                  <a:lnTo>
                    <a:pt x="53307" y="68978"/>
                  </a:lnTo>
                  <a:lnTo>
                    <a:pt x="43165" y="88266"/>
                  </a:lnTo>
                  <a:lnTo>
                    <a:pt x="33581" y="109590"/>
                  </a:lnTo>
                  <a:lnTo>
                    <a:pt x="24369" y="132274"/>
                  </a:lnTo>
                  <a:lnTo>
                    <a:pt x="16817" y="155156"/>
                  </a:lnTo>
                  <a:lnTo>
                    <a:pt x="10371" y="178173"/>
                  </a:lnTo>
                  <a:lnTo>
                    <a:pt x="4663" y="201279"/>
                  </a:lnTo>
                  <a:lnTo>
                    <a:pt x="1563" y="222327"/>
                  </a:lnTo>
                  <a:lnTo>
                    <a:pt x="201" y="242003"/>
                  </a:lnTo>
                  <a:lnTo>
                    <a:pt x="0" y="260765"/>
                  </a:lnTo>
                  <a:lnTo>
                    <a:pt x="9183" y="289139"/>
                  </a:lnTo>
                  <a:lnTo>
                    <a:pt x="16571" y="300655"/>
                  </a:lnTo>
                  <a:lnTo>
                    <a:pt x="39831" y="315334"/>
                  </a:lnTo>
                  <a:lnTo>
                    <a:pt x="69689" y="322093"/>
                  </a:lnTo>
                  <a:lnTo>
                    <a:pt x="86542" y="321920"/>
                  </a:lnTo>
                  <a:lnTo>
                    <a:pt x="115850" y="319376"/>
                  </a:lnTo>
                  <a:lnTo>
                    <a:pt x="139296" y="317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922"/>
            <p:cNvSpPr/>
            <p:nvPr>
              <p:custDataLst>
                <p:tags r:id="rId68"/>
              </p:custDataLst>
            </p:nvPr>
          </p:nvSpPr>
          <p:spPr>
            <a:xfrm>
              <a:off x="3556065" y="6375400"/>
              <a:ext cx="116051" cy="132962"/>
            </a:xfrm>
            <a:custGeom>
              <a:avLst/>
              <a:gdLst/>
              <a:ahLst/>
              <a:cxnLst/>
              <a:rect l="0" t="0" r="0" b="0"/>
              <a:pathLst>
                <a:path w="116051" h="132962">
                  <a:moveTo>
                    <a:pt x="50735" y="0"/>
                  </a:moveTo>
                  <a:lnTo>
                    <a:pt x="50735" y="0"/>
                  </a:lnTo>
                  <a:lnTo>
                    <a:pt x="40622" y="3371"/>
                  </a:lnTo>
                  <a:lnTo>
                    <a:pt x="20849" y="25694"/>
                  </a:lnTo>
                  <a:lnTo>
                    <a:pt x="8995" y="49284"/>
                  </a:lnTo>
                  <a:lnTo>
                    <a:pt x="1140" y="74821"/>
                  </a:lnTo>
                  <a:lnTo>
                    <a:pt x="0" y="97929"/>
                  </a:lnTo>
                  <a:lnTo>
                    <a:pt x="3506" y="106914"/>
                  </a:lnTo>
                  <a:lnTo>
                    <a:pt x="16809" y="120660"/>
                  </a:lnTo>
                  <a:lnTo>
                    <a:pt x="47503" y="132961"/>
                  </a:lnTo>
                  <a:lnTo>
                    <a:pt x="69289" y="131060"/>
                  </a:lnTo>
                  <a:lnTo>
                    <a:pt x="89320" y="123160"/>
                  </a:lnTo>
                  <a:lnTo>
                    <a:pt x="105278" y="112594"/>
                  </a:lnTo>
                  <a:lnTo>
                    <a:pt x="110381" y="105401"/>
                  </a:lnTo>
                  <a:lnTo>
                    <a:pt x="116050" y="88002"/>
                  </a:lnTo>
                  <a:lnTo>
                    <a:pt x="112925" y="70391"/>
                  </a:lnTo>
                  <a:lnTo>
                    <a:pt x="109128" y="61744"/>
                  </a:lnTo>
                  <a:lnTo>
                    <a:pt x="95502" y="48373"/>
                  </a:lnTo>
                  <a:lnTo>
                    <a:pt x="69879" y="32912"/>
                  </a:lnTo>
                  <a:lnTo>
                    <a:pt x="4438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923"/>
            <p:cNvSpPr/>
            <p:nvPr>
              <p:custDataLst>
                <p:tags r:id="rId69"/>
              </p:custDataLst>
            </p:nvPr>
          </p:nvSpPr>
          <p:spPr>
            <a:xfrm>
              <a:off x="3737662" y="6379965"/>
              <a:ext cx="78032" cy="85831"/>
            </a:xfrm>
            <a:custGeom>
              <a:avLst/>
              <a:gdLst/>
              <a:ahLst/>
              <a:cxnLst/>
              <a:rect l="0" t="0" r="0" b="0"/>
              <a:pathLst>
                <a:path w="78032" h="85831">
                  <a:moveTo>
                    <a:pt x="8838" y="1785"/>
                  </a:moveTo>
                  <a:lnTo>
                    <a:pt x="8838" y="1785"/>
                  </a:lnTo>
                  <a:lnTo>
                    <a:pt x="5467" y="29575"/>
                  </a:lnTo>
                  <a:lnTo>
                    <a:pt x="0" y="54783"/>
                  </a:lnTo>
                  <a:lnTo>
                    <a:pt x="1618" y="67908"/>
                  </a:lnTo>
                  <a:lnTo>
                    <a:pt x="10783" y="84461"/>
                  </a:lnTo>
                  <a:lnTo>
                    <a:pt x="13662" y="85830"/>
                  </a:lnTo>
                  <a:lnTo>
                    <a:pt x="20624" y="85470"/>
                  </a:lnTo>
                  <a:lnTo>
                    <a:pt x="35849" y="71187"/>
                  </a:lnTo>
                  <a:lnTo>
                    <a:pt x="57136" y="45710"/>
                  </a:lnTo>
                  <a:lnTo>
                    <a:pt x="71205" y="15819"/>
                  </a:lnTo>
                  <a:lnTo>
                    <a:pt x="77210" y="166"/>
                  </a:lnTo>
                  <a:lnTo>
                    <a:pt x="77703" y="0"/>
                  </a:lnTo>
                  <a:lnTo>
                    <a:pt x="78031" y="595"/>
                  </a:lnTo>
                  <a:lnTo>
                    <a:pt x="74194" y="27603"/>
                  </a:lnTo>
                  <a:lnTo>
                    <a:pt x="73163" y="49243"/>
                  </a:lnTo>
                  <a:lnTo>
                    <a:pt x="74586" y="71091"/>
                  </a:lnTo>
                  <a:lnTo>
                    <a:pt x="76721" y="837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SMARTInkShape-Group237"/>
          <p:cNvGrpSpPr/>
          <p:nvPr/>
        </p:nvGrpSpPr>
        <p:grpSpPr>
          <a:xfrm>
            <a:off x="3917950" y="6234512"/>
            <a:ext cx="596901" cy="246757"/>
            <a:chOff x="3917950" y="6234512"/>
            <a:chExt cx="596901" cy="246757"/>
          </a:xfrm>
        </p:grpSpPr>
        <p:sp>
          <p:nvSpPr>
            <p:cNvPr id="218" name="SMARTInkShape-924"/>
            <p:cNvSpPr/>
            <p:nvPr>
              <p:custDataLst>
                <p:tags r:id="rId63"/>
              </p:custDataLst>
            </p:nvPr>
          </p:nvSpPr>
          <p:spPr>
            <a:xfrm>
              <a:off x="3917950" y="6386522"/>
              <a:ext cx="107951" cy="94747"/>
            </a:xfrm>
            <a:custGeom>
              <a:avLst/>
              <a:gdLst/>
              <a:ahLst/>
              <a:cxnLst/>
              <a:rect l="0" t="0" r="0" b="0"/>
              <a:pathLst>
                <a:path w="107951" h="94747">
                  <a:moveTo>
                    <a:pt x="0" y="26978"/>
                  </a:moveTo>
                  <a:lnTo>
                    <a:pt x="0" y="26978"/>
                  </a:lnTo>
                  <a:lnTo>
                    <a:pt x="0" y="23607"/>
                  </a:lnTo>
                  <a:lnTo>
                    <a:pt x="1881" y="20071"/>
                  </a:lnTo>
                  <a:lnTo>
                    <a:pt x="8838" y="12051"/>
                  </a:lnTo>
                  <a:lnTo>
                    <a:pt x="16628" y="9761"/>
                  </a:lnTo>
                  <a:lnTo>
                    <a:pt x="21669" y="9150"/>
                  </a:lnTo>
                  <a:lnTo>
                    <a:pt x="32914" y="12233"/>
                  </a:lnTo>
                  <a:lnTo>
                    <a:pt x="45673" y="19719"/>
                  </a:lnTo>
                  <a:lnTo>
                    <a:pt x="66606" y="39801"/>
                  </a:lnTo>
                  <a:lnTo>
                    <a:pt x="82954" y="69989"/>
                  </a:lnTo>
                  <a:lnTo>
                    <a:pt x="94530" y="94746"/>
                  </a:lnTo>
                  <a:lnTo>
                    <a:pt x="86349" y="63388"/>
                  </a:lnTo>
                  <a:lnTo>
                    <a:pt x="83676" y="34317"/>
                  </a:lnTo>
                  <a:lnTo>
                    <a:pt x="82698" y="4984"/>
                  </a:lnTo>
                  <a:lnTo>
                    <a:pt x="82649" y="1731"/>
                  </a:lnTo>
                  <a:lnTo>
                    <a:pt x="83321" y="270"/>
                  </a:lnTo>
                  <a:lnTo>
                    <a:pt x="84475" y="0"/>
                  </a:lnTo>
                  <a:lnTo>
                    <a:pt x="85951" y="526"/>
                  </a:lnTo>
                  <a:lnTo>
                    <a:pt x="107950" y="1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925"/>
            <p:cNvSpPr/>
            <p:nvPr>
              <p:custDataLst>
                <p:tags r:id="rId64"/>
              </p:custDataLst>
            </p:nvPr>
          </p:nvSpPr>
          <p:spPr>
            <a:xfrm>
              <a:off x="4086676" y="6358455"/>
              <a:ext cx="231325" cy="118546"/>
            </a:xfrm>
            <a:custGeom>
              <a:avLst/>
              <a:gdLst/>
              <a:ahLst/>
              <a:cxnLst/>
              <a:rect l="0" t="0" r="0" b="0"/>
              <a:pathLst>
                <a:path w="231325" h="118546">
                  <a:moveTo>
                    <a:pt x="72574" y="23295"/>
                  </a:moveTo>
                  <a:lnTo>
                    <a:pt x="72574" y="23295"/>
                  </a:lnTo>
                  <a:lnTo>
                    <a:pt x="66799" y="18225"/>
                  </a:lnTo>
                  <a:lnTo>
                    <a:pt x="57379" y="11758"/>
                  </a:lnTo>
                  <a:lnTo>
                    <a:pt x="49100" y="2630"/>
                  </a:lnTo>
                  <a:lnTo>
                    <a:pt x="41915" y="0"/>
                  </a:lnTo>
                  <a:lnTo>
                    <a:pt x="37318" y="1414"/>
                  </a:lnTo>
                  <a:lnTo>
                    <a:pt x="26566" y="8632"/>
                  </a:lnTo>
                  <a:lnTo>
                    <a:pt x="8612" y="31336"/>
                  </a:lnTo>
                  <a:lnTo>
                    <a:pt x="1813" y="46625"/>
                  </a:lnTo>
                  <a:lnTo>
                    <a:pt x="0" y="53664"/>
                  </a:lnTo>
                  <a:lnTo>
                    <a:pt x="202" y="59769"/>
                  </a:lnTo>
                  <a:lnTo>
                    <a:pt x="4191" y="70315"/>
                  </a:lnTo>
                  <a:lnTo>
                    <a:pt x="7935" y="73691"/>
                  </a:lnTo>
                  <a:lnTo>
                    <a:pt x="17740" y="77444"/>
                  </a:lnTo>
                  <a:lnTo>
                    <a:pt x="29153" y="77229"/>
                  </a:lnTo>
                  <a:lnTo>
                    <a:pt x="40576" y="74077"/>
                  </a:lnTo>
                  <a:lnTo>
                    <a:pt x="50356" y="67972"/>
                  </a:lnTo>
                  <a:lnTo>
                    <a:pt x="57525" y="58673"/>
                  </a:lnTo>
                  <a:lnTo>
                    <a:pt x="69442" y="29992"/>
                  </a:lnTo>
                  <a:lnTo>
                    <a:pt x="72162" y="13428"/>
                  </a:lnTo>
                  <a:lnTo>
                    <a:pt x="72299" y="13895"/>
                  </a:lnTo>
                  <a:lnTo>
                    <a:pt x="72452" y="18176"/>
                  </a:lnTo>
                  <a:lnTo>
                    <a:pt x="63822" y="42562"/>
                  </a:lnTo>
                  <a:lnTo>
                    <a:pt x="60654" y="72674"/>
                  </a:lnTo>
                  <a:lnTo>
                    <a:pt x="61632" y="86163"/>
                  </a:lnTo>
                  <a:lnTo>
                    <a:pt x="66770" y="99214"/>
                  </a:lnTo>
                  <a:lnTo>
                    <a:pt x="70116" y="103541"/>
                  </a:lnTo>
                  <a:lnTo>
                    <a:pt x="77596" y="108349"/>
                  </a:lnTo>
                  <a:lnTo>
                    <a:pt x="82272" y="108219"/>
                  </a:lnTo>
                  <a:lnTo>
                    <a:pt x="93112" y="104313"/>
                  </a:lnTo>
                  <a:lnTo>
                    <a:pt x="107744" y="90809"/>
                  </a:lnTo>
                  <a:lnTo>
                    <a:pt x="121016" y="66661"/>
                  </a:lnTo>
                  <a:lnTo>
                    <a:pt x="133886" y="40534"/>
                  </a:lnTo>
                  <a:lnTo>
                    <a:pt x="141443" y="17972"/>
                  </a:lnTo>
                  <a:lnTo>
                    <a:pt x="143181" y="15513"/>
                  </a:lnTo>
                  <a:lnTo>
                    <a:pt x="145046" y="13873"/>
                  </a:lnTo>
                  <a:lnTo>
                    <a:pt x="146288" y="14192"/>
                  </a:lnTo>
                  <a:lnTo>
                    <a:pt x="147117" y="15815"/>
                  </a:lnTo>
                  <a:lnTo>
                    <a:pt x="153655" y="43360"/>
                  </a:lnTo>
                  <a:lnTo>
                    <a:pt x="154834" y="71316"/>
                  </a:lnTo>
                  <a:lnTo>
                    <a:pt x="156877" y="81797"/>
                  </a:lnTo>
                  <a:lnTo>
                    <a:pt x="160566" y="90903"/>
                  </a:lnTo>
                  <a:lnTo>
                    <a:pt x="161574" y="90945"/>
                  </a:lnTo>
                  <a:lnTo>
                    <a:pt x="164576" y="89110"/>
                  </a:lnTo>
                  <a:lnTo>
                    <a:pt x="183093" y="64496"/>
                  </a:lnTo>
                  <a:lnTo>
                    <a:pt x="207543" y="35123"/>
                  </a:lnTo>
                  <a:lnTo>
                    <a:pt x="219182" y="23664"/>
                  </a:lnTo>
                  <a:lnTo>
                    <a:pt x="221113" y="22835"/>
                  </a:lnTo>
                  <a:lnTo>
                    <a:pt x="222400" y="22989"/>
                  </a:lnTo>
                  <a:lnTo>
                    <a:pt x="223258" y="24502"/>
                  </a:lnTo>
                  <a:lnTo>
                    <a:pt x="224748" y="44315"/>
                  </a:lnTo>
                  <a:lnTo>
                    <a:pt x="219918" y="74355"/>
                  </a:lnTo>
                  <a:lnTo>
                    <a:pt x="219500" y="100810"/>
                  </a:lnTo>
                  <a:lnTo>
                    <a:pt x="222071" y="109722"/>
                  </a:lnTo>
                  <a:lnTo>
                    <a:pt x="223744" y="112663"/>
                  </a:lnTo>
                  <a:lnTo>
                    <a:pt x="225565" y="114624"/>
                  </a:lnTo>
                  <a:lnTo>
                    <a:pt x="231324" y="1185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926"/>
            <p:cNvSpPr/>
            <p:nvPr>
              <p:custDataLst>
                <p:tags r:id="rId65"/>
              </p:custDataLst>
            </p:nvPr>
          </p:nvSpPr>
          <p:spPr>
            <a:xfrm>
              <a:off x="4437726" y="6234512"/>
              <a:ext cx="58075" cy="224040"/>
            </a:xfrm>
            <a:custGeom>
              <a:avLst/>
              <a:gdLst/>
              <a:ahLst/>
              <a:cxnLst/>
              <a:rect l="0" t="0" r="0" b="0"/>
              <a:pathLst>
                <a:path w="58075" h="224040">
                  <a:moveTo>
                    <a:pt x="32674" y="20238"/>
                  </a:moveTo>
                  <a:lnTo>
                    <a:pt x="32674" y="20238"/>
                  </a:lnTo>
                  <a:lnTo>
                    <a:pt x="39581" y="3278"/>
                  </a:lnTo>
                  <a:lnTo>
                    <a:pt x="41512" y="465"/>
                  </a:lnTo>
                  <a:lnTo>
                    <a:pt x="42094" y="0"/>
                  </a:lnTo>
                  <a:lnTo>
                    <a:pt x="32826" y="26493"/>
                  </a:lnTo>
                  <a:lnTo>
                    <a:pt x="21687" y="52181"/>
                  </a:lnTo>
                  <a:lnTo>
                    <a:pt x="9447" y="82412"/>
                  </a:lnTo>
                  <a:lnTo>
                    <a:pt x="5195" y="98377"/>
                  </a:lnTo>
                  <a:lnTo>
                    <a:pt x="0" y="129755"/>
                  </a:lnTo>
                  <a:lnTo>
                    <a:pt x="43" y="157812"/>
                  </a:lnTo>
                  <a:lnTo>
                    <a:pt x="4295" y="180630"/>
                  </a:lnTo>
                  <a:lnTo>
                    <a:pt x="14623" y="205580"/>
                  </a:lnTo>
                  <a:lnTo>
                    <a:pt x="22535" y="216207"/>
                  </a:lnTo>
                  <a:lnTo>
                    <a:pt x="30755" y="223281"/>
                  </a:lnTo>
                  <a:lnTo>
                    <a:pt x="34922" y="224039"/>
                  </a:lnTo>
                  <a:lnTo>
                    <a:pt x="39112" y="223133"/>
                  </a:lnTo>
                  <a:lnTo>
                    <a:pt x="43316" y="221118"/>
                  </a:lnTo>
                  <a:lnTo>
                    <a:pt x="49868" y="213235"/>
                  </a:lnTo>
                  <a:lnTo>
                    <a:pt x="58074" y="198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927"/>
            <p:cNvSpPr/>
            <p:nvPr>
              <p:custDataLst>
                <p:tags r:id="rId66"/>
              </p:custDataLst>
            </p:nvPr>
          </p:nvSpPr>
          <p:spPr>
            <a:xfrm>
              <a:off x="4394200" y="63436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26367" y="6907"/>
                  </a:lnTo>
                  <a:lnTo>
                    <a:pt x="57437" y="10984"/>
                  </a:lnTo>
                  <a:lnTo>
                    <a:pt x="85222" y="12191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5" name="SMARTInkShape-Group238"/>
          <p:cNvGrpSpPr/>
          <p:nvPr/>
        </p:nvGrpSpPr>
        <p:grpSpPr>
          <a:xfrm>
            <a:off x="4654550" y="6167369"/>
            <a:ext cx="1536701" cy="385832"/>
            <a:chOff x="4654550" y="6167369"/>
            <a:chExt cx="1536701" cy="385832"/>
          </a:xfrm>
        </p:grpSpPr>
        <p:sp>
          <p:nvSpPr>
            <p:cNvPr id="223" name="SMARTInkShape-928"/>
            <p:cNvSpPr/>
            <p:nvPr>
              <p:custDataLst>
                <p:tags r:id="rId51"/>
              </p:custDataLst>
            </p:nvPr>
          </p:nvSpPr>
          <p:spPr>
            <a:xfrm>
              <a:off x="4654550" y="6430774"/>
              <a:ext cx="9103" cy="122427"/>
            </a:xfrm>
            <a:custGeom>
              <a:avLst/>
              <a:gdLst/>
              <a:ahLst/>
              <a:cxnLst/>
              <a:rect l="0" t="0" r="0" b="0"/>
              <a:pathLst>
                <a:path w="9103" h="122427">
                  <a:moveTo>
                    <a:pt x="0" y="14476"/>
                  </a:moveTo>
                  <a:lnTo>
                    <a:pt x="0" y="14476"/>
                  </a:lnTo>
                  <a:lnTo>
                    <a:pt x="0" y="7734"/>
                  </a:lnTo>
                  <a:lnTo>
                    <a:pt x="1882" y="2543"/>
                  </a:lnTo>
                  <a:lnTo>
                    <a:pt x="3371" y="171"/>
                  </a:lnTo>
                  <a:lnTo>
                    <a:pt x="5069" y="0"/>
                  </a:lnTo>
                  <a:lnTo>
                    <a:pt x="6907" y="1297"/>
                  </a:lnTo>
                  <a:lnTo>
                    <a:pt x="8838" y="3574"/>
                  </a:lnTo>
                  <a:lnTo>
                    <a:pt x="9102" y="15510"/>
                  </a:lnTo>
                  <a:lnTo>
                    <a:pt x="5284" y="42063"/>
                  </a:lnTo>
                  <a:lnTo>
                    <a:pt x="1565" y="72274"/>
                  </a:lnTo>
                  <a:lnTo>
                    <a:pt x="309" y="103974"/>
                  </a:lnTo>
                  <a:lnTo>
                    <a:pt x="0" y="1224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929"/>
            <p:cNvSpPr/>
            <p:nvPr>
              <p:custDataLst>
                <p:tags r:id="rId52"/>
              </p:custDataLst>
            </p:nvPr>
          </p:nvSpPr>
          <p:spPr>
            <a:xfrm>
              <a:off x="4875663" y="6244741"/>
              <a:ext cx="58288" cy="194160"/>
            </a:xfrm>
            <a:custGeom>
              <a:avLst/>
              <a:gdLst/>
              <a:ahLst/>
              <a:cxnLst/>
              <a:rect l="0" t="0" r="0" b="0"/>
              <a:pathLst>
                <a:path w="58288" h="194160">
                  <a:moveTo>
                    <a:pt x="58287" y="3659"/>
                  </a:moveTo>
                  <a:lnTo>
                    <a:pt x="58287" y="3659"/>
                  </a:lnTo>
                  <a:lnTo>
                    <a:pt x="54916" y="288"/>
                  </a:lnTo>
                  <a:lnTo>
                    <a:pt x="53218" y="0"/>
                  </a:lnTo>
                  <a:lnTo>
                    <a:pt x="51380" y="514"/>
                  </a:lnTo>
                  <a:lnTo>
                    <a:pt x="49449" y="1563"/>
                  </a:lnTo>
                  <a:lnTo>
                    <a:pt x="39989" y="16522"/>
                  </a:lnTo>
                  <a:lnTo>
                    <a:pt x="34162" y="38538"/>
                  </a:lnTo>
                  <a:lnTo>
                    <a:pt x="28515" y="67139"/>
                  </a:lnTo>
                  <a:lnTo>
                    <a:pt x="21302" y="98664"/>
                  </a:lnTo>
                  <a:lnTo>
                    <a:pt x="15273" y="127727"/>
                  </a:lnTo>
                  <a:lnTo>
                    <a:pt x="9536" y="153345"/>
                  </a:lnTo>
                  <a:lnTo>
                    <a:pt x="490" y="180812"/>
                  </a:lnTo>
                  <a:lnTo>
                    <a:pt x="0" y="185261"/>
                  </a:lnTo>
                  <a:lnTo>
                    <a:pt x="1137" y="194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930"/>
            <p:cNvSpPr/>
            <p:nvPr>
              <p:custDataLst>
                <p:tags r:id="rId53"/>
              </p:custDataLst>
            </p:nvPr>
          </p:nvSpPr>
          <p:spPr>
            <a:xfrm>
              <a:off x="4813300" y="6235700"/>
              <a:ext cx="190501" cy="31751"/>
            </a:xfrm>
            <a:custGeom>
              <a:avLst/>
              <a:gdLst/>
              <a:ahLst/>
              <a:cxnLst/>
              <a:rect l="0" t="0" r="0" b="0"/>
              <a:pathLst>
                <a:path w="190501" h="31751">
                  <a:moveTo>
                    <a:pt x="0" y="0"/>
                  </a:moveTo>
                  <a:lnTo>
                    <a:pt x="0" y="0"/>
                  </a:lnTo>
                  <a:lnTo>
                    <a:pt x="25694" y="3371"/>
                  </a:lnTo>
                  <a:lnTo>
                    <a:pt x="49284" y="6907"/>
                  </a:lnTo>
                  <a:lnTo>
                    <a:pt x="76232" y="11537"/>
                  </a:lnTo>
                  <a:lnTo>
                    <a:pt x="104672" y="18297"/>
                  </a:lnTo>
                  <a:lnTo>
                    <a:pt x="131893" y="22244"/>
                  </a:lnTo>
                  <a:lnTo>
                    <a:pt x="155986" y="24703"/>
                  </a:lnTo>
                  <a:lnTo>
                    <a:pt x="187191" y="31038"/>
                  </a:lnTo>
                  <a:lnTo>
                    <a:pt x="1905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931"/>
            <p:cNvSpPr/>
            <p:nvPr>
              <p:custDataLst>
                <p:tags r:id="rId54"/>
              </p:custDataLst>
            </p:nvPr>
          </p:nvSpPr>
          <p:spPr>
            <a:xfrm>
              <a:off x="4794250" y="6343650"/>
              <a:ext cx="196851" cy="11818"/>
            </a:xfrm>
            <a:custGeom>
              <a:avLst/>
              <a:gdLst/>
              <a:ahLst/>
              <a:cxnLst/>
              <a:rect l="0" t="0" r="0" b="0"/>
              <a:pathLst>
                <a:path w="196851" h="11818">
                  <a:moveTo>
                    <a:pt x="0" y="6350"/>
                  </a:moveTo>
                  <a:lnTo>
                    <a:pt x="0" y="6350"/>
                  </a:lnTo>
                  <a:lnTo>
                    <a:pt x="22395" y="10714"/>
                  </a:lnTo>
                  <a:lnTo>
                    <a:pt x="45466" y="11817"/>
                  </a:lnTo>
                  <a:lnTo>
                    <a:pt x="74065" y="10426"/>
                  </a:lnTo>
                  <a:lnTo>
                    <a:pt x="104884" y="8162"/>
                  </a:lnTo>
                  <a:lnTo>
                    <a:pt x="135045" y="7155"/>
                  </a:lnTo>
                  <a:lnTo>
                    <a:pt x="161150" y="4826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932"/>
            <p:cNvSpPr/>
            <p:nvPr>
              <p:custDataLst>
                <p:tags r:id="rId55"/>
              </p:custDataLst>
            </p:nvPr>
          </p:nvSpPr>
          <p:spPr>
            <a:xfrm>
              <a:off x="5029200" y="6334628"/>
              <a:ext cx="183649" cy="127260"/>
            </a:xfrm>
            <a:custGeom>
              <a:avLst/>
              <a:gdLst/>
              <a:ahLst/>
              <a:cxnLst/>
              <a:rect l="0" t="0" r="0" b="0"/>
              <a:pathLst>
                <a:path w="183649" h="127260">
                  <a:moveTo>
                    <a:pt x="0" y="40772"/>
                  </a:moveTo>
                  <a:lnTo>
                    <a:pt x="0" y="40772"/>
                  </a:lnTo>
                  <a:lnTo>
                    <a:pt x="10113" y="37401"/>
                  </a:lnTo>
                  <a:lnTo>
                    <a:pt x="18841" y="37627"/>
                  </a:lnTo>
                  <a:lnTo>
                    <a:pt x="23144" y="38675"/>
                  </a:lnTo>
                  <a:lnTo>
                    <a:pt x="31688" y="47365"/>
                  </a:lnTo>
                  <a:lnTo>
                    <a:pt x="44431" y="70007"/>
                  </a:lnTo>
                  <a:lnTo>
                    <a:pt x="55263" y="97177"/>
                  </a:lnTo>
                  <a:lnTo>
                    <a:pt x="63018" y="127259"/>
                  </a:lnTo>
                  <a:lnTo>
                    <a:pt x="54619" y="96203"/>
                  </a:lnTo>
                  <a:lnTo>
                    <a:pt x="45189" y="67152"/>
                  </a:lnTo>
                  <a:lnTo>
                    <a:pt x="35136" y="37281"/>
                  </a:lnTo>
                  <a:lnTo>
                    <a:pt x="32196" y="20539"/>
                  </a:lnTo>
                  <a:lnTo>
                    <a:pt x="34164" y="18817"/>
                  </a:lnTo>
                  <a:lnTo>
                    <a:pt x="41995" y="16903"/>
                  </a:lnTo>
                  <a:lnTo>
                    <a:pt x="65681" y="20744"/>
                  </a:lnTo>
                  <a:lnTo>
                    <a:pt x="92212" y="25587"/>
                  </a:lnTo>
                  <a:lnTo>
                    <a:pt x="118260" y="27336"/>
                  </a:lnTo>
                  <a:lnTo>
                    <a:pt x="148583" y="26045"/>
                  </a:lnTo>
                  <a:lnTo>
                    <a:pt x="159170" y="22232"/>
                  </a:lnTo>
                  <a:lnTo>
                    <a:pt x="178439" y="7669"/>
                  </a:lnTo>
                  <a:lnTo>
                    <a:pt x="181611" y="3012"/>
                  </a:lnTo>
                  <a:lnTo>
                    <a:pt x="182457" y="782"/>
                  </a:lnTo>
                  <a:lnTo>
                    <a:pt x="183022" y="0"/>
                  </a:lnTo>
                  <a:lnTo>
                    <a:pt x="183397" y="185"/>
                  </a:lnTo>
                  <a:lnTo>
                    <a:pt x="183648" y="1014"/>
                  </a:lnTo>
                  <a:lnTo>
                    <a:pt x="172151" y="30083"/>
                  </a:lnTo>
                  <a:lnTo>
                    <a:pt x="167189" y="54068"/>
                  </a:lnTo>
                  <a:lnTo>
                    <a:pt x="165512" y="84086"/>
                  </a:lnTo>
                  <a:lnTo>
                    <a:pt x="167165" y="93654"/>
                  </a:lnTo>
                  <a:lnTo>
                    <a:pt x="171450" y="104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933"/>
            <p:cNvSpPr/>
            <p:nvPr>
              <p:custDataLst>
                <p:tags r:id="rId56"/>
              </p:custDataLst>
            </p:nvPr>
          </p:nvSpPr>
          <p:spPr>
            <a:xfrm>
              <a:off x="5190641" y="6254750"/>
              <a:ext cx="10010" cy="12701"/>
            </a:xfrm>
            <a:custGeom>
              <a:avLst/>
              <a:gdLst/>
              <a:ahLst/>
              <a:cxnLst/>
              <a:rect l="0" t="0" r="0" b="0"/>
              <a:pathLst>
                <a:path w="1001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8" y="9329"/>
                  </a:lnTo>
                  <a:lnTo>
                    <a:pt x="0" y="7630"/>
                  </a:lnTo>
                  <a:lnTo>
                    <a:pt x="514" y="5792"/>
                  </a:lnTo>
                  <a:lnTo>
                    <a:pt x="1562" y="3862"/>
                  </a:lnTo>
                  <a:lnTo>
                    <a:pt x="2967" y="2574"/>
                  </a:lnTo>
                  <a:lnTo>
                    <a:pt x="100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934"/>
            <p:cNvSpPr/>
            <p:nvPr>
              <p:custDataLst>
                <p:tags r:id="rId57"/>
              </p:custDataLst>
            </p:nvPr>
          </p:nvSpPr>
          <p:spPr>
            <a:xfrm>
              <a:off x="5285238" y="6347227"/>
              <a:ext cx="99563" cy="101162"/>
            </a:xfrm>
            <a:custGeom>
              <a:avLst/>
              <a:gdLst/>
              <a:ahLst/>
              <a:cxnLst/>
              <a:rect l="0" t="0" r="0" b="0"/>
              <a:pathLst>
                <a:path w="99563" h="101162">
                  <a:moveTo>
                    <a:pt x="4312" y="40873"/>
                  </a:moveTo>
                  <a:lnTo>
                    <a:pt x="4312" y="40873"/>
                  </a:lnTo>
                  <a:lnTo>
                    <a:pt x="30992" y="38991"/>
                  </a:lnTo>
                  <a:lnTo>
                    <a:pt x="60925" y="29336"/>
                  </a:lnTo>
                  <a:lnTo>
                    <a:pt x="74081" y="19502"/>
                  </a:lnTo>
                  <a:lnTo>
                    <a:pt x="77654" y="14206"/>
                  </a:lnTo>
                  <a:lnTo>
                    <a:pt x="77901" y="11807"/>
                  </a:lnTo>
                  <a:lnTo>
                    <a:pt x="76294" y="7258"/>
                  </a:lnTo>
                  <a:lnTo>
                    <a:pt x="71347" y="2884"/>
                  </a:lnTo>
                  <a:lnTo>
                    <a:pt x="68052" y="730"/>
                  </a:lnTo>
                  <a:lnTo>
                    <a:pt x="64444" y="0"/>
                  </a:lnTo>
                  <a:lnTo>
                    <a:pt x="56672" y="1070"/>
                  </a:lnTo>
                  <a:lnTo>
                    <a:pt x="30752" y="17645"/>
                  </a:lnTo>
                  <a:lnTo>
                    <a:pt x="17474" y="29138"/>
                  </a:lnTo>
                  <a:lnTo>
                    <a:pt x="8280" y="43183"/>
                  </a:lnTo>
                  <a:lnTo>
                    <a:pt x="2548" y="58833"/>
                  </a:lnTo>
                  <a:lnTo>
                    <a:pt x="0" y="75196"/>
                  </a:lnTo>
                  <a:lnTo>
                    <a:pt x="2631" y="88113"/>
                  </a:lnTo>
                  <a:lnTo>
                    <a:pt x="5308" y="93533"/>
                  </a:lnTo>
                  <a:lnTo>
                    <a:pt x="12032" y="97146"/>
                  </a:lnTo>
                  <a:lnTo>
                    <a:pt x="32672" y="101161"/>
                  </a:lnTo>
                  <a:lnTo>
                    <a:pt x="58309" y="99183"/>
                  </a:lnTo>
                  <a:lnTo>
                    <a:pt x="99562" y="916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935"/>
            <p:cNvSpPr/>
            <p:nvPr>
              <p:custDataLst>
                <p:tags r:id="rId58"/>
              </p:custDataLst>
            </p:nvPr>
          </p:nvSpPr>
          <p:spPr>
            <a:xfrm>
              <a:off x="5415986" y="6238850"/>
              <a:ext cx="333071" cy="220556"/>
            </a:xfrm>
            <a:custGeom>
              <a:avLst/>
              <a:gdLst/>
              <a:ahLst/>
              <a:cxnLst/>
              <a:rect l="0" t="0" r="0" b="0"/>
              <a:pathLst>
                <a:path w="333071" h="220556">
                  <a:moveTo>
                    <a:pt x="70414" y="123850"/>
                  </a:moveTo>
                  <a:lnTo>
                    <a:pt x="70414" y="123850"/>
                  </a:lnTo>
                  <a:lnTo>
                    <a:pt x="63672" y="120479"/>
                  </a:lnTo>
                  <a:lnTo>
                    <a:pt x="49366" y="118382"/>
                  </a:lnTo>
                  <a:lnTo>
                    <a:pt x="31722" y="121132"/>
                  </a:lnTo>
                  <a:lnTo>
                    <a:pt x="21233" y="128286"/>
                  </a:lnTo>
                  <a:lnTo>
                    <a:pt x="7393" y="146096"/>
                  </a:lnTo>
                  <a:lnTo>
                    <a:pt x="3000" y="153498"/>
                  </a:lnTo>
                  <a:lnTo>
                    <a:pt x="0" y="169247"/>
                  </a:lnTo>
                  <a:lnTo>
                    <a:pt x="1724" y="183538"/>
                  </a:lnTo>
                  <a:lnTo>
                    <a:pt x="7195" y="192240"/>
                  </a:lnTo>
                  <a:lnTo>
                    <a:pt x="12745" y="194138"/>
                  </a:lnTo>
                  <a:lnTo>
                    <a:pt x="28320" y="194365"/>
                  </a:lnTo>
                  <a:lnTo>
                    <a:pt x="45121" y="186469"/>
                  </a:lnTo>
                  <a:lnTo>
                    <a:pt x="61995" y="172142"/>
                  </a:lnTo>
                  <a:lnTo>
                    <a:pt x="78902" y="151663"/>
                  </a:lnTo>
                  <a:lnTo>
                    <a:pt x="93942" y="126568"/>
                  </a:lnTo>
                  <a:lnTo>
                    <a:pt x="106976" y="98247"/>
                  </a:lnTo>
                  <a:lnTo>
                    <a:pt x="117473" y="66845"/>
                  </a:lnTo>
                  <a:lnTo>
                    <a:pt x="126842" y="37837"/>
                  </a:lnTo>
                  <a:lnTo>
                    <a:pt x="136287" y="7113"/>
                  </a:lnTo>
                  <a:lnTo>
                    <a:pt x="137791" y="0"/>
                  </a:lnTo>
                  <a:lnTo>
                    <a:pt x="124451" y="31471"/>
                  </a:lnTo>
                  <a:lnTo>
                    <a:pt x="111599" y="59039"/>
                  </a:lnTo>
                  <a:lnTo>
                    <a:pt x="98596" y="90106"/>
                  </a:lnTo>
                  <a:lnTo>
                    <a:pt x="94141" y="106293"/>
                  </a:lnTo>
                  <a:lnTo>
                    <a:pt x="88014" y="137213"/>
                  </a:lnTo>
                  <a:lnTo>
                    <a:pt x="85292" y="162715"/>
                  </a:lnTo>
                  <a:lnTo>
                    <a:pt x="86683" y="172338"/>
                  </a:lnTo>
                  <a:lnTo>
                    <a:pt x="93872" y="186793"/>
                  </a:lnTo>
                  <a:lnTo>
                    <a:pt x="102242" y="194158"/>
                  </a:lnTo>
                  <a:lnTo>
                    <a:pt x="106449" y="196122"/>
                  </a:lnTo>
                  <a:lnTo>
                    <a:pt x="110665" y="195315"/>
                  </a:lnTo>
                  <a:lnTo>
                    <a:pt x="119112" y="188773"/>
                  </a:lnTo>
                  <a:lnTo>
                    <a:pt x="142402" y="157263"/>
                  </a:lnTo>
                  <a:lnTo>
                    <a:pt x="156577" y="140414"/>
                  </a:lnTo>
                  <a:lnTo>
                    <a:pt x="167269" y="134739"/>
                  </a:lnTo>
                  <a:lnTo>
                    <a:pt x="188010" y="131097"/>
                  </a:lnTo>
                  <a:lnTo>
                    <a:pt x="198879" y="134362"/>
                  </a:lnTo>
                  <a:lnTo>
                    <a:pt x="223104" y="147956"/>
                  </a:lnTo>
                  <a:lnTo>
                    <a:pt x="238579" y="166819"/>
                  </a:lnTo>
                  <a:lnTo>
                    <a:pt x="243932" y="180342"/>
                  </a:lnTo>
                  <a:lnTo>
                    <a:pt x="245605" y="193407"/>
                  </a:lnTo>
                  <a:lnTo>
                    <a:pt x="242581" y="211252"/>
                  </a:lnTo>
                  <a:lnTo>
                    <a:pt x="239125" y="218669"/>
                  </a:lnTo>
                  <a:lnTo>
                    <a:pt x="237921" y="220224"/>
                  </a:lnTo>
                  <a:lnTo>
                    <a:pt x="237119" y="220555"/>
                  </a:lnTo>
                  <a:lnTo>
                    <a:pt x="236584" y="220070"/>
                  </a:lnTo>
                  <a:lnTo>
                    <a:pt x="235654" y="192861"/>
                  </a:lnTo>
                  <a:lnTo>
                    <a:pt x="237437" y="161701"/>
                  </a:lnTo>
                  <a:lnTo>
                    <a:pt x="242434" y="133889"/>
                  </a:lnTo>
                  <a:lnTo>
                    <a:pt x="248383" y="116006"/>
                  </a:lnTo>
                  <a:lnTo>
                    <a:pt x="250443" y="112270"/>
                  </a:lnTo>
                  <a:lnTo>
                    <a:pt x="253228" y="109780"/>
                  </a:lnTo>
                  <a:lnTo>
                    <a:pt x="260085" y="107013"/>
                  </a:lnTo>
                  <a:lnTo>
                    <a:pt x="267836" y="107666"/>
                  </a:lnTo>
                  <a:lnTo>
                    <a:pt x="296931" y="119784"/>
                  </a:lnTo>
                  <a:lnTo>
                    <a:pt x="324397" y="137799"/>
                  </a:lnTo>
                  <a:lnTo>
                    <a:pt x="332248" y="151502"/>
                  </a:lnTo>
                  <a:lnTo>
                    <a:pt x="333070" y="162951"/>
                  </a:lnTo>
                  <a:lnTo>
                    <a:pt x="330764" y="1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936"/>
            <p:cNvSpPr/>
            <p:nvPr>
              <p:custDataLst>
                <p:tags r:id="rId59"/>
              </p:custDataLst>
            </p:nvPr>
          </p:nvSpPr>
          <p:spPr>
            <a:xfrm>
              <a:off x="5759450" y="6254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937"/>
            <p:cNvSpPr/>
            <p:nvPr>
              <p:custDataLst>
                <p:tags r:id="rId60"/>
              </p:custDataLst>
            </p:nvPr>
          </p:nvSpPr>
          <p:spPr>
            <a:xfrm>
              <a:off x="5816688" y="6167369"/>
              <a:ext cx="229331" cy="230482"/>
            </a:xfrm>
            <a:custGeom>
              <a:avLst/>
              <a:gdLst/>
              <a:ahLst/>
              <a:cxnLst/>
              <a:rect l="0" t="0" r="0" b="0"/>
              <a:pathLst>
                <a:path w="229331" h="230482">
                  <a:moveTo>
                    <a:pt x="57062" y="157231"/>
                  </a:moveTo>
                  <a:lnTo>
                    <a:pt x="57062" y="157231"/>
                  </a:lnTo>
                  <a:lnTo>
                    <a:pt x="53691" y="153860"/>
                  </a:lnTo>
                  <a:lnTo>
                    <a:pt x="41481" y="151763"/>
                  </a:lnTo>
                  <a:lnTo>
                    <a:pt x="28500" y="158799"/>
                  </a:lnTo>
                  <a:lnTo>
                    <a:pt x="14734" y="171334"/>
                  </a:lnTo>
                  <a:lnTo>
                    <a:pt x="3913" y="186312"/>
                  </a:lnTo>
                  <a:lnTo>
                    <a:pt x="44" y="200494"/>
                  </a:lnTo>
                  <a:lnTo>
                    <a:pt x="0" y="207240"/>
                  </a:lnTo>
                  <a:lnTo>
                    <a:pt x="2793" y="213148"/>
                  </a:lnTo>
                  <a:lnTo>
                    <a:pt x="13422" y="223475"/>
                  </a:lnTo>
                  <a:lnTo>
                    <a:pt x="31316" y="229006"/>
                  </a:lnTo>
                  <a:lnTo>
                    <a:pt x="42015" y="230481"/>
                  </a:lnTo>
                  <a:lnTo>
                    <a:pt x="65191" y="224594"/>
                  </a:lnTo>
                  <a:lnTo>
                    <a:pt x="89603" y="211864"/>
                  </a:lnTo>
                  <a:lnTo>
                    <a:pt x="114563" y="194447"/>
                  </a:lnTo>
                  <a:lnTo>
                    <a:pt x="139768" y="169303"/>
                  </a:lnTo>
                  <a:lnTo>
                    <a:pt x="163670" y="137902"/>
                  </a:lnTo>
                  <a:lnTo>
                    <a:pt x="173995" y="119650"/>
                  </a:lnTo>
                  <a:lnTo>
                    <a:pt x="183701" y="100427"/>
                  </a:lnTo>
                  <a:lnTo>
                    <a:pt x="192993" y="80556"/>
                  </a:lnTo>
                  <a:lnTo>
                    <a:pt x="202011" y="60253"/>
                  </a:lnTo>
                  <a:lnTo>
                    <a:pt x="210845" y="39663"/>
                  </a:lnTo>
                  <a:lnTo>
                    <a:pt x="222542" y="14902"/>
                  </a:lnTo>
                  <a:lnTo>
                    <a:pt x="229330" y="759"/>
                  </a:lnTo>
                  <a:lnTo>
                    <a:pt x="229057" y="0"/>
                  </a:lnTo>
                  <a:lnTo>
                    <a:pt x="218561" y="22528"/>
                  </a:lnTo>
                  <a:lnTo>
                    <a:pt x="204099" y="52678"/>
                  </a:lnTo>
                  <a:lnTo>
                    <a:pt x="195303" y="70596"/>
                  </a:lnTo>
                  <a:lnTo>
                    <a:pt x="185206" y="89596"/>
                  </a:lnTo>
                  <a:lnTo>
                    <a:pt x="174241" y="109318"/>
                  </a:lnTo>
                  <a:lnTo>
                    <a:pt x="162698" y="129523"/>
                  </a:lnTo>
                  <a:lnTo>
                    <a:pt x="153592" y="147931"/>
                  </a:lnTo>
                  <a:lnTo>
                    <a:pt x="146110" y="165142"/>
                  </a:lnTo>
                  <a:lnTo>
                    <a:pt x="136150" y="194614"/>
                  </a:lnTo>
                  <a:lnTo>
                    <a:pt x="134075" y="214768"/>
                  </a:lnTo>
                  <a:lnTo>
                    <a:pt x="135215" y="220989"/>
                  </a:lnTo>
                  <a:lnTo>
                    <a:pt x="137387" y="225135"/>
                  </a:lnTo>
                  <a:lnTo>
                    <a:pt x="140245" y="227900"/>
                  </a:lnTo>
                  <a:lnTo>
                    <a:pt x="144973" y="226922"/>
                  </a:lnTo>
                  <a:lnTo>
                    <a:pt x="157752" y="218308"/>
                  </a:lnTo>
                  <a:lnTo>
                    <a:pt x="182471" y="190488"/>
                  </a:lnTo>
                  <a:lnTo>
                    <a:pt x="194741" y="167542"/>
                  </a:lnTo>
                  <a:lnTo>
                    <a:pt x="189421" y="174867"/>
                  </a:lnTo>
                  <a:lnTo>
                    <a:pt x="182279" y="190444"/>
                  </a:lnTo>
                  <a:lnTo>
                    <a:pt x="181623" y="202331"/>
                  </a:lnTo>
                  <a:lnTo>
                    <a:pt x="182436" y="208464"/>
                  </a:lnTo>
                  <a:lnTo>
                    <a:pt x="187102" y="217161"/>
                  </a:lnTo>
                  <a:lnTo>
                    <a:pt x="190322" y="220467"/>
                  </a:lnTo>
                  <a:lnTo>
                    <a:pt x="201426" y="224142"/>
                  </a:lnTo>
                  <a:lnTo>
                    <a:pt x="222162" y="2270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938"/>
            <p:cNvSpPr/>
            <p:nvPr>
              <p:custDataLst>
                <p:tags r:id="rId61"/>
              </p:custDataLst>
            </p:nvPr>
          </p:nvSpPr>
          <p:spPr>
            <a:xfrm>
              <a:off x="6087728" y="6287284"/>
              <a:ext cx="37332" cy="122952"/>
            </a:xfrm>
            <a:custGeom>
              <a:avLst/>
              <a:gdLst/>
              <a:ahLst/>
              <a:cxnLst/>
              <a:rect l="0" t="0" r="0" b="0"/>
              <a:pathLst>
                <a:path w="37332" h="122952">
                  <a:moveTo>
                    <a:pt x="33672" y="18266"/>
                  </a:moveTo>
                  <a:lnTo>
                    <a:pt x="33672" y="18266"/>
                  </a:lnTo>
                  <a:lnTo>
                    <a:pt x="37043" y="8153"/>
                  </a:lnTo>
                  <a:lnTo>
                    <a:pt x="37331" y="5174"/>
                  </a:lnTo>
                  <a:lnTo>
                    <a:pt x="36817" y="3188"/>
                  </a:lnTo>
                  <a:lnTo>
                    <a:pt x="35769" y="1864"/>
                  </a:lnTo>
                  <a:lnTo>
                    <a:pt x="24180" y="0"/>
                  </a:lnTo>
                  <a:lnTo>
                    <a:pt x="15107" y="3327"/>
                  </a:lnTo>
                  <a:lnTo>
                    <a:pt x="7076" y="9510"/>
                  </a:lnTo>
                  <a:lnTo>
                    <a:pt x="1155" y="16961"/>
                  </a:lnTo>
                  <a:lnTo>
                    <a:pt x="0" y="21629"/>
                  </a:lnTo>
                  <a:lnTo>
                    <a:pt x="3215" y="46212"/>
                  </a:lnTo>
                  <a:lnTo>
                    <a:pt x="10537" y="67939"/>
                  </a:lnTo>
                  <a:lnTo>
                    <a:pt x="25653" y="94243"/>
                  </a:lnTo>
                  <a:lnTo>
                    <a:pt x="34667" y="110079"/>
                  </a:lnTo>
                  <a:lnTo>
                    <a:pt x="35041" y="113341"/>
                  </a:lnTo>
                  <a:lnTo>
                    <a:pt x="33879" y="115516"/>
                  </a:lnTo>
                  <a:lnTo>
                    <a:pt x="21875" y="122377"/>
                  </a:lnTo>
                  <a:lnTo>
                    <a:pt x="18047" y="122951"/>
                  </a:lnTo>
                  <a:lnTo>
                    <a:pt x="1922" y="1198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939"/>
            <p:cNvSpPr/>
            <p:nvPr>
              <p:custDataLst>
                <p:tags r:id="rId62"/>
              </p:custDataLst>
            </p:nvPr>
          </p:nvSpPr>
          <p:spPr>
            <a:xfrm>
              <a:off x="6178550" y="64071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5792" y="27629"/>
                  </a:lnTo>
                  <a:lnTo>
                    <a:pt x="1144" y="56336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1" name="SMARTInkShape-Group239"/>
          <p:cNvGrpSpPr/>
          <p:nvPr/>
        </p:nvGrpSpPr>
        <p:grpSpPr>
          <a:xfrm>
            <a:off x="6350186" y="6146800"/>
            <a:ext cx="730065" cy="317501"/>
            <a:chOff x="6350186" y="6146800"/>
            <a:chExt cx="730065" cy="317501"/>
          </a:xfrm>
        </p:grpSpPr>
        <p:sp>
          <p:nvSpPr>
            <p:cNvPr id="236" name="SMARTInkShape-940"/>
            <p:cNvSpPr/>
            <p:nvPr>
              <p:custDataLst>
                <p:tags r:id="rId46"/>
              </p:custDataLst>
            </p:nvPr>
          </p:nvSpPr>
          <p:spPr>
            <a:xfrm>
              <a:off x="6350186" y="6146800"/>
              <a:ext cx="139515" cy="232544"/>
            </a:xfrm>
            <a:custGeom>
              <a:avLst/>
              <a:gdLst/>
              <a:ahLst/>
              <a:cxnLst/>
              <a:rect l="0" t="0" r="0" b="0"/>
              <a:pathLst>
                <a:path w="139515" h="232544">
                  <a:moveTo>
                    <a:pt x="56964" y="0"/>
                  </a:moveTo>
                  <a:lnTo>
                    <a:pt x="56964" y="0"/>
                  </a:lnTo>
                  <a:lnTo>
                    <a:pt x="60335" y="3371"/>
                  </a:lnTo>
                  <a:lnTo>
                    <a:pt x="55689" y="25694"/>
                  </a:lnTo>
                  <a:lnTo>
                    <a:pt x="45343" y="54928"/>
                  </a:lnTo>
                  <a:lnTo>
                    <a:pt x="38634" y="72603"/>
                  </a:lnTo>
                  <a:lnTo>
                    <a:pt x="31338" y="90029"/>
                  </a:lnTo>
                  <a:lnTo>
                    <a:pt x="23653" y="107292"/>
                  </a:lnTo>
                  <a:lnTo>
                    <a:pt x="15706" y="124444"/>
                  </a:lnTo>
                  <a:lnTo>
                    <a:pt x="9703" y="141524"/>
                  </a:lnTo>
                  <a:lnTo>
                    <a:pt x="4996" y="158555"/>
                  </a:lnTo>
                  <a:lnTo>
                    <a:pt x="0" y="189002"/>
                  </a:lnTo>
                  <a:lnTo>
                    <a:pt x="2484" y="209590"/>
                  </a:lnTo>
                  <a:lnTo>
                    <a:pt x="6532" y="216632"/>
                  </a:lnTo>
                  <a:lnTo>
                    <a:pt x="18558" y="226338"/>
                  </a:lnTo>
                  <a:lnTo>
                    <a:pt x="40836" y="231122"/>
                  </a:lnTo>
                  <a:lnTo>
                    <a:pt x="68140" y="232543"/>
                  </a:lnTo>
                  <a:lnTo>
                    <a:pt x="94387" y="230822"/>
                  </a:lnTo>
                  <a:lnTo>
                    <a:pt x="124747" y="229039"/>
                  </a:lnTo>
                  <a:lnTo>
                    <a:pt x="139514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941"/>
            <p:cNvSpPr/>
            <p:nvPr>
              <p:custDataLst>
                <p:tags r:id="rId47"/>
              </p:custDataLst>
            </p:nvPr>
          </p:nvSpPr>
          <p:spPr>
            <a:xfrm>
              <a:off x="6534150" y="6262632"/>
              <a:ext cx="99276" cy="112769"/>
            </a:xfrm>
            <a:custGeom>
              <a:avLst/>
              <a:gdLst/>
              <a:ahLst/>
              <a:cxnLst/>
              <a:rect l="0" t="0" r="0" b="0"/>
              <a:pathLst>
                <a:path w="99276" h="112769">
                  <a:moveTo>
                    <a:pt x="0" y="49268"/>
                  </a:moveTo>
                  <a:lnTo>
                    <a:pt x="0" y="49268"/>
                  </a:lnTo>
                  <a:lnTo>
                    <a:pt x="22368" y="39142"/>
                  </a:lnTo>
                  <a:lnTo>
                    <a:pt x="46986" y="33313"/>
                  </a:lnTo>
                  <a:lnTo>
                    <a:pt x="70602" y="24785"/>
                  </a:lnTo>
                  <a:lnTo>
                    <a:pt x="85001" y="19336"/>
                  </a:lnTo>
                  <a:lnTo>
                    <a:pt x="93752" y="12212"/>
                  </a:lnTo>
                  <a:lnTo>
                    <a:pt x="98112" y="6223"/>
                  </a:lnTo>
                  <a:lnTo>
                    <a:pt x="99275" y="3638"/>
                  </a:lnTo>
                  <a:lnTo>
                    <a:pt x="97933" y="1915"/>
                  </a:lnTo>
                  <a:lnTo>
                    <a:pt x="90798" y="0"/>
                  </a:lnTo>
                  <a:lnTo>
                    <a:pt x="71510" y="5663"/>
                  </a:lnTo>
                  <a:lnTo>
                    <a:pt x="44549" y="26392"/>
                  </a:lnTo>
                  <a:lnTo>
                    <a:pt x="24332" y="51505"/>
                  </a:lnTo>
                  <a:lnTo>
                    <a:pt x="21865" y="59932"/>
                  </a:lnTo>
                  <a:lnTo>
                    <a:pt x="22889" y="76821"/>
                  </a:lnTo>
                  <a:lnTo>
                    <a:pt x="31810" y="91852"/>
                  </a:lnTo>
                  <a:lnTo>
                    <a:pt x="38140" y="98824"/>
                  </a:lnTo>
                  <a:lnTo>
                    <a:pt x="56462" y="106571"/>
                  </a:lnTo>
                  <a:lnTo>
                    <a:pt x="88900" y="1127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942"/>
            <p:cNvSpPr/>
            <p:nvPr>
              <p:custDataLst>
                <p:tags r:id="rId48"/>
              </p:custDataLst>
            </p:nvPr>
          </p:nvSpPr>
          <p:spPr>
            <a:xfrm>
              <a:off x="6753648" y="6261100"/>
              <a:ext cx="132383" cy="122417"/>
            </a:xfrm>
            <a:custGeom>
              <a:avLst/>
              <a:gdLst/>
              <a:ahLst/>
              <a:cxnLst/>
              <a:rect l="0" t="0" r="0" b="0"/>
              <a:pathLst>
                <a:path w="132383" h="122417">
                  <a:moveTo>
                    <a:pt x="9102" y="25400"/>
                  </a:moveTo>
                  <a:lnTo>
                    <a:pt x="9102" y="25400"/>
                  </a:lnTo>
                  <a:lnTo>
                    <a:pt x="5731" y="53190"/>
                  </a:lnTo>
                  <a:lnTo>
                    <a:pt x="264" y="78398"/>
                  </a:lnTo>
                  <a:lnTo>
                    <a:pt x="0" y="91523"/>
                  </a:lnTo>
                  <a:lnTo>
                    <a:pt x="2234" y="100649"/>
                  </a:lnTo>
                  <a:lnTo>
                    <a:pt x="3818" y="103082"/>
                  </a:lnTo>
                  <a:lnTo>
                    <a:pt x="5579" y="104705"/>
                  </a:lnTo>
                  <a:lnTo>
                    <a:pt x="8870" y="103670"/>
                  </a:lnTo>
                  <a:lnTo>
                    <a:pt x="22909" y="92100"/>
                  </a:lnTo>
                  <a:lnTo>
                    <a:pt x="49231" y="62648"/>
                  </a:lnTo>
                  <a:lnTo>
                    <a:pt x="57746" y="56536"/>
                  </a:lnTo>
                  <a:lnTo>
                    <a:pt x="61286" y="56741"/>
                  </a:lnTo>
                  <a:lnTo>
                    <a:pt x="64353" y="58994"/>
                  </a:lnTo>
                  <a:lnTo>
                    <a:pt x="72039" y="72278"/>
                  </a:lnTo>
                  <a:lnTo>
                    <a:pt x="88181" y="101214"/>
                  </a:lnTo>
                  <a:lnTo>
                    <a:pt x="100344" y="114970"/>
                  </a:lnTo>
                  <a:lnTo>
                    <a:pt x="108685" y="121183"/>
                  </a:lnTo>
                  <a:lnTo>
                    <a:pt x="112885" y="122416"/>
                  </a:lnTo>
                  <a:lnTo>
                    <a:pt x="121315" y="121905"/>
                  </a:lnTo>
                  <a:lnTo>
                    <a:pt x="124128" y="120076"/>
                  </a:lnTo>
                  <a:lnTo>
                    <a:pt x="126003" y="117444"/>
                  </a:lnTo>
                  <a:lnTo>
                    <a:pt x="132382" y="96341"/>
                  </a:lnTo>
                  <a:lnTo>
                    <a:pt x="131629" y="73152"/>
                  </a:lnTo>
                  <a:lnTo>
                    <a:pt x="123566" y="41665"/>
                  </a:lnTo>
                  <a:lnTo>
                    <a:pt x="113975" y="10425"/>
                  </a:lnTo>
                  <a:lnTo>
                    <a:pt x="1107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943"/>
            <p:cNvSpPr/>
            <p:nvPr>
              <p:custDataLst>
                <p:tags r:id="rId49"/>
              </p:custDataLst>
            </p:nvPr>
          </p:nvSpPr>
          <p:spPr>
            <a:xfrm>
              <a:off x="6965950" y="6267450"/>
              <a:ext cx="82551" cy="52351"/>
            </a:xfrm>
            <a:custGeom>
              <a:avLst/>
              <a:gdLst/>
              <a:ahLst/>
              <a:cxnLst/>
              <a:rect l="0" t="0" r="0" b="0"/>
              <a:pathLst>
                <a:path w="82551" h="523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3815" y="3763"/>
                  </a:lnTo>
                  <a:lnTo>
                    <a:pt x="17676" y="6741"/>
                  </a:lnTo>
                  <a:lnTo>
                    <a:pt x="33172" y="32638"/>
                  </a:lnTo>
                  <a:lnTo>
                    <a:pt x="40849" y="43433"/>
                  </a:lnTo>
                  <a:lnTo>
                    <a:pt x="48964" y="50584"/>
                  </a:lnTo>
                  <a:lnTo>
                    <a:pt x="61038" y="52350"/>
                  </a:lnTo>
                  <a:lnTo>
                    <a:pt x="825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944"/>
            <p:cNvSpPr/>
            <p:nvPr>
              <p:custDataLst>
                <p:tags r:id="rId50"/>
              </p:custDataLst>
            </p:nvPr>
          </p:nvSpPr>
          <p:spPr>
            <a:xfrm>
              <a:off x="6963919" y="6248400"/>
              <a:ext cx="116332" cy="215901"/>
            </a:xfrm>
            <a:custGeom>
              <a:avLst/>
              <a:gdLst/>
              <a:ahLst/>
              <a:cxnLst/>
              <a:rect l="0" t="0" r="0" b="0"/>
              <a:pathLst>
                <a:path w="116332" h="215901">
                  <a:moveTo>
                    <a:pt x="116331" y="0"/>
                  </a:moveTo>
                  <a:lnTo>
                    <a:pt x="116331" y="0"/>
                  </a:lnTo>
                  <a:lnTo>
                    <a:pt x="106218" y="6741"/>
                  </a:lnTo>
                  <a:lnTo>
                    <a:pt x="86444" y="31160"/>
                  </a:lnTo>
                  <a:lnTo>
                    <a:pt x="67064" y="59005"/>
                  </a:lnTo>
                  <a:lnTo>
                    <a:pt x="55970" y="75320"/>
                  </a:lnTo>
                  <a:lnTo>
                    <a:pt x="45752" y="91841"/>
                  </a:lnTo>
                  <a:lnTo>
                    <a:pt x="36117" y="108500"/>
                  </a:lnTo>
                  <a:lnTo>
                    <a:pt x="20002" y="139944"/>
                  </a:lnTo>
                  <a:lnTo>
                    <a:pt x="10489" y="165679"/>
                  </a:lnTo>
                  <a:lnTo>
                    <a:pt x="1166" y="193258"/>
                  </a:lnTo>
                  <a:lnTo>
                    <a:pt x="0" y="204191"/>
                  </a:lnTo>
                  <a:lnTo>
                    <a:pt x="203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SMARTInkShape-Group240"/>
          <p:cNvGrpSpPr/>
          <p:nvPr/>
        </p:nvGrpSpPr>
        <p:grpSpPr>
          <a:xfrm>
            <a:off x="7457292" y="6089650"/>
            <a:ext cx="1115209" cy="343707"/>
            <a:chOff x="7457292" y="6089650"/>
            <a:chExt cx="1115209" cy="343707"/>
          </a:xfrm>
        </p:grpSpPr>
        <p:sp>
          <p:nvSpPr>
            <p:cNvPr id="242" name="SMARTInkShape-945"/>
            <p:cNvSpPr/>
            <p:nvPr>
              <p:custDataLst>
                <p:tags r:id="rId40"/>
              </p:custDataLst>
            </p:nvPr>
          </p:nvSpPr>
          <p:spPr>
            <a:xfrm>
              <a:off x="7457292" y="6115050"/>
              <a:ext cx="251609" cy="241990"/>
            </a:xfrm>
            <a:custGeom>
              <a:avLst/>
              <a:gdLst/>
              <a:ahLst/>
              <a:cxnLst/>
              <a:rect l="0" t="0" r="0" b="0"/>
              <a:pathLst>
                <a:path w="251609" h="241990">
                  <a:moveTo>
                    <a:pt x="86508" y="0"/>
                  </a:moveTo>
                  <a:lnTo>
                    <a:pt x="86508" y="0"/>
                  </a:lnTo>
                  <a:lnTo>
                    <a:pt x="83137" y="0"/>
                  </a:lnTo>
                  <a:lnTo>
                    <a:pt x="64126" y="28170"/>
                  </a:lnTo>
                  <a:lnTo>
                    <a:pt x="47163" y="57676"/>
                  </a:lnTo>
                  <a:lnTo>
                    <a:pt x="38406" y="73728"/>
                  </a:lnTo>
                  <a:lnTo>
                    <a:pt x="29746" y="90074"/>
                  </a:lnTo>
                  <a:lnTo>
                    <a:pt x="14714" y="121172"/>
                  </a:lnTo>
                  <a:lnTo>
                    <a:pt x="5681" y="146752"/>
                  </a:lnTo>
                  <a:lnTo>
                    <a:pt x="0" y="170874"/>
                  </a:lnTo>
                  <a:lnTo>
                    <a:pt x="614" y="174593"/>
                  </a:lnTo>
                  <a:lnTo>
                    <a:pt x="2434" y="176368"/>
                  </a:lnTo>
                  <a:lnTo>
                    <a:pt x="5059" y="176845"/>
                  </a:lnTo>
                  <a:lnTo>
                    <a:pt x="25607" y="167404"/>
                  </a:lnTo>
                  <a:lnTo>
                    <a:pt x="46035" y="153189"/>
                  </a:lnTo>
                  <a:lnTo>
                    <a:pt x="68520" y="136523"/>
                  </a:lnTo>
                  <a:lnTo>
                    <a:pt x="99602" y="118062"/>
                  </a:lnTo>
                  <a:lnTo>
                    <a:pt x="115610" y="115501"/>
                  </a:lnTo>
                  <a:lnTo>
                    <a:pt x="121431" y="117923"/>
                  </a:lnTo>
                  <a:lnTo>
                    <a:pt x="126019" y="122360"/>
                  </a:lnTo>
                  <a:lnTo>
                    <a:pt x="129781" y="128140"/>
                  </a:lnTo>
                  <a:lnTo>
                    <a:pt x="130879" y="134816"/>
                  </a:lnTo>
                  <a:lnTo>
                    <a:pt x="128336" y="149758"/>
                  </a:lnTo>
                  <a:lnTo>
                    <a:pt x="108857" y="180780"/>
                  </a:lnTo>
                  <a:lnTo>
                    <a:pt x="86799" y="200761"/>
                  </a:lnTo>
                  <a:lnTo>
                    <a:pt x="61943" y="217639"/>
                  </a:lnTo>
                  <a:lnTo>
                    <a:pt x="39136" y="229843"/>
                  </a:lnTo>
                  <a:lnTo>
                    <a:pt x="13205" y="241276"/>
                  </a:lnTo>
                  <a:lnTo>
                    <a:pt x="8007" y="241989"/>
                  </a:lnTo>
                  <a:lnTo>
                    <a:pt x="4540" y="241054"/>
                  </a:lnTo>
                  <a:lnTo>
                    <a:pt x="2229" y="239019"/>
                  </a:lnTo>
                  <a:lnTo>
                    <a:pt x="3512" y="236252"/>
                  </a:lnTo>
                  <a:lnTo>
                    <a:pt x="12461" y="229414"/>
                  </a:lnTo>
                  <a:lnTo>
                    <a:pt x="36737" y="221001"/>
                  </a:lnTo>
                  <a:lnTo>
                    <a:pt x="59920" y="216286"/>
                  </a:lnTo>
                  <a:lnTo>
                    <a:pt x="85979" y="211838"/>
                  </a:lnTo>
                  <a:lnTo>
                    <a:pt x="111673" y="207509"/>
                  </a:lnTo>
                  <a:lnTo>
                    <a:pt x="143196" y="201106"/>
                  </a:lnTo>
                  <a:lnTo>
                    <a:pt x="173357" y="191915"/>
                  </a:lnTo>
                  <a:lnTo>
                    <a:pt x="198142" y="173195"/>
                  </a:lnTo>
                  <a:lnTo>
                    <a:pt x="203151" y="161172"/>
                  </a:lnTo>
                  <a:lnTo>
                    <a:pt x="206367" y="140570"/>
                  </a:lnTo>
                  <a:lnTo>
                    <a:pt x="205219" y="138869"/>
                  </a:lnTo>
                  <a:lnTo>
                    <a:pt x="203044" y="138440"/>
                  </a:lnTo>
                  <a:lnTo>
                    <a:pt x="200182" y="138860"/>
                  </a:lnTo>
                  <a:lnTo>
                    <a:pt x="182670" y="149564"/>
                  </a:lnTo>
                  <a:lnTo>
                    <a:pt x="162978" y="172883"/>
                  </a:lnTo>
                  <a:lnTo>
                    <a:pt x="155772" y="190196"/>
                  </a:lnTo>
                  <a:lnTo>
                    <a:pt x="153851" y="198764"/>
                  </a:lnTo>
                  <a:lnTo>
                    <a:pt x="154687" y="206593"/>
                  </a:lnTo>
                  <a:lnTo>
                    <a:pt x="161260" y="220935"/>
                  </a:lnTo>
                  <a:lnTo>
                    <a:pt x="168092" y="224901"/>
                  </a:lnTo>
                  <a:lnTo>
                    <a:pt x="186973" y="227427"/>
                  </a:lnTo>
                  <a:lnTo>
                    <a:pt x="211358" y="224315"/>
                  </a:lnTo>
                  <a:lnTo>
                    <a:pt x="25160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946"/>
            <p:cNvSpPr/>
            <p:nvPr>
              <p:custDataLst>
                <p:tags r:id="rId41"/>
              </p:custDataLst>
            </p:nvPr>
          </p:nvSpPr>
          <p:spPr>
            <a:xfrm>
              <a:off x="7754590" y="6089650"/>
              <a:ext cx="129229" cy="234951"/>
            </a:xfrm>
            <a:custGeom>
              <a:avLst/>
              <a:gdLst/>
              <a:ahLst/>
              <a:cxnLst/>
              <a:rect l="0" t="0" r="0" b="0"/>
              <a:pathLst>
                <a:path w="129229" h="234951">
                  <a:moveTo>
                    <a:pt x="113060" y="0"/>
                  </a:moveTo>
                  <a:lnTo>
                    <a:pt x="113060" y="0"/>
                  </a:lnTo>
                  <a:lnTo>
                    <a:pt x="95483" y="28248"/>
                  </a:lnTo>
                  <a:lnTo>
                    <a:pt x="80553" y="53477"/>
                  </a:lnTo>
                  <a:lnTo>
                    <a:pt x="62159" y="83505"/>
                  </a:lnTo>
                  <a:lnTo>
                    <a:pt x="44105" y="113783"/>
                  </a:lnTo>
                  <a:lnTo>
                    <a:pt x="27380" y="141587"/>
                  </a:lnTo>
                  <a:lnTo>
                    <a:pt x="8181" y="171695"/>
                  </a:lnTo>
                  <a:lnTo>
                    <a:pt x="621" y="189581"/>
                  </a:lnTo>
                  <a:lnTo>
                    <a:pt x="0" y="189888"/>
                  </a:lnTo>
                  <a:lnTo>
                    <a:pt x="14919" y="170806"/>
                  </a:lnTo>
                  <a:lnTo>
                    <a:pt x="42430" y="149686"/>
                  </a:lnTo>
                  <a:lnTo>
                    <a:pt x="68456" y="138302"/>
                  </a:lnTo>
                  <a:lnTo>
                    <a:pt x="81242" y="137432"/>
                  </a:lnTo>
                  <a:lnTo>
                    <a:pt x="106696" y="139252"/>
                  </a:lnTo>
                  <a:lnTo>
                    <a:pt x="112345" y="141518"/>
                  </a:lnTo>
                  <a:lnTo>
                    <a:pt x="122385" y="149680"/>
                  </a:lnTo>
                  <a:lnTo>
                    <a:pt x="127788" y="162244"/>
                  </a:lnTo>
                  <a:lnTo>
                    <a:pt x="129228" y="169546"/>
                  </a:lnTo>
                  <a:lnTo>
                    <a:pt x="127066" y="185186"/>
                  </a:lnTo>
                  <a:lnTo>
                    <a:pt x="120922" y="214850"/>
                  </a:lnTo>
                  <a:lnTo>
                    <a:pt x="11941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947"/>
            <p:cNvSpPr/>
            <p:nvPr>
              <p:custDataLst>
                <p:tags r:id="rId42"/>
              </p:custDataLst>
            </p:nvPr>
          </p:nvSpPr>
          <p:spPr>
            <a:xfrm>
              <a:off x="7912100" y="6140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948"/>
            <p:cNvSpPr/>
            <p:nvPr>
              <p:custDataLst>
                <p:tags r:id="rId43"/>
              </p:custDataLst>
            </p:nvPr>
          </p:nvSpPr>
          <p:spPr>
            <a:xfrm>
              <a:off x="7961895" y="6210300"/>
              <a:ext cx="116334" cy="110664"/>
            </a:xfrm>
            <a:custGeom>
              <a:avLst/>
              <a:gdLst/>
              <a:ahLst/>
              <a:cxnLst/>
              <a:rect l="0" t="0" r="0" b="0"/>
              <a:pathLst>
                <a:path w="116334" h="110664">
                  <a:moveTo>
                    <a:pt x="32755" y="0"/>
                  </a:moveTo>
                  <a:lnTo>
                    <a:pt x="32755" y="0"/>
                  </a:lnTo>
                  <a:lnTo>
                    <a:pt x="30873" y="12552"/>
                  </a:lnTo>
                  <a:lnTo>
                    <a:pt x="23966" y="37350"/>
                  </a:lnTo>
                  <a:lnTo>
                    <a:pt x="16854" y="58933"/>
                  </a:lnTo>
                  <a:lnTo>
                    <a:pt x="5623" y="88801"/>
                  </a:lnTo>
                  <a:lnTo>
                    <a:pt x="0" y="102026"/>
                  </a:lnTo>
                  <a:lnTo>
                    <a:pt x="1041" y="106118"/>
                  </a:lnTo>
                  <a:lnTo>
                    <a:pt x="4556" y="108845"/>
                  </a:lnTo>
                  <a:lnTo>
                    <a:pt x="9722" y="110663"/>
                  </a:lnTo>
                  <a:lnTo>
                    <a:pt x="26751" y="107039"/>
                  </a:lnTo>
                  <a:lnTo>
                    <a:pt x="48432" y="97667"/>
                  </a:lnTo>
                  <a:lnTo>
                    <a:pt x="72178" y="84095"/>
                  </a:lnTo>
                  <a:lnTo>
                    <a:pt x="99234" y="60586"/>
                  </a:lnTo>
                  <a:lnTo>
                    <a:pt x="116333" y="43430"/>
                  </a:lnTo>
                  <a:lnTo>
                    <a:pt x="105396" y="57733"/>
                  </a:lnTo>
                  <a:lnTo>
                    <a:pt x="95592" y="76373"/>
                  </a:lnTo>
                  <a:lnTo>
                    <a:pt x="94314" y="87095"/>
                  </a:lnTo>
                  <a:lnTo>
                    <a:pt x="9625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949"/>
            <p:cNvSpPr/>
            <p:nvPr>
              <p:custDataLst>
                <p:tags r:id="rId44"/>
              </p:custDataLst>
            </p:nvPr>
          </p:nvSpPr>
          <p:spPr>
            <a:xfrm>
              <a:off x="8091379" y="6108181"/>
              <a:ext cx="340545" cy="325176"/>
            </a:xfrm>
            <a:custGeom>
              <a:avLst/>
              <a:gdLst/>
              <a:ahLst/>
              <a:cxnLst/>
              <a:rect l="0" t="0" r="0" b="0"/>
              <a:pathLst>
                <a:path w="340545" h="325176">
                  <a:moveTo>
                    <a:pt x="68371" y="159269"/>
                  </a:moveTo>
                  <a:lnTo>
                    <a:pt x="68371" y="159269"/>
                  </a:lnTo>
                  <a:lnTo>
                    <a:pt x="58937" y="146177"/>
                  </a:lnTo>
                  <a:lnTo>
                    <a:pt x="54066" y="142867"/>
                  </a:lnTo>
                  <a:lnTo>
                    <a:pt x="43904" y="145158"/>
                  </a:lnTo>
                  <a:lnTo>
                    <a:pt x="31391" y="151587"/>
                  </a:lnTo>
                  <a:lnTo>
                    <a:pt x="21127" y="161499"/>
                  </a:lnTo>
                  <a:lnTo>
                    <a:pt x="15623" y="172960"/>
                  </a:lnTo>
                  <a:lnTo>
                    <a:pt x="14156" y="178980"/>
                  </a:lnTo>
                  <a:lnTo>
                    <a:pt x="14588" y="183699"/>
                  </a:lnTo>
                  <a:lnTo>
                    <a:pt x="16287" y="187550"/>
                  </a:lnTo>
                  <a:lnTo>
                    <a:pt x="18832" y="190823"/>
                  </a:lnTo>
                  <a:lnTo>
                    <a:pt x="29185" y="194459"/>
                  </a:lnTo>
                  <a:lnTo>
                    <a:pt x="35897" y="195429"/>
                  </a:lnTo>
                  <a:lnTo>
                    <a:pt x="42489" y="193959"/>
                  </a:lnTo>
                  <a:lnTo>
                    <a:pt x="70157" y="176391"/>
                  </a:lnTo>
                  <a:lnTo>
                    <a:pt x="88655" y="160579"/>
                  </a:lnTo>
                  <a:lnTo>
                    <a:pt x="97857" y="149336"/>
                  </a:lnTo>
                  <a:lnTo>
                    <a:pt x="97234" y="155325"/>
                  </a:lnTo>
                  <a:lnTo>
                    <a:pt x="89153" y="178327"/>
                  </a:lnTo>
                  <a:lnTo>
                    <a:pt x="78312" y="201605"/>
                  </a:lnTo>
                  <a:lnTo>
                    <a:pt x="64088" y="230766"/>
                  </a:lnTo>
                  <a:lnTo>
                    <a:pt x="50239" y="260660"/>
                  </a:lnTo>
                  <a:lnTo>
                    <a:pt x="37029" y="287588"/>
                  </a:lnTo>
                  <a:lnTo>
                    <a:pt x="15064" y="318358"/>
                  </a:lnTo>
                  <a:lnTo>
                    <a:pt x="11667" y="322478"/>
                  </a:lnTo>
                  <a:lnTo>
                    <a:pt x="8696" y="324519"/>
                  </a:lnTo>
                  <a:lnTo>
                    <a:pt x="6010" y="325175"/>
                  </a:lnTo>
                  <a:lnTo>
                    <a:pt x="3514" y="324906"/>
                  </a:lnTo>
                  <a:lnTo>
                    <a:pt x="1849" y="321905"/>
                  </a:lnTo>
                  <a:lnTo>
                    <a:pt x="0" y="311044"/>
                  </a:lnTo>
                  <a:lnTo>
                    <a:pt x="2330" y="282321"/>
                  </a:lnTo>
                  <a:lnTo>
                    <a:pt x="7489" y="253741"/>
                  </a:lnTo>
                  <a:lnTo>
                    <a:pt x="12260" y="246239"/>
                  </a:lnTo>
                  <a:lnTo>
                    <a:pt x="35831" y="228233"/>
                  </a:lnTo>
                  <a:lnTo>
                    <a:pt x="65863" y="209807"/>
                  </a:lnTo>
                  <a:lnTo>
                    <a:pt x="89129" y="197252"/>
                  </a:lnTo>
                  <a:lnTo>
                    <a:pt x="113580" y="180854"/>
                  </a:lnTo>
                  <a:lnTo>
                    <a:pt x="137147" y="163218"/>
                  </a:lnTo>
                  <a:lnTo>
                    <a:pt x="164165" y="141389"/>
                  </a:lnTo>
                  <a:lnTo>
                    <a:pt x="176874" y="122221"/>
                  </a:lnTo>
                  <a:lnTo>
                    <a:pt x="180094" y="111994"/>
                  </a:lnTo>
                  <a:lnTo>
                    <a:pt x="179543" y="109408"/>
                  </a:lnTo>
                  <a:lnTo>
                    <a:pt x="177763" y="108389"/>
                  </a:lnTo>
                  <a:lnTo>
                    <a:pt x="175166" y="108416"/>
                  </a:lnTo>
                  <a:lnTo>
                    <a:pt x="161397" y="118566"/>
                  </a:lnTo>
                  <a:lnTo>
                    <a:pt x="147282" y="138350"/>
                  </a:lnTo>
                  <a:lnTo>
                    <a:pt x="137535" y="162086"/>
                  </a:lnTo>
                  <a:lnTo>
                    <a:pt x="137058" y="168908"/>
                  </a:lnTo>
                  <a:lnTo>
                    <a:pt x="140291" y="180251"/>
                  </a:lnTo>
                  <a:lnTo>
                    <a:pt x="144540" y="184546"/>
                  </a:lnTo>
                  <a:lnTo>
                    <a:pt x="156787" y="191200"/>
                  </a:lnTo>
                  <a:lnTo>
                    <a:pt x="173519" y="190864"/>
                  </a:lnTo>
                  <a:lnTo>
                    <a:pt x="193420" y="183894"/>
                  </a:lnTo>
                  <a:lnTo>
                    <a:pt x="216376" y="169037"/>
                  </a:lnTo>
                  <a:lnTo>
                    <a:pt x="240690" y="148794"/>
                  </a:lnTo>
                  <a:lnTo>
                    <a:pt x="265607" y="123569"/>
                  </a:lnTo>
                  <a:lnTo>
                    <a:pt x="278178" y="107952"/>
                  </a:lnTo>
                  <a:lnTo>
                    <a:pt x="290792" y="91191"/>
                  </a:lnTo>
                  <a:lnTo>
                    <a:pt x="302024" y="74373"/>
                  </a:lnTo>
                  <a:lnTo>
                    <a:pt x="312334" y="57516"/>
                  </a:lnTo>
                  <a:lnTo>
                    <a:pt x="329198" y="27262"/>
                  </a:lnTo>
                  <a:lnTo>
                    <a:pt x="340544" y="1858"/>
                  </a:lnTo>
                  <a:lnTo>
                    <a:pt x="340130" y="0"/>
                  </a:lnTo>
                  <a:lnTo>
                    <a:pt x="338444" y="173"/>
                  </a:lnTo>
                  <a:lnTo>
                    <a:pt x="315844" y="20643"/>
                  </a:lnTo>
                  <a:lnTo>
                    <a:pt x="294070" y="45681"/>
                  </a:lnTo>
                  <a:lnTo>
                    <a:pt x="271693" y="75624"/>
                  </a:lnTo>
                  <a:lnTo>
                    <a:pt x="261775" y="91512"/>
                  </a:lnTo>
                  <a:lnTo>
                    <a:pt x="246050" y="122805"/>
                  </a:lnTo>
                  <a:lnTo>
                    <a:pt x="239061" y="150824"/>
                  </a:lnTo>
                  <a:lnTo>
                    <a:pt x="241600" y="171743"/>
                  </a:lnTo>
                  <a:lnTo>
                    <a:pt x="245240" y="180285"/>
                  </a:lnTo>
                  <a:lnTo>
                    <a:pt x="251195" y="185274"/>
                  </a:lnTo>
                  <a:lnTo>
                    <a:pt x="284271" y="1910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950"/>
            <p:cNvSpPr/>
            <p:nvPr>
              <p:custDataLst>
                <p:tags r:id="rId45"/>
              </p:custDataLst>
            </p:nvPr>
          </p:nvSpPr>
          <p:spPr>
            <a:xfrm>
              <a:off x="8405828" y="6183080"/>
              <a:ext cx="166673" cy="141521"/>
            </a:xfrm>
            <a:custGeom>
              <a:avLst/>
              <a:gdLst/>
              <a:ahLst/>
              <a:cxnLst/>
              <a:rect l="0" t="0" r="0" b="0"/>
              <a:pathLst>
                <a:path w="166673" h="141521">
                  <a:moveTo>
                    <a:pt x="39672" y="8170"/>
                  </a:moveTo>
                  <a:lnTo>
                    <a:pt x="39672" y="8170"/>
                  </a:lnTo>
                  <a:lnTo>
                    <a:pt x="39672" y="1428"/>
                  </a:lnTo>
                  <a:lnTo>
                    <a:pt x="38260" y="147"/>
                  </a:lnTo>
                  <a:lnTo>
                    <a:pt x="35909" y="0"/>
                  </a:lnTo>
                  <a:lnTo>
                    <a:pt x="22094" y="5043"/>
                  </a:lnTo>
                  <a:lnTo>
                    <a:pt x="15253" y="8203"/>
                  </a:lnTo>
                  <a:lnTo>
                    <a:pt x="5772" y="19238"/>
                  </a:lnTo>
                  <a:lnTo>
                    <a:pt x="2255" y="26132"/>
                  </a:lnTo>
                  <a:lnTo>
                    <a:pt x="229" y="41318"/>
                  </a:lnTo>
                  <a:lnTo>
                    <a:pt x="2386" y="56769"/>
                  </a:lnTo>
                  <a:lnTo>
                    <a:pt x="15269" y="83935"/>
                  </a:lnTo>
                  <a:lnTo>
                    <a:pt x="29795" y="110993"/>
                  </a:lnTo>
                  <a:lnTo>
                    <a:pt x="31754" y="119955"/>
                  </a:lnTo>
                  <a:lnTo>
                    <a:pt x="30866" y="123616"/>
                  </a:lnTo>
                  <a:lnTo>
                    <a:pt x="26115" y="129564"/>
                  </a:lnTo>
                  <a:lnTo>
                    <a:pt x="17419" y="132678"/>
                  </a:lnTo>
                  <a:lnTo>
                    <a:pt x="1331" y="134678"/>
                  </a:lnTo>
                  <a:lnTo>
                    <a:pt x="0" y="132725"/>
                  </a:lnTo>
                  <a:lnTo>
                    <a:pt x="403" y="124911"/>
                  </a:lnTo>
                  <a:lnTo>
                    <a:pt x="4815" y="116264"/>
                  </a:lnTo>
                  <a:lnTo>
                    <a:pt x="11480" y="108423"/>
                  </a:lnTo>
                  <a:lnTo>
                    <a:pt x="38137" y="91963"/>
                  </a:lnTo>
                  <a:lnTo>
                    <a:pt x="66886" y="80095"/>
                  </a:lnTo>
                  <a:lnTo>
                    <a:pt x="97124" y="68207"/>
                  </a:lnTo>
                  <a:lnTo>
                    <a:pt x="125495" y="47468"/>
                  </a:lnTo>
                  <a:lnTo>
                    <a:pt x="134260" y="38336"/>
                  </a:lnTo>
                  <a:lnTo>
                    <a:pt x="138156" y="29573"/>
                  </a:lnTo>
                  <a:lnTo>
                    <a:pt x="136372" y="27377"/>
                  </a:lnTo>
                  <a:lnTo>
                    <a:pt x="126864" y="26819"/>
                  </a:lnTo>
                  <a:lnTo>
                    <a:pt x="105645" y="37214"/>
                  </a:lnTo>
                  <a:lnTo>
                    <a:pt x="88226" y="57071"/>
                  </a:lnTo>
                  <a:lnTo>
                    <a:pt x="84300" y="72707"/>
                  </a:lnTo>
                  <a:lnTo>
                    <a:pt x="84241" y="80828"/>
                  </a:lnTo>
                  <a:lnTo>
                    <a:pt x="89819" y="95496"/>
                  </a:lnTo>
                  <a:lnTo>
                    <a:pt x="106741" y="115653"/>
                  </a:lnTo>
                  <a:lnTo>
                    <a:pt x="121692" y="127201"/>
                  </a:lnTo>
                  <a:lnTo>
                    <a:pt x="150522" y="138482"/>
                  </a:lnTo>
                  <a:lnTo>
                    <a:pt x="166672" y="141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SMARTInkShape-Group241"/>
          <p:cNvGrpSpPr/>
          <p:nvPr/>
        </p:nvGrpSpPr>
        <p:grpSpPr>
          <a:xfrm>
            <a:off x="2867050" y="5686049"/>
            <a:ext cx="5953101" cy="835402"/>
            <a:chOff x="2867050" y="5686049"/>
            <a:chExt cx="5953101" cy="835402"/>
          </a:xfrm>
        </p:grpSpPr>
        <p:sp>
          <p:nvSpPr>
            <p:cNvPr id="249" name="SMARTInkShape-951"/>
            <p:cNvSpPr/>
            <p:nvPr>
              <p:custDataLst>
                <p:tags r:id="rId38"/>
              </p:custDataLst>
            </p:nvPr>
          </p:nvSpPr>
          <p:spPr>
            <a:xfrm>
              <a:off x="2867050" y="5829300"/>
              <a:ext cx="96898" cy="692151"/>
            </a:xfrm>
            <a:custGeom>
              <a:avLst/>
              <a:gdLst/>
              <a:ahLst/>
              <a:cxnLst/>
              <a:rect l="0" t="0" r="0" b="0"/>
              <a:pathLst>
                <a:path w="96898" h="692151">
                  <a:moveTo>
                    <a:pt x="34900" y="0"/>
                  </a:moveTo>
                  <a:lnTo>
                    <a:pt x="34900" y="0"/>
                  </a:lnTo>
                  <a:lnTo>
                    <a:pt x="11303" y="0"/>
                  </a:lnTo>
                  <a:lnTo>
                    <a:pt x="5058" y="2822"/>
                  </a:lnTo>
                  <a:lnTo>
                    <a:pt x="1600" y="7526"/>
                  </a:lnTo>
                  <a:lnTo>
                    <a:pt x="0" y="13484"/>
                  </a:lnTo>
                  <a:lnTo>
                    <a:pt x="1050" y="29451"/>
                  </a:lnTo>
                  <a:lnTo>
                    <a:pt x="3867" y="52089"/>
                  </a:lnTo>
                  <a:lnTo>
                    <a:pt x="7861" y="79176"/>
                  </a:lnTo>
                  <a:lnTo>
                    <a:pt x="14757" y="110639"/>
                  </a:lnTo>
                  <a:lnTo>
                    <a:pt x="23588" y="145020"/>
                  </a:lnTo>
                  <a:lnTo>
                    <a:pt x="33709" y="181347"/>
                  </a:lnTo>
                  <a:lnTo>
                    <a:pt x="43984" y="216853"/>
                  </a:lnTo>
                  <a:lnTo>
                    <a:pt x="54362" y="251814"/>
                  </a:lnTo>
                  <a:lnTo>
                    <a:pt x="64808" y="286409"/>
                  </a:lnTo>
                  <a:lnTo>
                    <a:pt x="73889" y="320056"/>
                  </a:lnTo>
                  <a:lnTo>
                    <a:pt x="82059" y="353070"/>
                  </a:lnTo>
                  <a:lnTo>
                    <a:pt x="89623" y="385664"/>
                  </a:lnTo>
                  <a:lnTo>
                    <a:pt x="93960" y="417270"/>
                  </a:lnTo>
                  <a:lnTo>
                    <a:pt x="96145" y="448219"/>
                  </a:lnTo>
                  <a:lnTo>
                    <a:pt x="96897" y="478730"/>
                  </a:lnTo>
                  <a:lnTo>
                    <a:pt x="96692" y="508242"/>
                  </a:lnTo>
                  <a:lnTo>
                    <a:pt x="95850" y="537089"/>
                  </a:lnTo>
                  <a:lnTo>
                    <a:pt x="94584" y="565492"/>
                  </a:lnTo>
                  <a:lnTo>
                    <a:pt x="92328" y="592189"/>
                  </a:lnTo>
                  <a:lnTo>
                    <a:pt x="89413" y="617748"/>
                  </a:lnTo>
                  <a:lnTo>
                    <a:pt x="86059" y="642548"/>
                  </a:lnTo>
                  <a:lnTo>
                    <a:pt x="79350" y="692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952"/>
            <p:cNvSpPr/>
            <p:nvPr>
              <p:custDataLst>
                <p:tags r:id="rId39"/>
              </p:custDataLst>
            </p:nvPr>
          </p:nvSpPr>
          <p:spPr>
            <a:xfrm>
              <a:off x="2997200" y="5686049"/>
              <a:ext cx="5822951" cy="613152"/>
            </a:xfrm>
            <a:custGeom>
              <a:avLst/>
              <a:gdLst/>
              <a:ahLst/>
              <a:cxnLst/>
              <a:rect l="0" t="0" r="0" b="0"/>
              <a:pathLst>
                <a:path w="5822951" h="613152">
                  <a:moveTo>
                    <a:pt x="0" y="130551"/>
                  </a:moveTo>
                  <a:lnTo>
                    <a:pt x="0" y="130551"/>
                  </a:lnTo>
                  <a:lnTo>
                    <a:pt x="20226" y="120438"/>
                  </a:lnTo>
                  <a:lnTo>
                    <a:pt x="38178" y="115342"/>
                  </a:lnTo>
                  <a:lnTo>
                    <a:pt x="62141" y="109829"/>
                  </a:lnTo>
                  <a:lnTo>
                    <a:pt x="90111" y="104036"/>
                  </a:lnTo>
                  <a:lnTo>
                    <a:pt x="126396" y="98058"/>
                  </a:lnTo>
                  <a:lnTo>
                    <a:pt x="168225" y="91955"/>
                  </a:lnTo>
                  <a:lnTo>
                    <a:pt x="213750" y="85771"/>
                  </a:lnTo>
                  <a:lnTo>
                    <a:pt x="265267" y="79530"/>
                  </a:lnTo>
                  <a:lnTo>
                    <a:pt x="320778" y="73254"/>
                  </a:lnTo>
                  <a:lnTo>
                    <a:pt x="378952" y="66953"/>
                  </a:lnTo>
                  <a:lnTo>
                    <a:pt x="440312" y="60636"/>
                  </a:lnTo>
                  <a:lnTo>
                    <a:pt x="503797" y="54308"/>
                  </a:lnTo>
                  <a:lnTo>
                    <a:pt x="568698" y="47972"/>
                  </a:lnTo>
                  <a:lnTo>
                    <a:pt x="636660" y="40926"/>
                  </a:lnTo>
                  <a:lnTo>
                    <a:pt x="706662" y="33407"/>
                  </a:lnTo>
                  <a:lnTo>
                    <a:pt x="778025" y="25571"/>
                  </a:lnTo>
                  <a:lnTo>
                    <a:pt x="852411" y="18936"/>
                  </a:lnTo>
                  <a:lnTo>
                    <a:pt x="928813" y="13102"/>
                  </a:lnTo>
                  <a:lnTo>
                    <a:pt x="1006559" y="7802"/>
                  </a:lnTo>
                  <a:lnTo>
                    <a:pt x="1085906" y="4268"/>
                  </a:lnTo>
                  <a:lnTo>
                    <a:pt x="1166321" y="1912"/>
                  </a:lnTo>
                  <a:lnTo>
                    <a:pt x="1247447" y="342"/>
                  </a:lnTo>
                  <a:lnTo>
                    <a:pt x="1329048" y="0"/>
                  </a:lnTo>
                  <a:lnTo>
                    <a:pt x="1410965" y="478"/>
                  </a:lnTo>
                  <a:lnTo>
                    <a:pt x="1493093" y="1502"/>
                  </a:lnTo>
                  <a:lnTo>
                    <a:pt x="1577479" y="2891"/>
                  </a:lnTo>
                  <a:lnTo>
                    <a:pt x="1663369" y="4522"/>
                  </a:lnTo>
                  <a:lnTo>
                    <a:pt x="1750263" y="6315"/>
                  </a:lnTo>
                  <a:lnTo>
                    <a:pt x="1835003" y="8921"/>
                  </a:lnTo>
                  <a:lnTo>
                    <a:pt x="1918308" y="12070"/>
                  </a:lnTo>
                  <a:lnTo>
                    <a:pt x="2000655" y="15580"/>
                  </a:lnTo>
                  <a:lnTo>
                    <a:pt x="2083070" y="18626"/>
                  </a:lnTo>
                  <a:lnTo>
                    <a:pt x="2165530" y="21362"/>
                  </a:lnTo>
                  <a:lnTo>
                    <a:pt x="2248020" y="23892"/>
                  </a:lnTo>
                  <a:lnTo>
                    <a:pt x="2331941" y="26284"/>
                  </a:lnTo>
                  <a:lnTo>
                    <a:pt x="2416817" y="28584"/>
                  </a:lnTo>
                  <a:lnTo>
                    <a:pt x="2502328" y="30823"/>
                  </a:lnTo>
                  <a:lnTo>
                    <a:pt x="2590379" y="33021"/>
                  </a:lnTo>
                  <a:lnTo>
                    <a:pt x="2680125" y="35192"/>
                  </a:lnTo>
                  <a:lnTo>
                    <a:pt x="2771000" y="37345"/>
                  </a:lnTo>
                  <a:lnTo>
                    <a:pt x="2861922" y="38780"/>
                  </a:lnTo>
                  <a:lnTo>
                    <a:pt x="2952876" y="39737"/>
                  </a:lnTo>
                  <a:lnTo>
                    <a:pt x="3043851" y="40375"/>
                  </a:lnTo>
                  <a:lnTo>
                    <a:pt x="3135545" y="41506"/>
                  </a:lnTo>
                  <a:lnTo>
                    <a:pt x="3227719" y="42965"/>
                  </a:lnTo>
                  <a:lnTo>
                    <a:pt x="3320213" y="44644"/>
                  </a:lnTo>
                  <a:lnTo>
                    <a:pt x="3410803" y="47174"/>
                  </a:lnTo>
                  <a:lnTo>
                    <a:pt x="3500124" y="50272"/>
                  </a:lnTo>
                  <a:lnTo>
                    <a:pt x="3588600" y="53748"/>
                  </a:lnTo>
                  <a:lnTo>
                    <a:pt x="3676510" y="56771"/>
                  </a:lnTo>
                  <a:lnTo>
                    <a:pt x="3764046" y="59492"/>
                  </a:lnTo>
                  <a:lnTo>
                    <a:pt x="3851330" y="62012"/>
                  </a:lnTo>
                  <a:lnTo>
                    <a:pt x="3939859" y="63692"/>
                  </a:lnTo>
                  <a:lnTo>
                    <a:pt x="4029218" y="64811"/>
                  </a:lnTo>
                  <a:lnTo>
                    <a:pt x="4119128" y="65557"/>
                  </a:lnTo>
                  <a:lnTo>
                    <a:pt x="4208702" y="65350"/>
                  </a:lnTo>
                  <a:lnTo>
                    <a:pt x="4298051" y="64506"/>
                  </a:lnTo>
                  <a:lnTo>
                    <a:pt x="4387251" y="63237"/>
                  </a:lnTo>
                  <a:lnTo>
                    <a:pt x="4474234" y="62392"/>
                  </a:lnTo>
                  <a:lnTo>
                    <a:pt x="4559740" y="61828"/>
                  </a:lnTo>
                  <a:lnTo>
                    <a:pt x="4644260" y="61453"/>
                  </a:lnTo>
                  <a:lnTo>
                    <a:pt x="4726711" y="61202"/>
                  </a:lnTo>
                  <a:lnTo>
                    <a:pt x="4807786" y="61034"/>
                  </a:lnTo>
                  <a:lnTo>
                    <a:pt x="4887940" y="60923"/>
                  </a:lnTo>
                  <a:lnTo>
                    <a:pt x="4963954" y="60849"/>
                  </a:lnTo>
                  <a:lnTo>
                    <a:pt x="5037209" y="60799"/>
                  </a:lnTo>
                  <a:lnTo>
                    <a:pt x="5108622" y="60766"/>
                  </a:lnTo>
                  <a:lnTo>
                    <a:pt x="5175281" y="60039"/>
                  </a:lnTo>
                  <a:lnTo>
                    <a:pt x="5238771" y="58848"/>
                  </a:lnTo>
                  <a:lnTo>
                    <a:pt x="5300148" y="57349"/>
                  </a:lnTo>
                  <a:lnTo>
                    <a:pt x="5357293" y="55644"/>
                  </a:lnTo>
                  <a:lnTo>
                    <a:pt x="5411617" y="53802"/>
                  </a:lnTo>
                  <a:lnTo>
                    <a:pt x="5464062" y="51868"/>
                  </a:lnTo>
                  <a:lnTo>
                    <a:pt x="5510313" y="48463"/>
                  </a:lnTo>
                  <a:lnTo>
                    <a:pt x="5552436" y="44075"/>
                  </a:lnTo>
                  <a:lnTo>
                    <a:pt x="5591808" y="39033"/>
                  </a:lnTo>
                  <a:lnTo>
                    <a:pt x="5623699" y="34967"/>
                  </a:lnTo>
                  <a:lnTo>
                    <a:pt x="5650605" y="31550"/>
                  </a:lnTo>
                  <a:lnTo>
                    <a:pt x="5674186" y="28567"/>
                  </a:lnTo>
                  <a:lnTo>
                    <a:pt x="5692730" y="26578"/>
                  </a:lnTo>
                  <a:lnTo>
                    <a:pt x="5720859" y="24369"/>
                  </a:lnTo>
                  <a:lnTo>
                    <a:pt x="5740888" y="27150"/>
                  </a:lnTo>
                  <a:lnTo>
                    <a:pt x="5749192" y="29866"/>
                  </a:lnTo>
                  <a:lnTo>
                    <a:pt x="5765945" y="44174"/>
                  </a:lnTo>
                  <a:lnTo>
                    <a:pt x="5782092" y="68173"/>
                  </a:lnTo>
                  <a:lnTo>
                    <a:pt x="5789361" y="85437"/>
                  </a:lnTo>
                  <a:lnTo>
                    <a:pt x="5796324" y="104708"/>
                  </a:lnTo>
                  <a:lnTo>
                    <a:pt x="5800967" y="127434"/>
                  </a:lnTo>
                  <a:lnTo>
                    <a:pt x="5804060" y="152461"/>
                  </a:lnTo>
                  <a:lnTo>
                    <a:pt x="5806124" y="179025"/>
                  </a:lnTo>
                  <a:lnTo>
                    <a:pt x="5806087" y="206611"/>
                  </a:lnTo>
                  <a:lnTo>
                    <a:pt x="5804653" y="234880"/>
                  </a:lnTo>
                  <a:lnTo>
                    <a:pt x="5802285" y="263603"/>
                  </a:lnTo>
                  <a:lnTo>
                    <a:pt x="5800001" y="292630"/>
                  </a:lnTo>
                  <a:lnTo>
                    <a:pt x="5797773" y="321860"/>
                  </a:lnTo>
                  <a:lnTo>
                    <a:pt x="5795582" y="351223"/>
                  </a:lnTo>
                  <a:lnTo>
                    <a:pt x="5795532" y="379971"/>
                  </a:lnTo>
                  <a:lnTo>
                    <a:pt x="5796911" y="408308"/>
                  </a:lnTo>
                  <a:lnTo>
                    <a:pt x="5799241" y="436373"/>
                  </a:lnTo>
                  <a:lnTo>
                    <a:pt x="5802205" y="462843"/>
                  </a:lnTo>
                  <a:lnTo>
                    <a:pt x="5805592" y="488252"/>
                  </a:lnTo>
                  <a:lnTo>
                    <a:pt x="5809261" y="512951"/>
                  </a:lnTo>
                  <a:lnTo>
                    <a:pt x="5812413" y="535063"/>
                  </a:lnTo>
                  <a:lnTo>
                    <a:pt x="5815219" y="555448"/>
                  </a:lnTo>
                  <a:lnTo>
                    <a:pt x="5817796" y="574682"/>
                  </a:lnTo>
                  <a:lnTo>
                    <a:pt x="5822950" y="613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87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4067</TotalTime>
  <Words>13</Words>
  <Application>Microsoft Office PowerPoint</Application>
  <PresentationFormat>On-screen Show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FYS2130 Svingninger og bølger</vt:lpstr>
      <vt:lpstr>Bølgeligningen</vt:lpstr>
      <vt:lpstr>Diskretisering</vt:lpstr>
      <vt:lpstr>Diskretisering</vt:lpstr>
      <vt:lpstr>Diskretisering</vt:lpstr>
      <vt:lpstr>Diskretisering – viktige ting</vt:lpstr>
      <vt:lpstr>Diskretisering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20</cp:revision>
  <dcterms:created xsi:type="dcterms:W3CDTF">2016-12-21T07:17:04Z</dcterms:created>
  <dcterms:modified xsi:type="dcterms:W3CDTF">2018-03-15T09:17:29Z</dcterms:modified>
</cp:coreProperties>
</file>